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tiff" ContentType="image/tiff"/>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0.xml" ContentType="application/inkml+xml"/>
  <Override PartName="/ppt/ink/ink221.xml" ContentType="application/inkml+xml"/>
  <Override PartName="/ppt/ink/ink222.xml" ContentType="application/inkml+xml"/>
  <Override PartName="/ppt/ink/ink223.xml" ContentType="application/inkml+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ink/ink236.xml" ContentType="application/inkml+xml"/>
  <Override PartName="/ppt/ink/ink237.xml" ContentType="application/inkml+xml"/>
  <Override PartName="/ppt/ink/ink238.xml" ContentType="application/inkml+xml"/>
  <Override PartName="/ppt/ink/ink239.xml" ContentType="application/inkml+xml"/>
  <Override PartName="/ppt/ink/ink240.xml" ContentType="application/inkml+xml"/>
  <Override PartName="/ppt/ink/ink241.xml" ContentType="application/inkml+xml"/>
  <Override PartName="/ppt/ink/ink242.xml" ContentType="application/inkml+xml"/>
  <Override PartName="/ppt/ink/ink243.xml" ContentType="application/inkml+xml"/>
  <Override PartName="/ppt/ink/ink244.xml" ContentType="application/inkml+xml"/>
  <Override PartName="/ppt/ink/ink245.xml" ContentType="application/inkml+xml"/>
  <Override PartName="/ppt/ink/ink246.xml" ContentType="application/inkml+xml"/>
  <Override PartName="/ppt/ink/ink247.xml" ContentType="application/inkml+xml"/>
  <Override PartName="/ppt/ink/ink248.xml" ContentType="application/inkml+xml"/>
  <Override PartName="/ppt/ink/ink249.xml" ContentType="application/inkml+xml"/>
  <Override PartName="/ppt/ink/ink250.xml" ContentType="application/inkml+xml"/>
  <Override PartName="/ppt/ink/ink251.xml" ContentType="application/inkml+xml"/>
  <Override PartName="/ppt/ink/ink252.xml" ContentType="application/inkml+xml"/>
  <Override PartName="/ppt/ink/ink253.xml" ContentType="application/inkml+xml"/>
  <Override PartName="/ppt/ink/ink254.xml" ContentType="application/inkml+xml"/>
  <Override PartName="/ppt/ink/ink255.xml" ContentType="application/inkml+xml"/>
  <Override PartName="/ppt/ink/ink256.xml" ContentType="application/inkml+xml"/>
  <Override PartName="/ppt/ink/ink257.xml" ContentType="application/inkml+xml"/>
  <Override PartName="/ppt/ink/ink258.xml" ContentType="application/inkml+xml"/>
  <Override PartName="/ppt/ink/ink259.xml" ContentType="application/inkml+xml"/>
  <Override PartName="/ppt/ink/ink260.xml" ContentType="application/inkml+xml"/>
  <Override PartName="/ppt/ink/ink261.xml" ContentType="application/inkml+xml"/>
  <Override PartName="/ppt/ink/ink262.xml" ContentType="application/inkml+xml"/>
  <Override PartName="/ppt/ink/ink263.xml" ContentType="application/inkml+xml"/>
  <Override PartName="/ppt/ink/ink264.xml" ContentType="application/inkml+xml"/>
  <Override PartName="/ppt/ink/ink265.xml" ContentType="application/inkml+xml"/>
  <Override PartName="/ppt/ink/ink266.xml" ContentType="application/inkml+xml"/>
  <Override PartName="/ppt/ink/ink267.xml" ContentType="application/inkml+xml"/>
  <Override PartName="/ppt/ink/ink268.xml" ContentType="application/inkml+xml"/>
  <Override PartName="/ppt/ink/ink269.xml" ContentType="application/inkml+xml"/>
  <Override PartName="/ppt/ink/ink270.xml" ContentType="application/inkml+xml"/>
  <Override PartName="/ppt/ink/ink271.xml" ContentType="application/inkml+xml"/>
  <Override PartName="/ppt/ink/ink272.xml" ContentType="application/inkml+xml"/>
  <Override PartName="/ppt/ink/ink273.xml" ContentType="application/inkml+xml"/>
  <Override PartName="/ppt/ink/ink274.xml" ContentType="application/inkml+xml"/>
  <Override PartName="/ppt/ink/ink275.xml" ContentType="application/inkml+xml"/>
  <Override PartName="/ppt/ink/ink276.xml" ContentType="application/inkml+xml"/>
  <Override PartName="/ppt/ink/ink277.xml" ContentType="application/inkml+xml"/>
  <Override PartName="/ppt/ink/ink278.xml" ContentType="application/inkml+xml"/>
  <Override PartName="/ppt/ink/ink279.xml" ContentType="application/inkml+xml"/>
  <Override PartName="/ppt/ink/ink280.xml" ContentType="application/inkml+xml"/>
  <Override PartName="/ppt/ink/ink281.xml" ContentType="application/inkml+xml"/>
  <Override PartName="/ppt/ink/ink282.xml" ContentType="application/inkml+xml"/>
  <Override PartName="/ppt/ink/ink283.xml" ContentType="application/inkml+xml"/>
  <Override PartName="/ppt/ink/ink284.xml" ContentType="application/inkml+xml"/>
  <Override PartName="/ppt/ink/ink285.xml" ContentType="application/inkml+xml"/>
  <Override PartName="/ppt/ink/ink286.xml" ContentType="application/inkml+xml"/>
  <Override PartName="/ppt/ink/ink287.xml" ContentType="application/inkml+xml"/>
  <Override PartName="/ppt/ink/ink288.xml" ContentType="application/inkml+xml"/>
  <Override PartName="/ppt/ink/ink289.xml" ContentType="application/inkml+xml"/>
  <Override PartName="/ppt/ink/ink290.xml" ContentType="application/inkml+xml"/>
  <Override PartName="/ppt/ink/ink291.xml" ContentType="application/inkml+xml"/>
  <Override PartName="/ppt/ink/ink292.xml" ContentType="application/inkml+xml"/>
  <Override PartName="/ppt/ink/ink293.xml" ContentType="application/inkml+xml"/>
  <Override PartName="/ppt/ink/ink294.xml" ContentType="application/inkml+xml"/>
  <Override PartName="/ppt/ink/ink295.xml" ContentType="application/inkml+xml"/>
  <Override PartName="/ppt/ink/ink296.xml" ContentType="application/inkml+xml"/>
  <Override PartName="/ppt/ink/ink297.xml" ContentType="application/inkml+xml"/>
  <Override PartName="/ppt/ink/ink298.xml" ContentType="application/inkml+xml"/>
  <Override PartName="/ppt/ink/ink299.xml" ContentType="application/inkml+xml"/>
  <Override PartName="/ppt/ink/ink300.xml" ContentType="application/inkml+xml"/>
  <Override PartName="/ppt/ink/ink301.xml" ContentType="application/inkml+xml"/>
  <Override PartName="/ppt/ink/ink302.xml" ContentType="application/inkml+xml"/>
  <Override PartName="/ppt/ink/ink303.xml" ContentType="application/inkml+xml"/>
  <Override PartName="/ppt/ink/ink304.xml" ContentType="application/inkml+xml"/>
  <Override PartName="/ppt/ink/ink305.xml" ContentType="application/inkml+xml"/>
  <Override PartName="/ppt/ink/ink306.xml" ContentType="application/inkml+xml"/>
  <Override PartName="/ppt/ink/ink307.xml" ContentType="application/inkml+xml"/>
  <Override PartName="/ppt/ink/ink308.xml" ContentType="application/inkml+xml"/>
  <Override PartName="/ppt/ink/ink309.xml" ContentType="application/inkml+xml"/>
  <Override PartName="/ppt/ink/ink310.xml" ContentType="application/inkml+xml"/>
  <Override PartName="/ppt/ink/ink311.xml" ContentType="application/inkml+xml"/>
  <Override PartName="/ppt/ink/ink312.xml" ContentType="application/inkml+xml"/>
  <Override PartName="/ppt/ink/ink313.xml" ContentType="application/inkml+xml"/>
  <Override PartName="/ppt/ink/ink314.xml" ContentType="application/inkml+xml"/>
  <Override PartName="/ppt/ink/ink315.xml" ContentType="application/inkml+xml"/>
  <Override PartName="/ppt/ink/ink316.xml" ContentType="application/inkml+xml"/>
  <Override PartName="/ppt/ink/ink317.xml" ContentType="application/inkml+xml"/>
  <Override PartName="/ppt/ink/ink318.xml" ContentType="application/inkml+xml"/>
  <Override PartName="/ppt/ink/ink319.xml" ContentType="application/inkml+xml"/>
  <Override PartName="/ppt/ink/ink320.xml" ContentType="application/inkml+xml"/>
  <Override PartName="/ppt/ink/ink321.xml" ContentType="application/inkml+xml"/>
  <Override PartName="/ppt/ink/ink322.xml" ContentType="application/inkml+xml"/>
  <Override PartName="/ppt/ink/ink323.xml" ContentType="application/inkml+xml"/>
  <Override PartName="/ppt/ink/ink324.xml" ContentType="application/inkml+xml"/>
  <Override PartName="/ppt/ink/ink325.xml" ContentType="application/inkml+xml"/>
  <Override PartName="/ppt/ink/ink326.xml" ContentType="application/inkml+xml"/>
  <Override PartName="/ppt/ink/ink327.xml" ContentType="application/inkml+xml"/>
  <Override PartName="/ppt/ink/ink328.xml" ContentType="application/inkml+xml"/>
  <Override PartName="/ppt/ink/ink329.xml" ContentType="application/inkml+xml"/>
  <Override PartName="/ppt/ink/ink330.xml" ContentType="application/inkml+xml"/>
  <Override PartName="/ppt/ink/ink331.xml" ContentType="application/inkml+xml"/>
  <Override PartName="/ppt/ink/ink332.xml" ContentType="application/inkml+xml"/>
  <Override PartName="/ppt/ink/ink333.xml" ContentType="application/inkml+xml"/>
  <Override PartName="/ppt/ink/ink334.xml" ContentType="application/inkml+xml"/>
  <Override PartName="/ppt/ink/ink335.xml" ContentType="application/inkml+xml"/>
  <Override PartName="/ppt/ink/ink336.xml" ContentType="application/inkml+xml"/>
  <Override PartName="/ppt/ink/ink337.xml" ContentType="application/inkml+xml"/>
  <Override PartName="/ppt/ink/ink338.xml" ContentType="application/inkml+xml"/>
  <Override PartName="/ppt/ink/ink339.xml" ContentType="application/inkml+xml"/>
  <Override PartName="/ppt/ink/ink340.xml" ContentType="application/inkml+xml"/>
  <Override PartName="/ppt/ink/ink341.xml" ContentType="application/inkml+xml"/>
  <Override PartName="/ppt/ink/ink342.xml" ContentType="application/inkml+xml"/>
  <Override PartName="/ppt/ink/ink343.xml" ContentType="application/inkml+xml"/>
  <Override PartName="/ppt/ink/ink344.xml" ContentType="application/inkml+xml"/>
  <Override PartName="/ppt/ink/ink345.xml" ContentType="application/inkml+xml"/>
  <Override PartName="/ppt/ink/ink346.xml" ContentType="application/inkml+xml"/>
  <Override PartName="/ppt/ink/ink347.xml" ContentType="application/inkml+xml"/>
  <Override PartName="/ppt/ink/ink348.xml" ContentType="application/inkml+xml"/>
  <Override PartName="/ppt/ink/ink349.xml" ContentType="application/inkml+xml"/>
  <Override PartName="/ppt/ink/ink350.xml" ContentType="application/inkml+xml"/>
  <Override PartName="/ppt/ink/ink351.xml" ContentType="application/inkml+xml"/>
  <Override PartName="/ppt/ink/ink352.xml" ContentType="application/inkml+xml"/>
  <Override PartName="/ppt/ink/ink353.xml" ContentType="application/inkml+xml"/>
  <Override PartName="/ppt/ink/ink354.xml" ContentType="application/inkml+xml"/>
  <Override PartName="/ppt/ink/ink355.xml" ContentType="application/inkml+xml"/>
  <Override PartName="/ppt/ink/ink356.xml" ContentType="application/inkml+xml"/>
  <Override PartName="/ppt/ink/ink357.xml" ContentType="application/inkml+xml"/>
  <Override PartName="/ppt/ink/ink358.xml" ContentType="application/inkml+xml"/>
  <Override PartName="/ppt/ink/ink359.xml" ContentType="application/inkml+xml"/>
  <Override PartName="/ppt/ink/ink360.xml" ContentType="application/inkml+xml"/>
  <Override PartName="/ppt/ink/ink361.xml" ContentType="application/inkml+xml"/>
  <Override PartName="/ppt/ink/ink362.xml" ContentType="application/inkml+xml"/>
  <Override PartName="/ppt/ink/ink363.xml" ContentType="application/inkml+xml"/>
  <Override PartName="/ppt/ink/ink364.xml" ContentType="application/inkml+xml"/>
  <Override PartName="/ppt/ink/ink365.xml" ContentType="application/inkml+xml"/>
  <Override PartName="/ppt/ink/ink366.xml" ContentType="application/inkml+xml"/>
  <Override PartName="/ppt/ink/ink367.xml" ContentType="application/inkml+xml"/>
  <Override PartName="/ppt/ink/ink368.xml" ContentType="application/inkml+xml"/>
  <Override PartName="/ppt/ink/ink369.xml" ContentType="application/inkml+xml"/>
  <Override PartName="/ppt/ink/ink370.xml" ContentType="application/inkml+xml"/>
  <Override PartName="/ppt/ink/ink371.xml" ContentType="application/inkml+xml"/>
  <Override PartName="/ppt/ink/ink372.xml" ContentType="application/inkml+xml"/>
  <Override PartName="/ppt/ink/ink373.xml" ContentType="application/inkml+xml"/>
  <Override PartName="/ppt/ink/ink374.xml" ContentType="application/inkml+xml"/>
  <Override PartName="/ppt/ink/ink375.xml" ContentType="application/inkml+xml"/>
  <Override PartName="/ppt/ink/ink376.xml" ContentType="application/inkml+xml"/>
  <Override PartName="/ppt/ink/ink377.xml" ContentType="application/inkml+xml"/>
  <Override PartName="/ppt/ink/ink378.xml" ContentType="application/inkml+xml"/>
  <Override PartName="/ppt/ink/ink379.xml" ContentType="application/inkml+xml"/>
  <Override PartName="/ppt/ink/ink380.xml" ContentType="application/inkml+xml"/>
  <Override PartName="/ppt/ink/ink381.xml" ContentType="application/inkml+xml"/>
  <Override PartName="/ppt/ink/ink382.xml" ContentType="application/inkml+xml"/>
  <Override PartName="/ppt/ink/ink383.xml" ContentType="application/inkml+xml"/>
  <Override PartName="/ppt/ink/ink384.xml" ContentType="application/inkml+xml"/>
  <Override PartName="/ppt/ink/ink385.xml" ContentType="application/inkml+xml"/>
  <Override PartName="/ppt/ink/ink386.xml" ContentType="application/inkml+xml"/>
  <Override PartName="/ppt/ink/ink387.xml" ContentType="application/inkml+xml"/>
  <Override PartName="/ppt/ink/ink388.xml" ContentType="application/inkml+xml"/>
  <Override PartName="/ppt/ink/ink389.xml" ContentType="application/inkml+xml"/>
  <Override PartName="/ppt/ink/ink390.xml" ContentType="application/inkml+xml"/>
  <Override PartName="/ppt/ink/ink391.xml" ContentType="application/inkml+xml"/>
  <Override PartName="/ppt/ink/ink392.xml" ContentType="application/inkml+xml"/>
  <Override PartName="/ppt/ink/ink393.xml" ContentType="application/inkml+xml"/>
  <Override PartName="/ppt/ink/ink394.xml" ContentType="application/inkml+xml"/>
  <Override PartName="/ppt/ink/ink395.xml" ContentType="application/inkml+xml"/>
  <Override PartName="/ppt/ink/ink396.xml" ContentType="application/inkml+xml"/>
  <Override PartName="/ppt/ink/ink397.xml" ContentType="application/inkml+xml"/>
  <Override PartName="/ppt/ink/ink398.xml" ContentType="application/inkml+xml"/>
  <Override PartName="/ppt/ink/ink399.xml" ContentType="application/inkml+xml"/>
  <Override PartName="/ppt/ink/ink400.xml" ContentType="application/inkml+xml"/>
  <Override PartName="/ppt/ink/ink401.xml" ContentType="application/inkml+xml"/>
  <Override PartName="/ppt/ink/ink402.xml" ContentType="application/inkml+xml"/>
  <Override PartName="/ppt/ink/ink403.xml" ContentType="application/inkml+xml"/>
  <Override PartName="/ppt/ink/ink404.xml" ContentType="application/inkml+xml"/>
  <Override PartName="/ppt/ink/ink405.xml" ContentType="application/inkml+xml"/>
  <Override PartName="/ppt/ink/ink406.xml" ContentType="application/inkml+xml"/>
  <Override PartName="/ppt/ink/ink407.xml" ContentType="application/inkml+xml"/>
  <Override PartName="/ppt/ink/ink408.xml" ContentType="application/inkml+xml"/>
  <Override PartName="/ppt/ink/ink409.xml" ContentType="application/inkml+xml"/>
  <Override PartName="/ppt/ink/ink410.xml" ContentType="application/inkml+xml"/>
  <Override PartName="/ppt/ink/ink411.xml" ContentType="application/inkml+xml"/>
  <Override PartName="/ppt/ink/ink412.xml" ContentType="application/inkml+xml"/>
  <Override PartName="/ppt/ink/ink413.xml" ContentType="application/inkml+xml"/>
  <Override PartName="/ppt/ink/ink414.xml" ContentType="application/inkml+xml"/>
  <Override PartName="/ppt/ink/ink415.xml" ContentType="application/inkml+xml"/>
  <Override PartName="/ppt/ink/ink416.xml" ContentType="application/inkml+xml"/>
  <Override PartName="/ppt/ink/ink417.xml" ContentType="application/inkml+xml"/>
  <Override PartName="/ppt/ink/ink418.xml" ContentType="application/inkml+xml"/>
  <Override PartName="/ppt/ink/ink419.xml" ContentType="application/inkml+xml"/>
  <Override PartName="/ppt/ink/ink420.xml" ContentType="application/inkml+xml"/>
  <Override PartName="/ppt/ink/ink421.xml" ContentType="application/inkml+xml"/>
  <Override PartName="/ppt/ink/ink422.xml" ContentType="application/inkml+xml"/>
  <Override PartName="/ppt/ink/ink423.xml" ContentType="application/inkml+xml"/>
  <Override PartName="/ppt/ink/ink424.xml" ContentType="application/inkml+xml"/>
  <Override PartName="/ppt/ink/ink425.xml" ContentType="application/inkml+xml"/>
  <Override PartName="/ppt/ink/ink426.xml" ContentType="application/inkml+xml"/>
  <Override PartName="/ppt/ink/ink427.xml" ContentType="application/inkml+xml"/>
  <Override PartName="/ppt/ink/ink428.xml" ContentType="application/inkml+xml"/>
  <Override PartName="/ppt/ink/ink429.xml" ContentType="application/inkml+xml"/>
  <Override PartName="/ppt/ink/ink430.xml" ContentType="application/inkml+xml"/>
  <Override PartName="/ppt/ink/ink431.xml" ContentType="application/inkml+xml"/>
  <Override PartName="/ppt/ink/ink432.xml" ContentType="application/inkml+xml"/>
  <Override PartName="/ppt/ink/ink433.xml" ContentType="application/inkml+xml"/>
  <Override PartName="/ppt/ink/ink434.xml" ContentType="application/inkml+xml"/>
  <Override PartName="/ppt/ink/ink435.xml" ContentType="application/inkml+xml"/>
  <Override PartName="/ppt/ink/ink436.xml" ContentType="application/inkml+xml"/>
  <Override PartName="/ppt/ink/ink437.xml" ContentType="application/inkml+xml"/>
  <Override PartName="/ppt/ink/ink438.xml" ContentType="application/inkml+xml"/>
  <Override PartName="/ppt/ink/ink439.xml" ContentType="application/inkml+xml"/>
  <Override PartName="/ppt/ink/ink440.xml" ContentType="application/inkml+xml"/>
  <Override PartName="/ppt/ink/ink441.xml" ContentType="application/inkml+xml"/>
  <Override PartName="/ppt/ink/ink442.xml" ContentType="application/inkml+xml"/>
  <Override PartName="/ppt/ink/ink443.xml" ContentType="application/inkml+xml"/>
  <Override PartName="/ppt/ink/ink444.xml" ContentType="application/inkml+xml"/>
  <Override PartName="/ppt/ink/ink445.xml" ContentType="application/inkml+xml"/>
  <Override PartName="/ppt/ink/ink446.xml" ContentType="application/inkml+xml"/>
  <Override PartName="/ppt/ink/ink447.xml" ContentType="application/inkml+xml"/>
  <Override PartName="/ppt/ink/ink448.xml" ContentType="application/inkml+xml"/>
  <Override PartName="/ppt/ink/ink449.xml" ContentType="application/inkml+xml"/>
  <Override PartName="/ppt/ink/ink450.xml" ContentType="application/inkml+xml"/>
  <Override PartName="/ppt/ink/ink451.xml" ContentType="application/inkml+xml"/>
  <Override PartName="/ppt/ink/ink452.xml" ContentType="application/inkml+xml"/>
  <Override PartName="/ppt/ink/ink453.xml" ContentType="application/inkml+xml"/>
  <Override PartName="/ppt/ink/ink454.xml" ContentType="application/inkml+xml"/>
  <Override PartName="/ppt/ink/ink455.xml" ContentType="application/inkml+xml"/>
  <Override PartName="/ppt/ink/ink456.xml" ContentType="application/inkml+xml"/>
  <Override PartName="/ppt/ink/ink457.xml" ContentType="application/inkml+xml"/>
  <Override PartName="/ppt/ink/ink458.xml" ContentType="application/inkml+xml"/>
  <Override PartName="/ppt/ink/ink459.xml" ContentType="application/inkml+xml"/>
  <Override PartName="/ppt/ink/ink460.xml" ContentType="application/inkml+xml"/>
  <Override PartName="/ppt/ink/ink461.xml" ContentType="application/inkml+xml"/>
  <Override PartName="/ppt/ink/ink462.xml" ContentType="application/inkml+xml"/>
  <Override PartName="/ppt/ink/ink463.xml" ContentType="application/inkml+xml"/>
  <Override PartName="/ppt/ink/ink464.xml" ContentType="application/inkml+xml"/>
  <Override PartName="/ppt/ink/ink465.xml" ContentType="application/inkml+xml"/>
  <Override PartName="/ppt/ink/ink466.xml" ContentType="application/inkml+xml"/>
  <Override PartName="/ppt/ink/ink467.xml" ContentType="application/inkml+xml"/>
  <Override PartName="/ppt/ink/ink468.xml" ContentType="application/inkml+xml"/>
  <Override PartName="/ppt/ink/ink469.xml" ContentType="application/inkml+xml"/>
  <Override PartName="/ppt/ink/ink470.xml" ContentType="application/inkml+xml"/>
  <Override PartName="/ppt/ink/ink471.xml" ContentType="application/inkml+xml"/>
  <Override PartName="/ppt/ink/ink472.xml" ContentType="application/inkml+xml"/>
  <Override PartName="/ppt/ink/ink473.xml" ContentType="application/inkml+xml"/>
  <Override PartName="/ppt/ink/ink474.xml" ContentType="application/inkml+xml"/>
  <Override PartName="/ppt/ink/ink475.xml" ContentType="application/inkml+xml"/>
  <Override PartName="/ppt/ink/ink476.xml" ContentType="application/inkml+xml"/>
  <Override PartName="/ppt/ink/ink477.xml" ContentType="application/inkml+xml"/>
  <Override PartName="/ppt/ink/ink478.xml" ContentType="application/inkml+xml"/>
  <Override PartName="/ppt/ink/ink479.xml" ContentType="application/inkml+xml"/>
  <Override PartName="/ppt/ink/ink480.xml" ContentType="application/inkml+xml"/>
  <Override PartName="/ppt/ink/ink481.xml" ContentType="application/inkml+xml"/>
  <Override PartName="/ppt/ink/ink482.xml" ContentType="application/inkml+xml"/>
  <Override PartName="/ppt/ink/ink483.xml" ContentType="application/inkml+xml"/>
  <Override PartName="/ppt/ink/ink484.xml" ContentType="application/inkml+xml"/>
  <Override PartName="/ppt/ink/ink485.xml" ContentType="application/inkml+xml"/>
  <Override PartName="/ppt/ink/ink486.xml" ContentType="application/inkml+xml"/>
  <Override PartName="/ppt/ink/ink487.xml" ContentType="application/inkml+xml"/>
  <Override PartName="/ppt/ink/ink488.xml" ContentType="application/inkml+xml"/>
  <Override PartName="/ppt/ink/ink489.xml" ContentType="application/inkml+xml"/>
  <Override PartName="/ppt/ink/ink490.xml" ContentType="application/inkml+xml"/>
  <Override PartName="/ppt/ink/ink491.xml" ContentType="application/inkml+xml"/>
  <Override PartName="/ppt/ink/ink492.xml" ContentType="application/inkml+xml"/>
  <Override PartName="/ppt/ink/ink493.xml" ContentType="application/inkml+xml"/>
  <Override PartName="/ppt/ink/ink494.xml" ContentType="application/inkml+xml"/>
  <Override PartName="/ppt/ink/ink495.xml" ContentType="application/inkml+xml"/>
  <Override PartName="/ppt/ink/ink496.xml" ContentType="application/inkml+xml"/>
  <Override PartName="/ppt/ink/ink497.xml" ContentType="application/inkml+xml"/>
  <Override PartName="/ppt/ink/ink498.xml" ContentType="application/inkml+xml"/>
  <Override PartName="/ppt/ink/ink499.xml" ContentType="application/inkml+xml"/>
  <Override PartName="/ppt/ink/ink500.xml" ContentType="application/inkml+xml"/>
  <Override PartName="/ppt/ink/ink501.xml" ContentType="application/inkml+xml"/>
  <Override PartName="/ppt/ink/ink502.xml" ContentType="application/inkml+xml"/>
  <Override PartName="/ppt/ink/ink503.xml" ContentType="application/inkml+xml"/>
  <Override PartName="/ppt/ink/ink504.xml" ContentType="application/inkml+xml"/>
  <Override PartName="/ppt/ink/ink505.xml" ContentType="application/inkml+xml"/>
  <Override PartName="/ppt/ink/ink506.xml" ContentType="application/inkml+xml"/>
  <Override PartName="/ppt/ink/ink507.xml" ContentType="application/inkml+xml"/>
  <Override PartName="/ppt/ink/ink508.xml" ContentType="application/inkml+xml"/>
  <Override PartName="/ppt/ink/ink509.xml" ContentType="application/inkml+xml"/>
  <Override PartName="/ppt/ink/ink510.xml" ContentType="application/inkml+xml"/>
  <Override PartName="/ppt/ink/ink511.xml" ContentType="application/inkml+xml"/>
  <Override PartName="/ppt/ink/ink512.xml" ContentType="application/inkml+xml"/>
  <Override PartName="/ppt/ink/ink513.xml" ContentType="application/inkml+xml"/>
  <Override PartName="/ppt/ink/ink514.xml" ContentType="application/inkml+xml"/>
  <Override PartName="/ppt/ink/ink515.xml" ContentType="application/inkml+xml"/>
  <Override PartName="/ppt/ink/ink516.xml" ContentType="application/inkml+xml"/>
  <Override PartName="/ppt/ink/ink517.xml" ContentType="application/inkml+xml"/>
  <Override PartName="/ppt/ink/ink518.xml" ContentType="application/inkml+xml"/>
  <Override PartName="/ppt/ink/ink519.xml" ContentType="application/inkml+xml"/>
  <Override PartName="/ppt/ink/ink520.xml" ContentType="application/inkml+xml"/>
  <Override PartName="/ppt/ink/ink521.xml" ContentType="application/inkml+xml"/>
  <Override PartName="/ppt/ink/ink522.xml" ContentType="application/inkml+xml"/>
  <Override PartName="/ppt/ink/ink523.xml" ContentType="application/inkml+xml"/>
  <Override PartName="/ppt/ink/ink524.xml" ContentType="application/inkml+xml"/>
  <Override PartName="/ppt/ink/ink525.xml" ContentType="application/inkml+xml"/>
  <Override PartName="/ppt/ink/ink526.xml" ContentType="application/inkml+xml"/>
  <Override PartName="/ppt/ink/ink527.xml" ContentType="application/inkml+xml"/>
  <Override PartName="/ppt/ink/ink528.xml" ContentType="application/inkml+xml"/>
  <Override PartName="/ppt/ink/ink529.xml" ContentType="application/inkml+xml"/>
  <Override PartName="/ppt/ink/ink530.xml" ContentType="application/inkml+xml"/>
  <Override PartName="/ppt/ink/ink531.xml" ContentType="application/inkml+xml"/>
  <Override PartName="/ppt/ink/ink532.xml" ContentType="application/inkml+xml"/>
  <Override PartName="/ppt/ink/ink533.xml" ContentType="application/inkml+xml"/>
  <Override PartName="/ppt/ink/ink534.xml" ContentType="application/inkml+xml"/>
  <Override PartName="/ppt/ink/ink535.xml" ContentType="application/inkml+xml"/>
  <Override PartName="/ppt/ink/ink536.xml" ContentType="application/inkml+xml"/>
  <Override PartName="/ppt/ink/ink537.xml" ContentType="application/inkml+xml"/>
  <Override PartName="/ppt/ink/ink538.xml" ContentType="application/inkml+xml"/>
  <Override PartName="/ppt/ink/ink539.xml" ContentType="application/inkml+xml"/>
  <Override PartName="/ppt/ink/ink540.xml" ContentType="application/inkml+xml"/>
  <Override PartName="/ppt/ink/ink541.xml" ContentType="application/inkml+xml"/>
  <Override PartName="/ppt/ink/ink542.xml" ContentType="application/inkml+xml"/>
  <Override PartName="/ppt/ink/ink543.xml" ContentType="application/inkml+xml"/>
  <Override PartName="/ppt/ink/ink544.xml" ContentType="application/inkml+xml"/>
  <Override PartName="/ppt/ink/ink545.xml" ContentType="application/inkml+xml"/>
  <Override PartName="/ppt/ink/ink546.xml" ContentType="application/inkml+xml"/>
  <Override PartName="/ppt/ink/ink547.xml" ContentType="application/inkml+xml"/>
  <Override PartName="/ppt/ink/ink548.xml" ContentType="application/inkml+xml"/>
  <Override PartName="/ppt/ink/ink549.xml" ContentType="application/inkml+xml"/>
  <Override PartName="/ppt/ink/ink550.xml" ContentType="application/inkml+xml"/>
  <Override PartName="/ppt/ink/ink551.xml" ContentType="application/inkml+xml"/>
  <Override PartName="/ppt/ink/ink552.xml" ContentType="application/inkml+xml"/>
  <Override PartName="/ppt/ink/ink553.xml" ContentType="application/inkml+xml"/>
  <Override PartName="/ppt/ink/ink554.xml" ContentType="application/inkml+xml"/>
  <Override PartName="/ppt/ink/ink555.xml" ContentType="application/inkml+xml"/>
  <Override PartName="/ppt/ink/ink556.xml" ContentType="application/inkml+xml"/>
  <Override PartName="/ppt/ink/ink557.xml" ContentType="application/inkml+xml"/>
  <Override PartName="/ppt/ink/ink558.xml" ContentType="application/inkml+xml"/>
  <Override PartName="/ppt/ink/ink559.xml" ContentType="application/inkml+xml"/>
  <Override PartName="/ppt/ink/ink560.xml" ContentType="application/inkml+xml"/>
  <Override PartName="/ppt/ink/ink561.xml" ContentType="application/inkml+xml"/>
  <Override PartName="/ppt/ink/ink562.xml" ContentType="application/inkml+xml"/>
  <Override PartName="/ppt/ink/ink563.xml" ContentType="application/inkml+xml"/>
  <Override PartName="/ppt/ink/ink564.xml" ContentType="application/inkml+xml"/>
  <Override PartName="/ppt/ink/ink565.xml" ContentType="application/inkml+xml"/>
  <Override PartName="/ppt/ink/ink566.xml" ContentType="application/inkml+xml"/>
  <Override PartName="/ppt/ink/ink567.xml" ContentType="application/inkml+xml"/>
  <Override PartName="/ppt/ink/ink568.xml" ContentType="application/inkml+xml"/>
  <Override PartName="/ppt/ink/ink569.xml" ContentType="application/inkml+xml"/>
  <Override PartName="/ppt/ink/ink570.xml" ContentType="application/inkml+xml"/>
  <Override PartName="/ppt/ink/ink571.xml" ContentType="application/inkml+xml"/>
  <Override PartName="/ppt/ink/ink572.xml" ContentType="application/inkml+xml"/>
  <Override PartName="/ppt/ink/ink573.xml" ContentType="application/inkml+xml"/>
  <Override PartName="/ppt/ink/ink574.xml" ContentType="application/inkml+xml"/>
  <Override PartName="/ppt/ink/ink575.xml" ContentType="application/inkml+xml"/>
  <Override PartName="/ppt/ink/ink576.xml" ContentType="application/inkml+xml"/>
  <Override PartName="/ppt/ink/ink577.xml" ContentType="application/inkml+xml"/>
  <Override PartName="/ppt/ink/ink578.xml" ContentType="application/inkml+xml"/>
  <Override PartName="/ppt/ink/ink579.xml" ContentType="application/inkml+xml"/>
  <Override PartName="/ppt/ink/ink580.xml" ContentType="application/inkml+xml"/>
  <Override PartName="/ppt/ink/ink581.xml" ContentType="application/inkml+xml"/>
  <Override PartName="/ppt/ink/ink582.xml" ContentType="application/inkml+xml"/>
  <Override PartName="/ppt/ink/ink583.xml" ContentType="application/inkml+xml"/>
  <Override PartName="/ppt/ink/ink584.xml" ContentType="application/inkml+xml"/>
  <Override PartName="/ppt/ink/ink585.xml" ContentType="application/inkml+xml"/>
  <Override PartName="/ppt/ink/ink586.xml" ContentType="application/inkml+xml"/>
  <Override PartName="/ppt/ink/ink587.xml" ContentType="application/inkml+xml"/>
  <Override PartName="/ppt/ink/ink588.xml" ContentType="application/inkml+xml"/>
  <Override PartName="/ppt/ink/ink589.xml" ContentType="application/inkml+xml"/>
  <Override PartName="/ppt/ink/ink590.xml" ContentType="application/inkml+xml"/>
  <Override PartName="/ppt/ink/ink591.xml" ContentType="application/inkml+xml"/>
  <Override PartName="/ppt/ink/ink592.xml" ContentType="application/inkml+xml"/>
  <Override PartName="/ppt/ink/ink593.xml" ContentType="application/inkml+xml"/>
  <Override PartName="/ppt/ink/ink594.xml" ContentType="application/inkml+xml"/>
  <Override PartName="/ppt/ink/ink595.xml" ContentType="application/inkml+xml"/>
  <Override PartName="/ppt/ink/ink596.xml" ContentType="application/inkml+xml"/>
  <Override PartName="/ppt/ink/ink597.xml" ContentType="application/inkml+xml"/>
  <Override PartName="/ppt/ink/ink598.xml" ContentType="application/inkml+xml"/>
  <Override PartName="/ppt/ink/ink599.xml" ContentType="application/inkml+xml"/>
  <Override PartName="/ppt/ink/ink600.xml" ContentType="application/inkml+xml"/>
  <Override PartName="/ppt/ink/ink601.xml" ContentType="application/inkml+xml"/>
  <Override PartName="/ppt/ink/ink602.xml" ContentType="application/inkml+xml"/>
  <Override PartName="/ppt/ink/ink603.xml" ContentType="application/inkml+xml"/>
  <Override PartName="/ppt/ink/ink604.xml" ContentType="application/inkml+xml"/>
  <Override PartName="/ppt/ink/ink605.xml" ContentType="application/inkml+xml"/>
  <Override PartName="/ppt/ink/ink606.xml" ContentType="application/inkml+xml"/>
  <Override PartName="/ppt/ink/ink607.xml" ContentType="application/inkml+xml"/>
  <Override PartName="/ppt/ink/ink608.xml" ContentType="application/inkml+xml"/>
  <Override PartName="/ppt/ink/ink609.xml" ContentType="application/inkml+xml"/>
  <Override PartName="/ppt/ink/ink610.xml" ContentType="application/inkml+xml"/>
  <Override PartName="/ppt/ink/ink611.xml" ContentType="application/inkml+xml"/>
  <Override PartName="/ppt/ink/ink612.xml" ContentType="application/inkml+xml"/>
  <Override PartName="/ppt/ink/ink613.xml" ContentType="application/inkml+xml"/>
  <Override PartName="/ppt/ink/ink614.xml" ContentType="application/inkml+xml"/>
  <Override PartName="/ppt/ink/ink615.xml" ContentType="application/inkml+xml"/>
  <Override PartName="/ppt/ink/ink616.xml" ContentType="application/inkml+xml"/>
  <Override PartName="/ppt/ink/ink617.xml" ContentType="application/inkml+xml"/>
  <Override PartName="/ppt/ink/ink618.xml" ContentType="application/inkml+xml"/>
  <Override PartName="/ppt/ink/ink619.xml" ContentType="application/inkml+xml"/>
  <Override PartName="/ppt/ink/ink620.xml" ContentType="application/inkml+xml"/>
  <Override PartName="/ppt/ink/ink621.xml" ContentType="application/inkml+xml"/>
  <Override PartName="/ppt/ink/ink622.xml" ContentType="application/inkml+xml"/>
  <Override PartName="/ppt/ink/ink623.xml" ContentType="application/inkml+xml"/>
  <Override PartName="/ppt/ink/ink624.xml" ContentType="application/inkml+xml"/>
  <Override PartName="/ppt/ink/ink625.xml" ContentType="application/inkml+xml"/>
  <Override PartName="/ppt/ink/ink626.xml" ContentType="application/inkml+xml"/>
  <Override PartName="/ppt/ink/ink627.xml" ContentType="application/inkml+xml"/>
  <Override PartName="/ppt/ink/ink628.xml" ContentType="application/inkml+xml"/>
  <Override PartName="/ppt/ink/ink629.xml" ContentType="application/inkml+xml"/>
  <Override PartName="/ppt/ink/ink630.xml" ContentType="application/inkml+xml"/>
  <Override PartName="/ppt/ink/ink631.xml" ContentType="application/inkml+xml"/>
  <Override PartName="/ppt/ink/ink632.xml" ContentType="application/inkml+xml"/>
  <Override PartName="/ppt/ink/ink633.xml" ContentType="application/inkml+xml"/>
  <Override PartName="/ppt/ink/ink634.xml" ContentType="application/inkml+xml"/>
  <Override PartName="/ppt/ink/ink635.xml" ContentType="application/inkml+xml"/>
  <Override PartName="/ppt/ink/ink636.xml" ContentType="application/inkml+xml"/>
  <Override PartName="/ppt/ink/ink637.xml" ContentType="application/inkml+xml"/>
  <Override PartName="/ppt/ink/ink638.xml" ContentType="application/inkml+xml"/>
  <Override PartName="/ppt/ink/ink639.xml" ContentType="application/inkml+xml"/>
  <Override PartName="/ppt/ink/ink640.xml" ContentType="application/inkml+xml"/>
  <Override PartName="/ppt/ink/ink641.xml" ContentType="application/inkml+xml"/>
  <Override PartName="/ppt/ink/ink642.xml" ContentType="application/inkml+xml"/>
  <Override PartName="/ppt/ink/ink643.xml" ContentType="application/inkml+xml"/>
  <Override PartName="/ppt/ink/ink644.xml" ContentType="application/inkml+xml"/>
  <Override PartName="/ppt/ink/ink645.xml" ContentType="application/inkml+xml"/>
  <Override PartName="/ppt/ink/ink646.xml" ContentType="application/inkml+xml"/>
  <Override PartName="/ppt/ink/ink647.xml" ContentType="application/inkml+xml"/>
  <Override PartName="/ppt/ink/ink648.xml" ContentType="application/inkml+xml"/>
  <Override PartName="/ppt/ink/ink649.xml" ContentType="application/inkml+xml"/>
  <Override PartName="/ppt/ink/ink650.xml" ContentType="application/inkml+xml"/>
  <Override PartName="/ppt/ink/ink651.xml" ContentType="application/inkml+xml"/>
  <Override PartName="/ppt/ink/ink652.xml" ContentType="application/inkml+xml"/>
  <Override PartName="/ppt/ink/ink653.xml" ContentType="application/inkml+xml"/>
  <Override PartName="/ppt/ink/ink654.xml" ContentType="application/inkml+xml"/>
  <Override PartName="/ppt/ink/ink655.xml" ContentType="application/inkml+xml"/>
  <Override PartName="/ppt/ink/ink656.xml" ContentType="application/inkml+xml"/>
  <Override PartName="/ppt/ink/ink657.xml" ContentType="application/inkml+xml"/>
  <Override PartName="/ppt/ink/ink658.xml" ContentType="application/inkml+xml"/>
  <Override PartName="/ppt/ink/ink659.xml" ContentType="application/inkml+xml"/>
  <Override PartName="/ppt/ink/ink660.xml" ContentType="application/inkml+xml"/>
  <Override PartName="/ppt/ink/ink661.xml" ContentType="application/inkml+xml"/>
  <Override PartName="/ppt/ink/ink662.xml" ContentType="application/inkml+xml"/>
  <Override PartName="/ppt/ink/ink663.xml" ContentType="application/inkml+xml"/>
  <Override PartName="/ppt/ink/ink664.xml" ContentType="application/inkml+xml"/>
  <Override PartName="/ppt/ink/ink665.xml" ContentType="application/inkml+xml"/>
  <Override PartName="/ppt/ink/ink666.xml" ContentType="application/inkml+xml"/>
  <Override PartName="/ppt/ink/ink667.xml" ContentType="application/inkml+xml"/>
  <Override PartName="/ppt/ink/ink668.xml" ContentType="application/inkml+xml"/>
  <Override PartName="/ppt/ink/ink669.xml" ContentType="application/inkml+xml"/>
  <Override PartName="/ppt/ink/ink670.xml" ContentType="application/inkml+xml"/>
  <Override PartName="/ppt/ink/ink671.xml" ContentType="application/inkml+xml"/>
  <Override PartName="/ppt/ink/ink672.xml" ContentType="application/inkml+xml"/>
  <Override PartName="/ppt/ink/ink673.xml" ContentType="application/inkml+xml"/>
  <Override PartName="/ppt/ink/ink674.xml" ContentType="application/inkml+xml"/>
  <Override PartName="/ppt/ink/ink675.xml" ContentType="application/inkml+xml"/>
  <Override PartName="/ppt/ink/ink676.xml" ContentType="application/inkml+xml"/>
  <Override PartName="/ppt/ink/ink677.xml" ContentType="application/inkml+xml"/>
  <Override PartName="/ppt/ink/ink678.xml" ContentType="application/inkml+xml"/>
  <Override PartName="/ppt/ink/ink679.xml" ContentType="application/inkml+xml"/>
  <Override PartName="/ppt/ink/ink680.xml" ContentType="application/inkml+xml"/>
  <Override PartName="/ppt/ink/ink681.xml" ContentType="application/inkml+xml"/>
  <Override PartName="/ppt/ink/ink682.xml" ContentType="application/inkml+xml"/>
  <Override PartName="/ppt/ink/ink683.xml" ContentType="application/inkml+xml"/>
  <Override PartName="/ppt/ink/ink684.xml" ContentType="application/inkml+xml"/>
  <Override PartName="/ppt/ink/ink685.xml" ContentType="application/inkml+xml"/>
  <Override PartName="/ppt/ink/ink686.xml" ContentType="application/inkml+xml"/>
  <Override PartName="/ppt/ink/ink687.xml" ContentType="application/inkml+xml"/>
  <Override PartName="/ppt/ink/ink688.xml" ContentType="application/inkml+xml"/>
  <Override PartName="/ppt/ink/ink689.xml" ContentType="application/inkml+xml"/>
  <Override PartName="/ppt/ink/ink690.xml" ContentType="application/inkml+xml"/>
  <Override PartName="/ppt/ink/ink691.xml" ContentType="application/inkml+xml"/>
  <Override PartName="/ppt/ink/ink692.xml" ContentType="application/inkml+xml"/>
  <Override PartName="/ppt/ink/ink693.xml" ContentType="application/inkml+xml"/>
  <Override PartName="/ppt/ink/ink694.xml" ContentType="application/inkml+xml"/>
  <Override PartName="/ppt/ink/ink695.xml" ContentType="application/inkml+xml"/>
  <Override PartName="/ppt/ink/ink696.xml" ContentType="application/inkml+xml"/>
  <Override PartName="/ppt/ink/ink697.xml" ContentType="application/inkml+xml"/>
  <Override PartName="/ppt/ink/ink698.xml" ContentType="application/inkml+xml"/>
  <Override PartName="/ppt/ink/ink699.xml" ContentType="application/inkml+xml"/>
  <Override PartName="/ppt/ink/ink700.xml" ContentType="application/inkml+xml"/>
  <Override PartName="/ppt/ink/ink701.xml" ContentType="application/inkml+xml"/>
  <Override PartName="/ppt/ink/ink702.xml" ContentType="application/inkml+xml"/>
  <Override PartName="/ppt/ink/ink703.xml" ContentType="application/inkml+xml"/>
  <Override PartName="/ppt/ink/ink704.xml" ContentType="application/inkml+xml"/>
  <Override PartName="/ppt/ink/ink705.xml" ContentType="application/inkml+xml"/>
  <Override PartName="/ppt/ink/ink706.xml" ContentType="application/inkml+xml"/>
  <Override PartName="/ppt/ink/ink707.xml" ContentType="application/inkml+xml"/>
  <Override PartName="/ppt/ink/ink708.xml" ContentType="application/inkml+xml"/>
  <Override PartName="/ppt/ink/ink709.xml" ContentType="application/inkml+xml"/>
  <Override PartName="/ppt/ink/ink710.xml" ContentType="application/inkml+xml"/>
  <Override PartName="/ppt/ink/ink711.xml" ContentType="application/inkml+xml"/>
  <Override PartName="/ppt/ink/ink712.xml" ContentType="application/inkml+xml"/>
  <Override PartName="/ppt/ink/ink713.xml" ContentType="application/inkml+xml"/>
  <Override PartName="/ppt/ink/ink714.xml" ContentType="application/inkml+xml"/>
  <Override PartName="/ppt/ink/ink715.xml" ContentType="application/inkml+xml"/>
  <Override PartName="/ppt/ink/ink716.xml" ContentType="application/inkml+xml"/>
  <Override PartName="/ppt/ink/ink717.xml" ContentType="application/inkml+xml"/>
  <Override PartName="/ppt/ink/ink718.xml" ContentType="application/inkml+xml"/>
  <Override PartName="/ppt/ink/ink719.xml" ContentType="application/inkml+xml"/>
  <Override PartName="/ppt/ink/ink720.xml" ContentType="application/inkml+xml"/>
  <Override PartName="/ppt/ink/ink721.xml" ContentType="application/inkml+xml"/>
  <Override PartName="/ppt/ink/ink722.xml" ContentType="application/inkml+xml"/>
  <Override PartName="/ppt/ink/ink723.xml" ContentType="application/inkml+xml"/>
  <Override PartName="/ppt/ink/ink724.xml" ContentType="application/inkml+xml"/>
  <Override PartName="/ppt/ink/ink725.xml" ContentType="application/inkml+xml"/>
  <Override PartName="/ppt/ink/ink726.xml" ContentType="application/inkml+xml"/>
  <Override PartName="/ppt/ink/ink727.xml" ContentType="application/inkml+xml"/>
  <Override PartName="/ppt/ink/ink728.xml" ContentType="application/inkml+xml"/>
  <Override PartName="/ppt/ink/ink729.xml" ContentType="application/inkml+xml"/>
  <Override PartName="/ppt/ink/ink730.xml" ContentType="application/inkml+xml"/>
  <Override PartName="/ppt/ink/ink731.xml" ContentType="application/inkml+xml"/>
  <Override PartName="/ppt/ink/ink732.xml" ContentType="application/inkml+xml"/>
  <Override PartName="/ppt/ink/ink733.xml" ContentType="application/inkml+xml"/>
  <Override PartName="/ppt/ink/ink734.xml" ContentType="application/inkml+xml"/>
  <Override PartName="/ppt/ink/ink735.xml" ContentType="application/inkml+xml"/>
  <Override PartName="/ppt/ink/ink736.xml" ContentType="application/inkml+xml"/>
  <Override PartName="/ppt/ink/ink737.xml" ContentType="application/inkml+xml"/>
  <Override PartName="/ppt/ink/ink738.xml" ContentType="application/inkml+xml"/>
  <Override PartName="/ppt/ink/ink739.xml" ContentType="application/inkml+xml"/>
  <Override PartName="/ppt/ink/ink740.xml" ContentType="application/inkml+xml"/>
  <Override PartName="/ppt/ink/ink741.xml" ContentType="application/inkml+xml"/>
  <Override PartName="/ppt/ink/ink742.xml" ContentType="application/inkml+xml"/>
  <Override PartName="/ppt/ink/ink743.xml" ContentType="application/inkml+xml"/>
  <Override PartName="/ppt/ink/ink744.xml" ContentType="application/inkml+xml"/>
  <Override PartName="/ppt/ink/ink745.xml" ContentType="application/inkml+xml"/>
  <Override PartName="/ppt/ink/ink746.xml" ContentType="application/inkml+xml"/>
  <Override PartName="/ppt/ink/ink747.xml" ContentType="application/inkml+xml"/>
  <Override PartName="/ppt/ink/ink748.xml" ContentType="application/inkml+xml"/>
  <Override PartName="/ppt/ink/ink749.xml" ContentType="application/inkml+xml"/>
  <Override PartName="/ppt/ink/ink750.xml" ContentType="application/inkml+xml"/>
  <Override PartName="/ppt/ink/ink751.xml" ContentType="application/inkml+xml"/>
  <Override PartName="/ppt/ink/ink752.xml" ContentType="application/inkml+xml"/>
  <Override PartName="/ppt/ink/ink753.xml" ContentType="application/inkml+xml"/>
  <Override PartName="/ppt/ink/ink754.xml" ContentType="application/inkml+xml"/>
  <Override PartName="/ppt/ink/ink755.xml" ContentType="application/inkml+xml"/>
  <Override PartName="/ppt/ink/ink756.xml" ContentType="application/inkml+xml"/>
  <Override PartName="/ppt/ink/ink757.xml" ContentType="application/inkml+xml"/>
  <Override PartName="/ppt/ink/ink758.xml" ContentType="application/inkml+xml"/>
  <Override PartName="/ppt/ink/ink759.xml" ContentType="application/inkml+xml"/>
  <Override PartName="/ppt/ink/ink760.xml" ContentType="application/inkml+xml"/>
  <Override PartName="/ppt/ink/ink761.xml" ContentType="application/inkml+xml"/>
  <Override PartName="/ppt/ink/ink762.xml" ContentType="application/inkml+xml"/>
  <Override PartName="/ppt/ink/ink763.xml" ContentType="application/inkml+xml"/>
  <Override PartName="/ppt/ink/ink764.xml" ContentType="application/inkml+xml"/>
  <Override PartName="/ppt/ink/ink765.xml" ContentType="application/inkml+xml"/>
  <Override PartName="/ppt/ink/ink766.xml" ContentType="application/inkml+xml"/>
  <Override PartName="/ppt/ink/ink767.xml" ContentType="application/inkml+xml"/>
  <Override PartName="/ppt/ink/ink768.xml" ContentType="application/inkml+xml"/>
  <Override PartName="/ppt/ink/ink769.xml" ContentType="application/inkml+xml"/>
  <Override PartName="/ppt/ink/ink770.xml" ContentType="application/inkml+xml"/>
  <Override PartName="/ppt/ink/ink771.xml" ContentType="application/inkml+xml"/>
  <Override PartName="/ppt/ink/ink772.xml" ContentType="application/inkml+xml"/>
  <Override PartName="/ppt/ink/ink773.xml" ContentType="application/inkml+xml"/>
  <Override PartName="/ppt/ink/ink774.xml" ContentType="application/inkml+xml"/>
  <Override PartName="/ppt/ink/ink775.xml" ContentType="application/inkml+xml"/>
  <Override PartName="/ppt/ink/ink776.xml" ContentType="application/inkml+xml"/>
  <Override PartName="/ppt/ink/ink777.xml" ContentType="application/inkml+xml"/>
  <Override PartName="/ppt/ink/ink778.xml" ContentType="application/inkml+xml"/>
  <Override PartName="/ppt/ink/ink779.xml" ContentType="application/inkml+xml"/>
  <Override PartName="/ppt/ink/ink780.xml" ContentType="application/inkml+xml"/>
  <Override PartName="/ppt/ink/ink781.xml" ContentType="application/inkml+xml"/>
  <Override PartName="/ppt/ink/ink782.xml" ContentType="application/inkml+xml"/>
  <Override PartName="/ppt/ink/ink783.xml" ContentType="application/inkml+xml"/>
  <Override PartName="/ppt/ink/ink784.xml" ContentType="application/inkml+xml"/>
  <Override PartName="/ppt/ink/ink785.xml" ContentType="application/inkml+xml"/>
  <Override PartName="/ppt/ink/ink786.xml" ContentType="application/inkml+xml"/>
  <Override PartName="/ppt/ink/ink787.xml" ContentType="application/inkml+xml"/>
  <Override PartName="/ppt/ink/ink788.xml" ContentType="application/inkml+xml"/>
  <Override PartName="/ppt/ink/ink789.xml" ContentType="application/inkml+xml"/>
  <Override PartName="/ppt/ink/ink790.xml" ContentType="application/inkml+xml"/>
  <Override PartName="/ppt/ink/ink791.xml" ContentType="application/inkml+xml"/>
  <Override PartName="/ppt/ink/ink792.xml" ContentType="application/inkml+xml"/>
  <Override PartName="/ppt/ink/ink793.xml" ContentType="application/inkml+xml"/>
  <Override PartName="/ppt/ink/ink794.xml" ContentType="application/inkml+xml"/>
  <Override PartName="/ppt/ink/ink795.xml" ContentType="application/inkml+xml"/>
  <Override PartName="/ppt/ink/ink796.xml" ContentType="application/inkml+xml"/>
  <Override PartName="/ppt/ink/ink797.xml" ContentType="application/inkml+xml"/>
  <Override PartName="/ppt/ink/ink798.xml" ContentType="application/inkml+xml"/>
  <Override PartName="/ppt/ink/ink799.xml" ContentType="application/inkml+xml"/>
  <Override PartName="/ppt/ink/ink800.xml" ContentType="application/inkml+xml"/>
  <Override PartName="/ppt/ink/ink801.xml" ContentType="application/inkml+xml"/>
  <Override PartName="/ppt/ink/ink802.xml" ContentType="application/inkml+xml"/>
  <Override PartName="/ppt/ink/ink803.xml" ContentType="application/inkml+xml"/>
  <Override PartName="/ppt/ink/ink804.xml" ContentType="application/inkml+xml"/>
  <Override PartName="/ppt/ink/ink805.xml" ContentType="application/inkml+xml"/>
  <Override PartName="/ppt/ink/ink806.xml" ContentType="application/inkml+xml"/>
  <Override PartName="/ppt/ink/ink807.xml" ContentType="application/inkml+xml"/>
  <Override PartName="/ppt/ink/ink808.xml" ContentType="application/inkml+xml"/>
  <Override PartName="/ppt/ink/ink809.xml" ContentType="application/inkml+xml"/>
  <Override PartName="/ppt/ink/ink810.xml" ContentType="application/inkml+xml"/>
  <Override PartName="/ppt/ink/ink811.xml" ContentType="application/inkml+xml"/>
  <Override PartName="/ppt/ink/ink812.xml" ContentType="application/inkml+xml"/>
  <Override PartName="/ppt/ink/ink813.xml" ContentType="application/inkml+xml"/>
  <Override PartName="/ppt/ink/ink814.xml" ContentType="application/inkml+xml"/>
  <Override PartName="/ppt/ink/ink815.xml" ContentType="application/inkml+xml"/>
  <Override PartName="/ppt/ink/ink816.xml" ContentType="application/inkml+xml"/>
  <Override PartName="/ppt/ink/ink817.xml" ContentType="application/inkml+xml"/>
  <Override PartName="/ppt/ink/ink818.xml" ContentType="application/inkml+xml"/>
  <Override PartName="/ppt/ink/ink819.xml" ContentType="application/inkml+xml"/>
  <Override PartName="/ppt/ink/ink820.xml" ContentType="application/inkml+xml"/>
  <Override PartName="/ppt/ink/ink821.xml" ContentType="application/inkml+xml"/>
  <Override PartName="/ppt/ink/ink822.xml" ContentType="application/inkml+xml"/>
  <Override PartName="/ppt/ink/ink823.xml" ContentType="application/inkml+xml"/>
  <Override PartName="/ppt/ink/ink824.xml" ContentType="application/inkml+xml"/>
  <Override PartName="/ppt/ink/ink825.xml" ContentType="application/inkml+xml"/>
  <Override PartName="/ppt/ink/ink826.xml" ContentType="application/inkml+xml"/>
  <Override PartName="/ppt/ink/ink827.xml" ContentType="application/inkml+xml"/>
  <Override PartName="/ppt/ink/ink828.xml" ContentType="application/inkml+xml"/>
  <Override PartName="/ppt/ink/ink829.xml" ContentType="application/inkml+xml"/>
  <Override PartName="/ppt/ink/ink830.xml" ContentType="application/inkml+xml"/>
  <Override PartName="/ppt/ink/ink831.xml" ContentType="application/inkml+xml"/>
  <Override PartName="/ppt/ink/ink832.xml" ContentType="application/inkml+xml"/>
  <Override PartName="/ppt/ink/ink833.xml" ContentType="application/inkml+xml"/>
  <Override PartName="/ppt/ink/ink834.xml" ContentType="application/inkml+xml"/>
  <Override PartName="/ppt/ink/ink835.xml" ContentType="application/inkml+xml"/>
  <Override PartName="/ppt/ink/ink836.xml" ContentType="application/inkml+xml"/>
  <Override PartName="/ppt/ink/ink837.xml" ContentType="application/inkml+xml"/>
  <Override PartName="/ppt/ink/ink838.xml" ContentType="application/inkml+xml"/>
  <Override PartName="/ppt/ink/ink839.xml" ContentType="application/inkml+xml"/>
  <Override PartName="/ppt/ink/ink840.xml" ContentType="application/inkml+xml"/>
  <Override PartName="/ppt/ink/ink841.xml" ContentType="application/inkml+xml"/>
  <Override PartName="/ppt/ink/ink842.xml" ContentType="application/inkml+xml"/>
  <Override PartName="/ppt/ink/ink843.xml" ContentType="application/inkml+xml"/>
  <Override PartName="/ppt/ink/ink844.xml" ContentType="application/inkml+xml"/>
  <Override PartName="/ppt/ink/ink845.xml" ContentType="application/inkml+xml"/>
  <Override PartName="/ppt/ink/ink846.xml" ContentType="application/inkml+xml"/>
  <Override PartName="/ppt/ink/ink847.xml" ContentType="application/inkml+xml"/>
  <Override PartName="/ppt/ink/ink848.xml" ContentType="application/inkml+xml"/>
  <Override PartName="/ppt/ink/ink849.xml" ContentType="application/inkml+xml"/>
  <Override PartName="/ppt/ink/ink850.xml" ContentType="application/inkml+xml"/>
  <Override PartName="/ppt/ink/ink851.xml" ContentType="application/inkml+xml"/>
  <Override PartName="/ppt/ink/ink852.xml" ContentType="application/inkml+xml"/>
  <Override PartName="/ppt/ink/ink853.xml" ContentType="application/inkml+xml"/>
  <Override PartName="/ppt/ink/ink854.xml" ContentType="application/inkml+xml"/>
  <Override PartName="/ppt/ink/ink855.xml" ContentType="application/inkml+xml"/>
  <Override PartName="/ppt/ink/ink856.xml" ContentType="application/inkml+xml"/>
  <Override PartName="/ppt/ink/ink857.xml" ContentType="application/inkml+xml"/>
  <Override PartName="/ppt/ink/ink858.xml" ContentType="application/inkml+xml"/>
  <Override PartName="/ppt/ink/ink859.xml" ContentType="application/inkml+xml"/>
  <Override PartName="/ppt/ink/ink860.xml" ContentType="application/inkml+xml"/>
  <Override PartName="/ppt/ink/ink861.xml" ContentType="application/inkml+xml"/>
  <Override PartName="/ppt/ink/ink862.xml" ContentType="application/inkml+xml"/>
  <Override PartName="/ppt/ink/ink863.xml" ContentType="application/inkml+xml"/>
  <Override PartName="/ppt/ink/ink864.xml" ContentType="application/inkml+xml"/>
  <Override PartName="/ppt/ink/ink865.xml" ContentType="application/inkml+xml"/>
  <Override PartName="/ppt/ink/ink866.xml" ContentType="application/inkml+xml"/>
  <Override PartName="/ppt/ink/ink867.xml" ContentType="application/inkml+xml"/>
  <Override PartName="/ppt/ink/ink868.xml" ContentType="application/inkml+xml"/>
  <Override PartName="/ppt/ink/ink869.xml" ContentType="application/inkml+xml"/>
  <Override PartName="/ppt/ink/ink870.xml" ContentType="application/inkml+xml"/>
  <Override PartName="/ppt/ink/ink871.xml" ContentType="application/inkml+xml"/>
  <Override PartName="/ppt/ink/ink872.xml" ContentType="application/inkml+xml"/>
  <Override PartName="/ppt/ink/ink873.xml" ContentType="application/inkml+xml"/>
  <Override PartName="/ppt/ink/ink874.xml" ContentType="application/inkml+xml"/>
  <Override PartName="/ppt/ink/ink875.xml" ContentType="application/inkml+xml"/>
  <Override PartName="/ppt/ink/ink876.xml" ContentType="application/inkml+xml"/>
  <Override PartName="/ppt/ink/ink877.xml" ContentType="application/inkml+xml"/>
  <Override PartName="/ppt/ink/ink878.xml" ContentType="application/inkml+xml"/>
  <Override PartName="/ppt/ink/ink879.xml" ContentType="application/inkml+xml"/>
  <Override PartName="/ppt/ink/ink880.xml" ContentType="application/inkml+xml"/>
  <Override PartName="/ppt/ink/ink881.xml" ContentType="application/inkml+xml"/>
  <Override PartName="/ppt/ink/ink882.xml" ContentType="application/inkml+xml"/>
  <Override PartName="/ppt/ink/ink883.xml" ContentType="application/inkml+xml"/>
  <Override PartName="/ppt/ink/ink884.xml" ContentType="application/inkml+xml"/>
  <Override PartName="/ppt/ink/ink885.xml" ContentType="application/inkml+xml"/>
  <Override PartName="/ppt/ink/ink886.xml" ContentType="application/inkml+xml"/>
  <Override PartName="/ppt/ink/ink887.xml" ContentType="application/inkml+xml"/>
  <Override PartName="/ppt/ink/ink888.xml" ContentType="application/inkml+xml"/>
  <Override PartName="/ppt/ink/ink889.xml" ContentType="application/inkml+xml"/>
  <Override PartName="/ppt/ink/ink890.xml" ContentType="application/inkml+xml"/>
  <Override PartName="/ppt/ink/ink891.xml" ContentType="application/inkml+xml"/>
  <Override PartName="/ppt/ink/ink892.xml" ContentType="application/inkml+xml"/>
  <Override PartName="/ppt/ink/ink893.xml" ContentType="application/inkml+xml"/>
  <Override PartName="/ppt/ink/ink894.xml" ContentType="application/inkml+xml"/>
  <Override PartName="/ppt/ink/ink895.xml" ContentType="application/inkml+xml"/>
  <Override PartName="/ppt/ink/ink896.xml" ContentType="application/inkml+xml"/>
  <Override PartName="/ppt/ink/ink897.xml" ContentType="application/inkml+xml"/>
  <Override PartName="/ppt/ink/ink898.xml" ContentType="application/inkml+xml"/>
  <Override PartName="/ppt/ink/ink899.xml" ContentType="application/inkml+xml"/>
  <Override PartName="/ppt/ink/ink900.xml" ContentType="application/inkml+xml"/>
  <Override PartName="/ppt/ink/ink901.xml" ContentType="application/inkml+xml"/>
  <Override PartName="/ppt/ink/ink902.xml" ContentType="application/inkml+xml"/>
  <Override PartName="/ppt/ink/ink903.xml" ContentType="application/inkml+xml"/>
  <Override PartName="/ppt/ink/ink904.xml" ContentType="application/inkml+xml"/>
  <Override PartName="/ppt/ink/ink905.xml" ContentType="application/inkml+xml"/>
  <Override PartName="/ppt/ink/ink906.xml" ContentType="application/inkml+xml"/>
  <Override PartName="/ppt/ink/ink907.xml" ContentType="application/inkml+xml"/>
  <Override PartName="/ppt/ink/ink908.xml" ContentType="application/inkml+xml"/>
  <Override PartName="/ppt/ink/ink909.xml" ContentType="application/inkml+xml"/>
  <Override PartName="/ppt/ink/ink910.xml" ContentType="application/inkml+xml"/>
  <Override PartName="/ppt/ink/ink911.xml" ContentType="application/inkml+xml"/>
  <Override PartName="/ppt/ink/ink912.xml" ContentType="application/inkml+xml"/>
  <Override PartName="/ppt/ink/ink913.xml" ContentType="application/inkml+xml"/>
  <Override PartName="/ppt/ink/ink914.xml" ContentType="application/inkml+xml"/>
  <Override PartName="/ppt/ink/ink915.xml" ContentType="application/inkml+xml"/>
  <Override PartName="/ppt/ink/ink916.xml" ContentType="application/inkml+xml"/>
  <Override PartName="/ppt/ink/ink917.xml" ContentType="application/inkml+xml"/>
  <Override PartName="/ppt/ink/ink918.xml" ContentType="application/inkml+xml"/>
  <Override PartName="/ppt/ink/ink919.xml" ContentType="application/inkml+xml"/>
  <Override PartName="/ppt/ink/ink920.xml" ContentType="application/inkml+xml"/>
  <Override PartName="/ppt/ink/ink921.xml" ContentType="application/inkml+xml"/>
  <Override PartName="/ppt/ink/ink922.xml" ContentType="application/inkml+xml"/>
  <Override PartName="/ppt/ink/ink923.xml" ContentType="application/inkml+xml"/>
  <Override PartName="/ppt/ink/ink924.xml" ContentType="application/inkml+xml"/>
  <Override PartName="/ppt/ink/ink925.xml" ContentType="application/inkml+xml"/>
  <Override PartName="/ppt/ink/ink926.xml" ContentType="application/inkml+xml"/>
  <Override PartName="/ppt/ink/ink927.xml" ContentType="application/inkml+xml"/>
  <Override PartName="/ppt/ink/ink928.xml" ContentType="application/inkml+xml"/>
  <Override PartName="/ppt/ink/ink929.xml" ContentType="application/inkml+xml"/>
  <Override PartName="/ppt/ink/ink930.xml" ContentType="application/inkml+xml"/>
  <Override PartName="/ppt/ink/ink931.xml" ContentType="application/inkml+xml"/>
  <Override PartName="/ppt/ink/ink932.xml" ContentType="application/inkml+xml"/>
  <Override PartName="/ppt/ink/ink933.xml" ContentType="application/inkml+xml"/>
  <Override PartName="/ppt/ink/ink934.xml" ContentType="application/inkml+xml"/>
  <Override PartName="/ppt/ink/ink935.xml" ContentType="application/inkml+xml"/>
  <Override PartName="/ppt/ink/ink936.xml" ContentType="application/inkml+xml"/>
  <Override PartName="/ppt/ink/ink937.xml" ContentType="application/inkml+xml"/>
  <Override PartName="/ppt/ink/ink938.xml" ContentType="application/inkml+xml"/>
  <Override PartName="/ppt/ink/ink939.xml" ContentType="application/inkml+xml"/>
  <Override PartName="/ppt/ink/ink940.xml" ContentType="application/inkml+xml"/>
  <Override PartName="/ppt/ink/ink941.xml" ContentType="application/inkml+xml"/>
  <Override PartName="/ppt/ink/ink942.xml" ContentType="application/inkml+xml"/>
  <Override PartName="/ppt/ink/ink943.xml" ContentType="application/inkml+xml"/>
  <Override PartName="/ppt/ink/ink944.xml" ContentType="application/inkml+xml"/>
  <Override PartName="/ppt/ink/ink945.xml" ContentType="application/inkml+xml"/>
  <Override PartName="/ppt/ink/ink946.xml" ContentType="application/inkml+xml"/>
  <Override PartName="/ppt/ink/ink947.xml" ContentType="application/inkml+xml"/>
  <Override PartName="/ppt/ink/ink948.xml" ContentType="application/inkml+xml"/>
  <Override PartName="/ppt/ink/ink949.xml" ContentType="application/inkml+xml"/>
  <Override PartName="/ppt/ink/ink950.xml" ContentType="application/inkml+xml"/>
  <Override PartName="/ppt/ink/ink951.xml" ContentType="application/inkml+xml"/>
  <Override PartName="/ppt/ink/ink952.xml" ContentType="application/inkml+xml"/>
  <Override PartName="/ppt/ink/ink953.xml" ContentType="application/inkml+xml"/>
  <Override PartName="/ppt/ink/ink954.xml" ContentType="application/inkml+xml"/>
  <Override PartName="/ppt/ink/ink955.xml" ContentType="application/inkml+xml"/>
  <Override PartName="/ppt/ink/ink956.xml" ContentType="application/inkml+xml"/>
  <Override PartName="/ppt/ink/ink957.xml" ContentType="application/inkml+xml"/>
  <Override PartName="/ppt/ink/ink958.xml" ContentType="application/inkml+xml"/>
  <Override PartName="/ppt/ink/ink959.xml" ContentType="application/inkml+xml"/>
  <Override PartName="/ppt/ink/ink960.xml" ContentType="application/inkml+xml"/>
  <Override PartName="/ppt/ink/ink961.xml" ContentType="application/inkml+xml"/>
  <Override PartName="/ppt/ink/ink962.xml" ContentType="application/inkml+xml"/>
  <Override PartName="/ppt/ink/ink963.xml" ContentType="application/inkml+xml"/>
  <Override PartName="/ppt/ink/ink964.xml" ContentType="application/inkml+xml"/>
  <Override PartName="/ppt/ink/ink965.xml" ContentType="application/inkml+xml"/>
  <Override PartName="/ppt/ink/ink966.xml" ContentType="application/inkml+xml"/>
  <Override PartName="/ppt/ink/ink967.xml" ContentType="application/inkml+xml"/>
  <Override PartName="/ppt/ink/ink968.xml" ContentType="application/inkml+xml"/>
  <Override PartName="/ppt/ink/ink969.xml" ContentType="application/inkml+xml"/>
  <Override PartName="/ppt/ink/ink970.xml" ContentType="application/inkml+xml"/>
  <Override PartName="/ppt/ink/ink971.xml" ContentType="application/inkml+xml"/>
  <Override PartName="/ppt/ink/ink972.xml" ContentType="application/inkml+xml"/>
  <Override PartName="/ppt/ink/ink973.xml" ContentType="application/inkml+xml"/>
  <Override PartName="/ppt/ink/ink974.xml" ContentType="application/inkml+xml"/>
  <Override PartName="/ppt/ink/ink975.xml" ContentType="application/inkml+xml"/>
  <Override PartName="/ppt/ink/ink976.xml" ContentType="application/inkml+xml"/>
  <Override PartName="/ppt/ink/ink977.xml" ContentType="application/inkml+xml"/>
  <Override PartName="/ppt/ink/ink978.xml" ContentType="application/inkml+xml"/>
  <Override PartName="/ppt/ink/ink979.xml" ContentType="application/inkml+xml"/>
  <Override PartName="/ppt/ink/ink980.xml" ContentType="application/inkml+xml"/>
  <Override PartName="/ppt/ink/ink981.xml" ContentType="application/inkml+xml"/>
  <Override PartName="/ppt/ink/ink982.xml" ContentType="application/inkml+xml"/>
  <Override PartName="/ppt/ink/ink983.xml" ContentType="application/inkml+xml"/>
  <Override PartName="/ppt/ink/ink984.xml" ContentType="application/inkml+xml"/>
  <Override PartName="/ppt/ink/ink985.xml" ContentType="application/inkml+xml"/>
  <Override PartName="/ppt/ink/ink986.xml" ContentType="application/inkml+xml"/>
  <Override PartName="/ppt/ink/ink987.xml" ContentType="application/inkml+xml"/>
  <Override PartName="/ppt/ink/ink988.xml" ContentType="application/inkml+xml"/>
  <Override PartName="/ppt/ink/ink989.xml" ContentType="application/inkml+xml"/>
  <Override PartName="/ppt/ink/ink990.xml" ContentType="application/inkml+xml"/>
  <Override PartName="/ppt/ink/ink991.xml" ContentType="application/inkml+xml"/>
  <Override PartName="/ppt/ink/ink992.xml" ContentType="application/inkml+xml"/>
  <Override PartName="/ppt/ink/ink993.xml" ContentType="application/inkml+xml"/>
  <Override PartName="/ppt/ink/ink994.xml" ContentType="application/inkml+xml"/>
  <Override PartName="/ppt/ink/ink995.xml" ContentType="application/inkml+xml"/>
  <Override PartName="/ppt/ink/ink996.xml" ContentType="application/inkml+xml"/>
  <Override PartName="/ppt/ink/ink997.xml" ContentType="application/inkml+xml"/>
  <Override PartName="/ppt/ink/ink998.xml" ContentType="application/inkml+xml"/>
  <Override PartName="/ppt/ink/ink999.xml" ContentType="application/inkml+xml"/>
  <Override PartName="/ppt/ink/ink1000.xml" ContentType="application/inkml+xml"/>
  <Override PartName="/ppt/ink/ink1001.xml" ContentType="application/inkml+xml"/>
  <Override PartName="/ppt/ink/ink1002.xml" ContentType="application/inkml+xml"/>
  <Override PartName="/ppt/ink/ink1003.xml" ContentType="application/inkml+xml"/>
  <Override PartName="/ppt/ink/ink1004.xml" ContentType="application/inkml+xml"/>
  <Override PartName="/ppt/ink/ink1005.xml" ContentType="application/inkml+xml"/>
  <Override PartName="/ppt/ink/ink1006.xml" ContentType="application/inkml+xml"/>
  <Override PartName="/ppt/ink/ink1007.xml" ContentType="application/inkml+xml"/>
  <Override PartName="/ppt/ink/ink1008.xml" ContentType="application/inkml+xml"/>
  <Override PartName="/ppt/ink/ink1009.xml" ContentType="application/inkml+xml"/>
  <Override PartName="/ppt/ink/ink1010.xml" ContentType="application/inkml+xml"/>
  <Override PartName="/ppt/ink/ink1011.xml" ContentType="application/inkml+xml"/>
  <Override PartName="/ppt/ink/ink1012.xml" ContentType="application/inkml+xml"/>
  <Override PartName="/ppt/ink/ink1013.xml" ContentType="application/inkml+xml"/>
  <Override PartName="/ppt/ink/ink1014.xml" ContentType="application/inkml+xml"/>
  <Override PartName="/ppt/ink/ink1015.xml" ContentType="application/inkml+xml"/>
  <Override PartName="/ppt/ink/ink1016.xml" ContentType="application/inkml+xml"/>
  <Override PartName="/ppt/ink/ink1017.xml" ContentType="application/inkml+xml"/>
  <Override PartName="/ppt/ink/ink1018.xml" ContentType="application/inkml+xml"/>
  <Override PartName="/ppt/ink/ink1019.xml" ContentType="application/inkml+xml"/>
  <Override PartName="/ppt/ink/ink1020.xml" ContentType="application/inkml+xml"/>
  <Override PartName="/ppt/ink/ink1021.xml" ContentType="application/inkml+xml"/>
  <Override PartName="/ppt/ink/ink1022.xml" ContentType="application/inkml+xml"/>
  <Override PartName="/ppt/ink/ink1023.xml" ContentType="application/inkml+xml"/>
  <Override PartName="/ppt/ink/ink1024.xml" ContentType="application/inkml+xml"/>
  <Override PartName="/ppt/ink/ink1025.xml" ContentType="application/inkml+xml"/>
  <Override PartName="/ppt/ink/ink1026.xml" ContentType="application/inkml+xml"/>
  <Override PartName="/ppt/ink/ink1027.xml" ContentType="application/inkml+xml"/>
  <Override PartName="/ppt/ink/ink1028.xml" ContentType="application/inkml+xml"/>
  <Override PartName="/ppt/ink/ink1029.xml" ContentType="application/inkml+xml"/>
  <Override PartName="/ppt/ink/ink1030.xml" ContentType="application/inkml+xml"/>
  <Override PartName="/ppt/ink/ink1031.xml" ContentType="application/inkml+xml"/>
  <Override PartName="/ppt/ink/ink1032.xml" ContentType="application/inkml+xml"/>
  <Override PartName="/ppt/ink/ink1033.xml" ContentType="application/inkml+xml"/>
  <Override PartName="/ppt/ink/ink1034.xml" ContentType="application/inkml+xml"/>
  <Override PartName="/ppt/ink/ink1035.xml" ContentType="application/inkml+xml"/>
  <Override PartName="/ppt/ink/ink1036.xml" ContentType="application/inkml+xml"/>
  <Override PartName="/ppt/ink/ink1037.xml" ContentType="application/inkml+xml"/>
  <Override PartName="/ppt/ink/ink1038.xml" ContentType="application/inkml+xml"/>
  <Override PartName="/ppt/ink/ink1039.xml" ContentType="application/inkml+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56" r:id="rId1"/>
  </p:sldMasterIdLst>
  <p:notesMasterIdLst>
    <p:notesMasterId r:id="rId58"/>
  </p:notesMasterIdLst>
  <p:sldIdLst>
    <p:sldId id="256" r:id="rId2"/>
    <p:sldId id="454" r:id="rId3"/>
    <p:sldId id="455" r:id="rId4"/>
    <p:sldId id="456" r:id="rId5"/>
    <p:sldId id="457" r:id="rId6"/>
    <p:sldId id="458" r:id="rId7"/>
    <p:sldId id="459" r:id="rId8"/>
    <p:sldId id="460" r:id="rId9"/>
    <p:sldId id="461" r:id="rId10"/>
    <p:sldId id="462" r:id="rId11"/>
    <p:sldId id="463" r:id="rId12"/>
    <p:sldId id="464" r:id="rId13"/>
    <p:sldId id="465" r:id="rId14"/>
    <p:sldId id="471" r:id="rId15"/>
    <p:sldId id="472" r:id="rId16"/>
    <p:sldId id="477" r:id="rId17"/>
    <p:sldId id="474" r:id="rId18"/>
    <p:sldId id="478" r:id="rId19"/>
    <p:sldId id="473" r:id="rId20"/>
    <p:sldId id="475" r:id="rId21"/>
    <p:sldId id="686" r:id="rId22"/>
    <p:sldId id="476" r:id="rId23"/>
    <p:sldId id="683" r:id="rId24"/>
    <p:sldId id="684" r:id="rId25"/>
    <p:sldId id="685" r:id="rId26"/>
    <p:sldId id="470" r:id="rId27"/>
    <p:sldId id="316" r:id="rId28"/>
    <p:sldId id="312" r:id="rId29"/>
    <p:sldId id="319" r:id="rId30"/>
    <p:sldId id="320" r:id="rId31"/>
    <p:sldId id="321" r:id="rId32"/>
    <p:sldId id="350" r:id="rId33"/>
    <p:sldId id="385" r:id="rId34"/>
    <p:sldId id="387" r:id="rId35"/>
    <p:sldId id="386" r:id="rId36"/>
    <p:sldId id="317" r:id="rId37"/>
    <p:sldId id="466" r:id="rId38"/>
    <p:sldId id="467" r:id="rId39"/>
    <p:sldId id="468" r:id="rId40"/>
    <p:sldId id="469" r:id="rId41"/>
    <p:sldId id="687" r:id="rId42"/>
    <p:sldId id="688" r:id="rId43"/>
    <p:sldId id="689" r:id="rId44"/>
    <p:sldId id="690" r:id="rId45"/>
    <p:sldId id="691" r:id="rId46"/>
    <p:sldId id="331" r:id="rId47"/>
    <p:sldId id="318" r:id="rId48"/>
    <p:sldId id="322" r:id="rId49"/>
    <p:sldId id="323" r:id="rId50"/>
    <p:sldId id="324" r:id="rId51"/>
    <p:sldId id="325" r:id="rId52"/>
    <p:sldId id="326" r:id="rId53"/>
    <p:sldId id="327" r:id="rId54"/>
    <p:sldId id="328" r:id="rId55"/>
    <p:sldId id="329" r:id="rId56"/>
    <p:sldId id="330" r:id="rId57"/>
  </p:sldIdLst>
  <p:sldSz cx="12192000" cy="6858000"/>
  <p:notesSz cx="7315200" cy="96012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624" userDrawn="1">
          <p15:clr>
            <a:srgbClr val="A4A3A4"/>
          </p15:clr>
        </p15:guide>
        <p15:guide id="2" pos="3808" userDrawn="1">
          <p15:clr>
            <a:srgbClr val="A4A3A4"/>
          </p15:clr>
        </p15:guide>
        <p15:guide id="3" pos="832" userDrawn="1">
          <p15:clr>
            <a:srgbClr val="A4A3A4"/>
          </p15:clr>
        </p15:guide>
        <p15:guide id="4" orient="horz" pos="1848" userDrawn="1">
          <p15:clr>
            <a:srgbClr val="A4A3A4"/>
          </p15:clr>
        </p15:guide>
        <p15:guide id="5" pos="6912" userDrawn="1">
          <p15:clr>
            <a:srgbClr val="A4A3A4"/>
          </p15:clr>
        </p15:guide>
        <p15:guide id="6" pos="3147"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handelwal, Sanket" initials="KS" lastIdx="1" clrIdx="0">
    <p:extLst>
      <p:ext uri="{19B8F6BF-5375-455C-9EA6-DF929625EA0E}">
        <p15:presenceInfo xmlns:p15="http://schemas.microsoft.com/office/powerpoint/2012/main" userId="S-1-5-21-661013750-2036339787-1844936127-77338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497" autoAdjust="0"/>
    <p:restoredTop sz="96026" autoAdjust="0"/>
  </p:normalViewPr>
  <p:slideViewPr>
    <p:cSldViewPr snapToGrid="0">
      <p:cViewPr varScale="1">
        <p:scale>
          <a:sx n="57" d="100"/>
          <a:sy n="57" d="100"/>
        </p:scale>
        <p:origin x="884" y="40"/>
      </p:cViewPr>
      <p:guideLst>
        <p:guide orient="horz" pos="3624"/>
        <p:guide pos="3808"/>
        <p:guide pos="832"/>
        <p:guide orient="horz" pos="1848"/>
        <p:guide pos="6912"/>
        <p:guide pos="3147"/>
      </p:guideLst>
    </p:cSldViewPr>
  </p:slideViewPr>
  <p:outlineViewPr>
    <p:cViewPr>
      <p:scale>
        <a:sx n="33" d="100"/>
        <a:sy n="33" d="100"/>
      </p:scale>
      <p:origin x="0" y="-22308"/>
    </p:cViewPr>
  </p:outlineViewPr>
  <p:notesTextViewPr>
    <p:cViewPr>
      <p:scale>
        <a:sx n="1" d="1"/>
        <a:sy n="1" d="1"/>
      </p:scale>
      <p:origin x="0" y="0"/>
    </p:cViewPr>
  </p:notesTextViewPr>
  <p:sorterViewPr>
    <p:cViewPr>
      <p:scale>
        <a:sx n="120" d="100"/>
        <a:sy n="12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commentAuthors" Target="commentAuthor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2:12:15.017"/>
    </inkml:context>
    <inkml:brush xml:id="br0">
      <inkml:brushProperty name="width" value="0.05" units="cm"/>
      <inkml:brushProperty name="height" value="0.05" units="cm"/>
      <inkml:brushProperty name="ignorePressure" value="1"/>
    </inkml:brush>
  </inkml:definitions>
  <inkml:trace contextRef="#ctx0" brushRef="#br0">84 1,'0'7,"0"9,0 8,-7 35,-2 35,-7 8,0 7,3 6,2 4,5-5,2-15,3-30,0-28</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2:12:24.220"/>
    </inkml:context>
    <inkml:brush xml:id="br0">
      <inkml:brushProperty name="width" value="0.05" units="cm"/>
      <inkml:brushProperty name="height" value="0.05" units="cm"/>
      <inkml:brushProperty name="ignorePressure" value="1"/>
    </inkml:brush>
  </inkml:definitions>
  <inkml:trace contextRef="#ctx0" brushRef="#br0">107 10,'0'-7,"0"5,-7 16,-3 19,-5 26,-1 8,2 8,-3-3,2-7,2-14</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2:00.556"/>
    </inkml:context>
    <inkml:brush xml:id="br0">
      <inkml:brushProperty name="width" value="0.05" units="cm"/>
      <inkml:brushProperty name="height" value="0.05" units="cm"/>
      <inkml:brushProperty name="ignorePressure" value="1"/>
    </inkml:brush>
  </inkml:definitions>
  <inkml:trace contextRef="#ctx0" brushRef="#br0">1501 93,'0'-2,"-1"0,1 0,-1 0,1 1,-1-1,0 0,1 0,-1 1,0-1,0 1,0-1,-1 1,1-1,0 1,0 0,-1 0,1-1,-1 1,1 0,-1 0,0 0,-2 0,-40-17,1 8,0 1,-85-6,-95 10,151 5,-51-2,1 6,-157 24,226-13,54-15,-1 0,1 0,-1 0,1 0,-1 1,1-1,-1 0,1 0,-1 1,1-1,-1 0,1 0,-1 1,1-1,-1 1,1-1,-1 0,0 1,1-1,-1 1,0-1,1 1,-1-1,0 1,0-1,0 1,1 0,-1-1,0 1,0-1,0 1,0-1,0 1,0 0,0-1,0 1,0-1,0 1,0-1,-1 1,1-1,0 1,0 0,0-1,-1 1,1-1,0 1,-1-1,1 0,0 1,-1-1,1 1,-1-1,1 0,-1 1,1-1,-1 0,1 1,-1-1,1 0,-1 0,1 1,-1-1,1 0,-1 0,1 0,-1 0,0 0,0 0,52 18,-44-16,222 54,-115-31,115 42,-224-65,44 19,-46-20,-1 1,0-1,1 1,-1-1,0 1,0 0,0 0,0 0,0 0,0 0,0 0,-1 0,1 1,1 3,-3-5,0 0,0 0,0 0,0 0,0 0,0 1,0-1,0 0,0 0,0 0,-1 0,1 0,0 0,-1 0,1 0,-1 0,1 0,-1 0,0 0,1 0,-1 0,0 0,0 0,1-1,-1 1,0 0,0-1,0 1,0 0,-2 0,-39 17,34-15,-293 92,-46 16,283-88,-1 0,0 3,-70 39,121-52,14-12,1 0,0-1,0 1,0-1,0 1,-1 0,1-1,0 1,0-1,0 0,0 1,0-1,0 0,0 0,0 0,0 1,0-1,1 0,-1 0,1-1,115 8,133-11,-85-1,13 5,153-4,-315 3,0 0,0 0,0-1,31-9,-29 1</inkml:trace>
</inkml:ink>
</file>

<file path=ppt/ink/ink10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51:36.598"/>
    </inkml:context>
    <inkml:brush xml:id="br0">
      <inkml:brushProperty name="width" value="0.05" units="cm"/>
      <inkml:brushProperty name="height" value="0.05" units="cm"/>
      <inkml:brushProperty name="ignorePressure" value="1"/>
    </inkml:brush>
  </inkml:definitions>
  <inkml:trace contextRef="#ctx0" brushRef="#br0">0 19,'20'0,"509"-16,-522 16,0-1,0 0,1 1,-1 0,0 0,12 2,-17-1,0-1,-1 1,1 0,0-1,-1 1,1 0,0 0,-1 0,0 0,1 0,-1 0,1 1,-1-1,0 0,0 1,0-1,0 1,0-1,0 1,0-1,0 1,-1 0,1-1,-1 1,1 0,-1 0,0-1,1 3,0 34,-2 0,-1 0,-2 0,-16 71,5-27,3 8,-1 155,25 89,-2-126,-6-111,3 294,-7-378,0-1,-1 1,0-1,-1 1,0-1,-1 1,-6 16,7-25,0-1,-1 1,1-1,-1 1,0-1,1 0,-1 0,-1 0,1 0,0-1,-1 1,1-1,-1 0,0 0,0 0,0 0,0-1,0 1,0-1,0 0,0-1,0 1,-1-1,-5 0,-29 0,-1-3,1-1,0-2,0-2,-70-23,91 24,1 0,-26-14,-12-16</inkml:trace>
</inkml:ink>
</file>

<file path=ppt/ink/ink10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51:37.020"/>
    </inkml:context>
    <inkml:brush xml:id="br0">
      <inkml:brushProperty name="width" value="0.05" units="cm"/>
      <inkml:brushProperty name="height" value="0.05" units="cm"/>
      <inkml:brushProperty name="ignorePressure" value="1"/>
    </inkml:brush>
  </inkml:definitions>
  <inkml:trace contextRef="#ctx0" brushRef="#br0">54 12,'-7'0,"-11"0,-1 7,9 3,22 0,31-2,38-10,20-5,0-1,-9-6,-21-1</inkml:trace>
</inkml:ink>
</file>

<file path=ppt/ink/ink10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51:37.739"/>
    </inkml:context>
    <inkml:brush xml:id="br0">
      <inkml:brushProperty name="width" value="0.05" units="cm"/>
      <inkml:brushProperty name="height" value="0.05" units="cm"/>
      <inkml:brushProperty name="ignorePressure" value="1"/>
    </inkml:brush>
  </inkml:definitions>
  <inkml:trace contextRef="#ctx0" brushRef="#br0">1 112,'0'10,"1"0,1 0,-1 0,2 0,-1-1,2 1,-1-1,7 12,45 72,-23-42,9 19,79 147,-105-185,-2 0,-1 1,-2 1,-1-1,5 40,-10-49,4 54,-8-71,0-1,0 1,0-1,-1 1,0-1,-1 1,1-1,-6 12,7-17,0-1,0 1,0 0,-1-1,1 1,0-1,-1 1,1-1,0 1,-1-1,1 1,0-1,-1 0,1 1,-1-1,1 1,-1-1,1 0,-1 0,1 1,-1-1,0 0,1 0,-1 0,1 1,-1-1,0 0,1 0,-1 0,1 0,-1 0,0 0,1 0,-1 0,1-1,-1 1,1 0,-1 0,0 0,1-1,-1 1,1 0,-1 0,1-1,-1 1,1-1,-1 0,-21-28,15 14,1-1,0 0,2 0,-1-1,2 1,0-1,2 0,-1 0,2 0,3-33,1 17,1-1,2 1,1 0,22-53,-14 50,2 1,2 0,1 2,1 1,2 0,2 2,0 1,33-28,39-26,117-76,-214 158,5-3,-1 0,1 0,0 1,0-1,1 1,-1 1,1-1,8-1,5 2</inkml:trace>
</inkml:ink>
</file>

<file path=ppt/ink/ink10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51:46.990"/>
    </inkml:context>
    <inkml:brush xml:id="br0">
      <inkml:brushProperty name="width" value="0.05" units="cm"/>
      <inkml:brushProperty name="height" value="0.05" units="cm"/>
      <inkml:brushProperty name="color" value="#008C3A"/>
      <inkml:brushProperty name="ignorePressure" value="1"/>
    </inkml:brush>
  </inkml:definitions>
  <inkml:trace contextRef="#ctx0" brushRef="#br0">485 34,'-15'-6,"-1"0,0 1,0 0,0 2,-1 0,1 0,-22 1,5 1,-1 2,-52 8,72-7,1 0,-1 1,1 1,-1 0,1 0,1 1,-1 1,1 0,0 1,-19 14,30-20,-1 0,0 0,1 1,0-1,-1 1,1-1,0 1,-1-1,1 1,0 0,0 0,1 0,-1-1,0 1,1 0,-1 0,1 0,-1 0,1 0,0 0,0 0,0 0,0 0,0 0,0 0,1 0,-1 0,1 0,-1 0,1 0,0 0,0 0,0-1,0 1,0 0,0 0,0-1,1 1,-1-1,0 1,2 0,8 8,1 0,-1-1,2-1,20 11,-22-12,59 33,-29-19,-1 2,-1 2,-2 1,0 2,55 55,-86-76,1 1,-2 0,1 0,-1 0,0 1,-1-1,0 1,4 12,-7-18,-1 0,1 0,-1 0,1 0,-1 0,0 0,0 0,0 0,0 0,-1 0,1 0,-1 0,0 0,0 0,0 0,0-1,0 1,-1 0,1-1,-1 1,0-1,1 1,-1-1,0 0,-1 0,1 0,0 0,-1 0,-4 3,-2 0,-1-1,0 0,0 0,-1-1,1 0,-1-1,0 0,1-1,-1 0,0-1,-21-1,23 0,0 0,0 0,0-1,0 0,0-1,1 0,-1 0,1-1,0 0,0 0,0-1,0 0,1 0,-11-11,-2-11</inkml:trace>
</inkml:ink>
</file>

<file path=ppt/ink/ink10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51:47.365"/>
    </inkml:context>
    <inkml:brush xml:id="br0">
      <inkml:brushProperty name="width" value="0.05" units="cm"/>
      <inkml:brushProperty name="height" value="0.05" units="cm"/>
      <inkml:brushProperty name="color" value="#008C3A"/>
      <inkml:brushProperty name="ignorePressure" value="1"/>
    </inkml:brush>
  </inkml:definitions>
  <inkml:trace contextRef="#ctx0" brushRef="#br0">79 37,'7'-7,"3"-11,-1 6,-8 12,-13 14,-4 12,-7 8,1 7,4 4,5 0,12-6,14-3,11-7,10-16,-1-11</inkml:trace>
</inkml:ink>
</file>

<file path=ppt/ink/ink10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51:48.396"/>
    </inkml:context>
    <inkml:brush xml:id="br0">
      <inkml:brushProperty name="width" value="0.05" units="cm"/>
      <inkml:brushProperty name="height" value="0.05" units="cm"/>
      <inkml:brushProperty name="color" value="#008C3A"/>
      <inkml:brushProperty name="ignorePressure" value="1"/>
    </inkml:brush>
  </inkml:definitions>
  <inkml:trace contextRef="#ctx0" brushRef="#br0">2 138,'-1'22,"1"71,1-86,-1 1,1 0,1 0,0 0,0-1,0 1,1-1,0 0,0 0,5 7,-7-12,0 0,0 0,1 0,-1-1,1 1,-1 0,1-1,-1 1,1-1,0 0,0 0,0 1,0-1,0 0,0-1,0 1,0 0,0-1,0 1,0-1,1 1,-1-1,0 0,0 0,0 0,1 0,-1-1,0 1,0 0,0-1,0 0,1 1,-1-1,0 0,0 0,0 0,-1 0,1-1,0 1,0 0,2-4,0 1,1 0,-2 0,1-1,0 0,-1 0,0 0,0 0,0 0,-1-1,0 1,0-1,0 1,-1-1,2-9,-3 11,0-1,0 1,0-1,-1 1,1-1,-1 1,0-1,0 1,-1 0,1-1,-1 1,0 0,0 0,-1 0,1 0,-1 0,0 1,0-1,-5-4,3 5,0-1,0 1,0 0,0 0,0 1,-1 0,1 0,-1 0,0 0,0 1,0 0,1 0,-1 1,-8 0,-4-4,31-4,34-5,-30 9,0 1,0 1,1 0,-1 2,0 0,0 1,0 0,27 7,-36-6,1 0,-1 1,0 0,-1 1,1 0,0 0,-1 0,0 1,0 0,-1 1,1-1,-1 1,0 0,-1 1,1 0,-1 0,-1 0,1 0,3 9,15 37,-15-74,1 0,1 1,0 0,2 0,22-28,-18 27,-2-1,0 0,14-33,-25 39,-11 21,-14 27,17-20,1 1,1-1,-1 1,2 0,0 0,1 0,0 0,1 0,0 0,1 0,3 18,-3-26,0 0,0-1,0 1,0 0,1 0,0-1,0 1,0-1,0 1,1-1,0 0,0 0,0 0,0 0,1-1,-1 0,1 1,0-1,0 0,0 0,0-1,1 0,-1 1,1-1,-1-1,1 1,0-1,-1 0,1 0,0 0,0 0,9-1,16-4</inkml:trace>
</inkml:ink>
</file>

<file path=ppt/ink/ink10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51:49.330"/>
    </inkml:context>
    <inkml:brush xml:id="br0">
      <inkml:brushProperty name="width" value="0.05" units="cm"/>
      <inkml:brushProperty name="height" value="0.05" units="cm"/>
      <inkml:brushProperty name="color" value="#008C3A"/>
      <inkml:brushProperty name="ignorePressure" value="1"/>
    </inkml:brush>
  </inkml:definitions>
  <inkml:trace contextRef="#ctx0" brushRef="#br0">82 392,'-4'-25,"3"25,1-1,0 1,0 0,0-1,-1 1,1 0,0 0,0-1,-1 1,1 0,0 0,-1-1,1 1,0 0,-1 0,1 0,0-1,-1 1,1 0,-1 0,1 0,0 0,-1 0,1 0,0 0,-1 0,1 0,-1 0,1 0,0 0,-1 0,-2 2,1-1,0 1,-1 0,1-1,0 1,0 0,1 0,-1 1,0-1,1 0,-1 0,1 1,-1-1,0 4,-4 7,0 0,1 1,0 0,1 0,1 0,0 0,1 0,0 1,1-1,1 1,2 23,-2-36,1 1,-1-1,1 0,0 1,0-1,-1 0,1 0,1 1,-1-1,0 0,0 0,1 0,-1 0,1-1,0 1,0 0,-1-1,1 1,0-1,0 1,1-1,-1 0,0 0,0 0,0 0,1 0,-1-1,0 1,1-1,-1 1,1-1,-1 0,1 0,-1 0,0 0,1-1,-1 1,1-1,-1 1,0-1,1 0,2-1,5-2,-2 1,1-2,0 1,-1-1,0 0,0-1,0 0,-1 0,11-12,-12 10,0 0,0-1,-1 1,-1-1,1 0,-1-1,-1 1,0-1,0 0,2-19,-4 26,-1-1,1 1,-1 0,0-1,-1 1,1-1,0 1,-1 0,0-1,0 1,0 0,0 0,0 0,-1-1,1 1,-1 1,0-1,0 0,0 0,0 1,-1-1,1 1,0 0,-1-1,0 1,0 0,0 1,1-1,-2 0,1 1,0 0,0 0,0 0,-1 0,-4-1,0 1,0 1,-1 0,1 0,-1 1,1 0,0 0,-13 4,18-4,-1 0,1 0,0 1,-1-1,1 1,0 0,0 0,1 0,-5 3,6-4,0 0,0 0,0 1,0-1,1 0,-1 0,0 1,1-1,-1 0,1 1,0-1,-1 0,1 1,0-1,0 0,0 1,0-1,0 1,0-1,0 1,0-1,0 0,1 3,0-3,0 0,-1 1,1-1,0 0,0 0,0 0,0 0,0 0,0 0,0 0,0 0,0 0,0 0,0-1,1 1,-1 0,0-1,1 1,-1-1,0 1,3-1,33 5,-16-6,-1-1,0 0,1-2,-1 0,-1-1,1-1,-1-1,29-14,-15 4,-1-2,-1 0,55-46,-70 51,0-1,-1 0,-1-1,-1 0,0-2,-1 1,-1-1,0-1,-2 0,0-1,-1 1,6-25,-10 24,-9 27,-9 35,6 14,1 1,2 77,17 116,-5-134,-7 135,-1-233,-2 1,0-1,-1 0,0 0,-12 29,13-42,1 1,-1-1,0 0,0 0,-1-1,1 1,-1-1,0 0,-8 6,9-8,1 0,-1 0,0-1,-1 1,1-1,0 0,0 0,-1 0,1 0,0-1,-1 1,1-1,-1 0,1 0,0 0,-1 0,-4-2,4 1,-1 0,1-1,0 1,0-1,0 0,0 0,1-1,-1 1,0-1,1 0,0 0,0 0,0 0,0-1,0 1,1-1,-1 0,1 1,0-1,0 0,0 0,1-1,-1 1,1 0,0 0,1-1,-1-4,-1-4,1 0,0 0,1-1,1 1,0 0,0 0,2 0,3-13,1 8,0 1,1 0,1 0,1 1,0 0,1 1,1 0,0 0,1 2,0-1,24-17,18-9,104-59,-148 92,71-36,-17 15</inkml:trace>
</inkml:ink>
</file>

<file path=ppt/ink/ink10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51:50.596"/>
    </inkml:context>
    <inkml:brush xml:id="br0">
      <inkml:brushProperty name="width" value="0.05" units="cm"/>
      <inkml:brushProperty name="height" value="0.05" units="cm"/>
      <inkml:brushProperty name="color" value="#008C3A"/>
      <inkml:brushProperty name="ignorePressure" value="1"/>
    </inkml:brush>
  </inkml:definitions>
  <inkml:trace contextRef="#ctx0" brushRef="#br0">0 722,'3'-1,"-1"0,1 1,-1-1,1 0,-1 0,0 0,1 0,-1-1,0 1,0 0,0-1,3-2,8-6,12-8,-1-1,0-1,-1-1,-2-1,0-1,-1-1,-1-1,-2 0,0-2,-2 1,-1-2,-1 0,-1-1,-2 0,-1-1,-1 0,5-40,-12 55,0 1,-1-1,-1 1,0 0,-6-28,6 38,0-1,0 0,-1 0,1 1,-1-1,0 0,-1 1,1 0,-1 0,0 0,0 0,0 0,0 0,-1 1,1-1,-1 1,0 0,0 0,-1 1,-4-3,6 4,-1 0,1 1,-1 0,1-1,-1 1,1 0,-1 1,1-1,-1 1,1-1,0 1,-1 0,1 0,0 1,0-1,-1 1,1-1,0 1,0 0,1 0,-1 1,0-1,1 0,-1 1,-2 4,-5 5,1-1,0 2,1-1,-11 23,9-12,1 1,0 0,2 0,1 1,1 0,2 0,0 0,1 50,3-54,1-1,0 1,2-1,0 0,1 0,1-1,1 0,1 0,0 0,1-1,18 26,-24-39,1-1,0 1,0 0,0-1,0 0,1 0,0 0,0-1,0 1,0-1,0 0,1-1,0 1,-1-1,1 0,0 0,0-1,0 0,8 1,-7-3,0 1,0-1,0 0,0-1,0 1,-1-2,1 1,0-1,-1 0,0 0,0 0,0-1,0 0,0 0,-1-1,6-5,-1 0,-1 0,0-1,-1 0,0 0,0-1,-1 0,-1 0,0 0,-1-1,0 0,-1 0,3-21,-8 21,-8 17,-9 19,13-16,1-1,0 1,0 1,1-1,0 1,0-1,1 1,0 0,0 0,1 0,-1 14,2-18,0 0,1 0,0 0,0 0,0 0,0 0,1 0,-1 0,1-1,0 1,0-1,0 1,1-1,-1 0,1 1,0-2,0 1,0 0,0 0,0-1,1 0,-1 1,1-2,7 4,-5-2,1-1,0 0,0-1,0 0,0 0,0 0,0-1,0 0,0 0,0-1,0 0,0 0,0 0,0-1,0 0,0-1,-1 0,1 0,-1 0,0 0,0-1,8-6,4-4,-1 0,0-1,-1-1,-1-1,25-33,-29 34,0 1,-2-2,0 1,0-1,-2 0,0-1,-1 0,-1 0,-1 0,0-1,-1 0,-1 1,-1-1,-1 0,-1 0,-3-22,-8 2,11 38,1 1,-1-1,1 0,-1 0,0 0,1 0,-1 0,0 0,0 1,0-1,1 0,-1 1,0-1,0 1,0-1,0 1,0-1,0 1,-2-1,2 1,0 0,0 0,0 0,0 1,0-1,1 0,-1 0,0 1,0-1,0 1,0-1,0 1,0-1,1 1,-1-1,0 1,1 0,-1-1,0 1,1 0,-2 1,-15 34,6 4,2 0,2 1,2 0,-1 45,12 168,1-83,-7-155,1-9,-1 1,0 0,0-1,0 1,-1 0,0-1,-1 1,1-1,-2 1,-3 9,6-17,0 1,-1-1,1 1,0-1,-1 1,1-1,-1 0,1 1,-1-1,1 0,-1 1,1-1,-1 0,1 1,-1-1,1 0,-1 0,1 1,-1-1,1 0,-1 0,0 0,1 0,-1 0,1 0,-1 0,0 0,1 0,-1 0,1 0,-1-1,0 1,1 0,-1 0,1 0,-1-1,1 1,-1 0,1-1,-1 1,1 0,-1-1,1 1,-1-2,-17-23,14 18,1-2,0 1,0 0,0-1,1 1,0-1,1 0,0 1,0-1,1 0,0 0,1 0,0 0,0 1,1-1,0 0,0 1,1-1,0 1,1 0,5-9,0 2,0 0,1 1,1 0,1 1,0 0,0 1,1 1,1 0,28-18,27-10</inkml:trace>
</inkml:ink>
</file>

<file path=ppt/ink/ink10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51:50.923"/>
    </inkml:context>
    <inkml:brush xml:id="br0">
      <inkml:brushProperty name="width" value="0.05" units="cm"/>
      <inkml:brushProperty name="height" value="0.05" units="cm"/>
      <inkml:brushProperty name="color" value="#008C3A"/>
      <inkml:brushProperty name="ignorePressure" value="1"/>
    </inkml:brush>
  </inkml:definitions>
  <inkml:trace contextRef="#ctx0" brushRef="#br0">1 37,'0'-7,"0"-11,0 6,0 12,0 22,0 21,0 11,0 11,0 10,0 6,0-2,0-8,0-16</inkml:trace>
</inkml:ink>
</file>

<file path=ppt/ink/ink10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51:51.299"/>
    </inkml:context>
    <inkml:brush xml:id="br0">
      <inkml:brushProperty name="width" value="0.05" units="cm"/>
      <inkml:brushProperty name="height" value="0.05" units="cm"/>
      <inkml:brushProperty name="color" value="#008C3A"/>
      <inkml:brushProperty name="ignorePressure" value="1"/>
    </inkml:brush>
  </inkml:definitions>
  <inkml:trace contextRef="#ctx0" brushRef="#br0">11 57,'-8'0,"6"0,10-7,11-3,17 1,26-6,1-1</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2:02.711"/>
    </inkml:context>
    <inkml:brush xml:id="br0">
      <inkml:brushProperty name="width" value="0.05" units="cm"/>
      <inkml:brushProperty name="height" value="0.05" units="cm"/>
      <inkml:brushProperty name="ignorePressure" value="1"/>
    </inkml:brush>
  </inkml:definitions>
  <inkml:trace contextRef="#ctx0" brushRef="#br0">1 31,'0'-23,"0"15,0 14,0 368,2-373,6-11,13-27,2-1,-10 18,1 2,1-1,1 2,0 0,22-16,-27 24,0 1,1 0,0 1,1 0,-1 1,1 0,1 1,-1 1,1 0,14-2,-24 5,1 0,0 1,0 0,0 0,0 0,-1 1,1-1,0 1,0 0,-1 1,1-1,0 1,-1 0,0 0,1 0,-1 1,0-1,0 1,0 0,-1 0,1 1,3 3,-1 2,1 0,-2 0,1 0,-1 1,-1 0,0 0,0 0,3 17,7 38</inkml:trace>
</inkml:ink>
</file>

<file path=ppt/ink/ink10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51:51.877"/>
    </inkml:context>
    <inkml:brush xml:id="br0">
      <inkml:brushProperty name="width" value="0.05" units="cm"/>
      <inkml:brushProperty name="height" value="0.05" units="cm"/>
      <inkml:brushProperty name="color" value="#008C3A"/>
      <inkml:brushProperty name="ignorePressure" value="1"/>
    </inkml:brush>
  </inkml:definitions>
  <inkml:trace contextRef="#ctx0" brushRef="#br0">244 250,'0'-1,"0"1,0 0,0-1,-1 1,1 0,0-1,0 1,0 0,0-1,0 1,0 0,-1-1,1 1,0 0,0-1,0 1,-1 0,1-1,0 1,0 0,-1 0,1-1,0 1,-1 0,1 0,0 0,-1 0,1-1,0 1,-1 0,1 0,-1 0,1 0,0 0,-1 0,1 0,0 0,-1 0,1 0,0 0,-1 0,1 0,-1 0,1 0,0 1,-1-1,1 0,-22 9,3 2,1 1,1 1,0 0,0 2,2-1,-19 23,26-27,0 0,1 1,0-1,0 2,1-1,1 0,0 1,1 0,0 0,1 1,-4 24,7-33,-1 0,1 0,0-1,1 1,-1 0,1 0,0-1,-1 1,2 0,-1-1,0 1,1-1,-1 1,1-1,0 0,0 0,1 0,-1 0,1 0,-1 0,1-1,0 1,0-1,0 0,0 0,0 0,1 0,-1 0,0-1,1 0,0 1,-1-1,1-1,7 2,-2-1,1 0,-1 0,1-1,-1 0,1-1,-1 0,1-1,-1 0,0 0,1-1,-1 0,-1 0,10-6,-9 3,-1 0,1-1,-1 1,-1-2,1 1,-1-1,-1 0,1-1,-2 0,1 0,-1 0,0 0,-1-1,0 0,-1 0,0 0,3-16,0-15,-1 0,-2 0,-3-45,0 82,1-23,-2-1,-1 0,-1 1,-1-1,-11-36,4 45,11 19,0 0,-1 0,1 0,0 0,-1 0,1 0,0 0,-1 0,1 0,0 0,0 1,-1-1,1 0,0 0,-1 0,1 0,0 0,0 1,-1-1,1 0,0 0,0 0,0 1,-1-1,1 0,0 0,0 1,0-1,0 0,0 0,-1 1,1-1,0 0,0 1,0-1,-9 40,3 315,7-164,0-203,0 0,1 1,0-1,1 1,0 0,1 0,0 0,0 0,10-15,-13 23,1 1,-1-1,1 0,0 1,0 0,0 0,0-1,0 1,0 0,0 1,1-1,-1 0,1 1,-1-1,1 1,0 0,0 0,0 0,-1 0,1 0,0 1,0-1,0 1,0 0,0 0,0 0,0 0,0 0,0 1,0-1,0 1,0 0,0 0,-1 0,1 0,0 0,-1 1,1 0,-1-1,1 1,3 4,4 2,-2 0,1 1,-2 0,1 0,-1 1,0 0,-1 0,10 22,17 27,-33-58,0-1,1 1,-1-1,0 1,1-1,-1 1,0-1,1 1,-1-1,1 0,-1 1,1-1,-1 0,1 1,-1-1,1 0,-1 1,1-1,-1 0,1 0,-1 0,1 0,0 1,-1-1,1 0,-1 0,1 0,0 0,-1 0,1 0,0-1,14-15,5-37,-17 43,15-27,-18 37,1-1,-1 1,0 0,0 0,0-1,1 1,-1 0,0 0,0-1,1 1,-1 0,0 0,1 0,-1 0,0-1,1 1,-1 0,0 0,1 0,-1 0,0 0,1 0,-1 0,0 0,1 0,-1 0,0 0,1 0,-1 0,0 0,1 0,-1 1,10 18,0 11,0 2</inkml:trace>
</inkml:ink>
</file>

<file path=ppt/ink/ink10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51:52.229"/>
    </inkml:context>
    <inkml:brush xml:id="br0">
      <inkml:brushProperty name="width" value="0.05" units="cm"/>
      <inkml:brushProperty name="height" value="0.05" units="cm"/>
      <inkml:brushProperty name="color" value="#008C3A"/>
      <inkml:brushProperty name="ignorePressure" value="1"/>
    </inkml:brush>
  </inkml:definitions>
  <inkml:trace contextRef="#ctx0" brushRef="#br0">0 44,'0'-7,"0"-11,0 7,0 4</inkml:trace>
</inkml:ink>
</file>

<file path=ppt/ink/ink10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51:52.717"/>
    </inkml:context>
    <inkml:brush xml:id="br0">
      <inkml:brushProperty name="width" value="0.05" units="cm"/>
      <inkml:brushProperty name="height" value="0.05" units="cm"/>
      <inkml:brushProperty name="color" value="#008C3A"/>
      <inkml:brushProperty name="ignorePressure" value="1"/>
    </inkml:brush>
  </inkml:definitions>
  <inkml:trace contextRef="#ctx0" brushRef="#br0">0 116,'1'0,"0"-1,0 0,0 1,0-1,0 0,0 1,0-1,1 1,-1 0,0-1,0 1,0 0,0 0,1-1,-1 1,0 0,0 0,0 0,1 1,-1-1,0 0,0 0,0 1,1-1,-1 1,0-1,0 1,0-1,0 1,0 0,0-1,0 1,0 0,0 0,-1 0,1-1,0 1,0 0,-1 0,2 2,28 44,-11-4,-2 1,-2 0,-2 1,13 84,7 24,-31-146,-1 0,1 0,1 0,-1 0,1-1,1 1,-1-1,1 0,0 0,0 0,1-1,0 1,0-1,0 0,0-1,1 1,0-1,0 0,0 0,0-1,1 0,-1 0,1 0,0-1,0 0,0 0,0-1,0 0,0 0,0-1,0 0,1 0,-1-1,0 1,0-2,0 1,13-5,-3 0,-1 0,-1-1,1 0,-1-2,0 1,-1-2,0 0,14-14,-23 20,-1 0,1 0,-1-1,0 0,0 0,0 0,-1-1,0 1,0-1,0 1,0-1,-1 0,0 0,-1 0,1-1,-1 1,0 0,-1-1,1 1,-1 0,-1-1,1 1,-1 0,-2-9,2 11,0 0,0 1,0-1,0 1,-1 0,0-1,1 1,-1 0,0 0,-1 0,1 0,0 0,-1 1,0-1,0 1,1-1,-1 1,-1 0,1 0,0 1,0-1,-1 0,1 1,-1 0,1 0,-1 0,0 0,1 1,-1 0,0-1,1 1,-1 0,0 1,1-1,-1 1,-5 1,1 0,0 1,1 0,-1 0,1 1,0 0,0 0,1 1,-1 0,1 0,0 0,0 1,1-1,0 2,0-1,0 0,-4 9,5-7,1 0,0 0,1 0,-1 0,2 1,-1-1,1 1,0-1,1 10,0-16,-1 0,1 0,0 0,1 0,-1 0,0 0,1 0,-1 0,1-1,-1 1,1 0,0 0,0 0,0-1,0 1,0 0,0-1,0 1,0-1,1 0,-1 1,0-1,1 0,0 0,-1 0,1 0,0 0,-1 0,1 0,0 0,0-1,0 1,0-1,-1 1,1-1,0 0,0 0,0 0,0 0,0 0,0 0,0 0,0-1,3 0,2-1,0 0,0 0,0-1,0 1,0-2,-1 1,1-1,-1 0,0 0,0-1,0 1,-1-1,6-7,-3 2,-1 0,0 0,-1-1,0 0,0 0,-1 0,4-15,1-12,-2 0,-1-1,2-74,-7 84,2-32,-2 0,-10-83,5 252,9-49,3 0,2-1,3 0,2-1,43 99,-32-90</inkml:trace>
</inkml:ink>
</file>

<file path=ppt/ink/ink10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51:53.545"/>
    </inkml:context>
    <inkml:brush xml:id="br0">
      <inkml:brushProperty name="width" value="0.05" units="cm"/>
      <inkml:brushProperty name="height" value="0.05" units="cm"/>
      <inkml:brushProperty name="color" value="#008C3A"/>
      <inkml:brushProperty name="ignorePressure" value="1"/>
    </inkml:brush>
  </inkml:definitions>
  <inkml:trace contextRef="#ctx0" brushRef="#br0">538 88,'-4'-1,"0"0,-1 0,1-1,0 1,0-1,1 0,-1 0,-4-3,-12-5,-8-2,-1 1,-1 2,0 0,0 3,-48-6,66 11,1 0,-1 1,0 0,1 1,-1 0,1 1,0 1,-1-1,1 2,0-1,0 2,1-1,-1 2,1-1,0 1,1 1,-16 13,20-16,2 1,-1-1,0 1,1 0,0 0,0 0,1 0,-1 1,1-1,0 1,0-1,1 1,0 0,0 0,0 0,1-1,0 1,0 0,0 0,1 0,2 8,-1-6,0 0,0-1,1 1,1-1,-1 0,1 0,1 0,-1 0,1-1,0 0,0 0,1 0,0-1,0 1,13 7,12 5,2-2,65 23,-64-28,-2 2,1 1,37 24,-67-37,-1 1,1-1,-1 1,0 0,1 0,-1-1,0 2,0-1,0 0,-1 0,1 1,0-1,-1 0,0 1,1 0,-1-1,0 1,0 0,-1 0,2 5,-2-6,-1 0,0 1,1-1,-1 0,0 0,0 0,0 0,-1 0,1 0,0 0,-1-1,1 1,-1 0,0-1,1 1,-1-1,0 0,0 1,0-1,0 0,0 0,0 0,0 0,0-1,-1 1,-1 0,-22 6,1-2,-1 0,-1-1,1-2,0-1,-1-1,1-1,-51-9,37 0</inkml:trace>
</inkml:ink>
</file>

<file path=ppt/ink/ink10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51:54.558"/>
    </inkml:context>
    <inkml:brush xml:id="br0">
      <inkml:brushProperty name="width" value="0.05" units="cm"/>
      <inkml:brushProperty name="height" value="0.05" units="cm"/>
      <inkml:brushProperty name="color" value="#008C3A"/>
      <inkml:brushProperty name="ignorePressure" value="1"/>
    </inkml:brush>
  </inkml:definitions>
  <inkml:trace contextRef="#ctx0" brushRef="#br0">57 154,'-2'11,"0"0,0-1,-2 1,1-1,-7 13,4-8,0-1,0 1,2 1,0-1,1 1,-2 16,5-28,1 0,-1 0,0 0,1 0,0 0,0 0,0 0,0 0,1-1,-1 1,1 0,0-1,0 1,1-1,-1 0,1 0,-1 0,1 0,0 0,0 0,0-1,0 0,1 1,-1-1,1 0,-1-1,1 1,0-1,6 2,-6-1,1-1,-1 0,1 0,-1 0,1-1,-1 0,1 0,-1 0,1 0,-1-1,1 1,-1-1,1 0,-1-1,1 1,5-4,4-2,-1-2,0 1,18-17,14-8,-44 32,0 0,1 0,-1 0,0 1,0-1,1 0,-1 1,1-1,-1 1,0 0,1-1,-1 1,1 0,-1 0,1 0,-1 0,1 0,-1 0,0 0,1 1,-1-1,1 0,-1 1,1-1,-1 1,0 0,2 0,1 3,0-1,-1 1,0 0,0 0,0 0,4 8,-5-8,0 0,1 0,-1 0,1-1,0 1,0-1,0 1,0-1,0 0,1-1,-1 1,7 3,-7-5,1 0,0 0,0-1,-1 1,1-1,0 0,0 0,0 0,-1-1,1 1,0-1,0 0,-1 0,1 0,-1 0,1-1,-1 0,1 1,-1-1,0 0,0-1,0 1,0-1,0 1,-1-1,1 0,-1 0,0 0,1 0,-1 0,-1-1,3-3,-1 2,-1 1,1-1,-1 0,0-1,0 1,-1 0,1 0,-1-1,0 1,-1-1,1 1,-1-1,0 1,-1-1,1 1,-1-1,0 1,0-1,-1 1,0 0,-4-10,3 11,0 0,-1 0,1 0,-1 1,0-1,0 1,0 0,0 0,-1 1,1-1,-1 1,1 0,-6-2,-64-11,52 12,87-16,-34 16,-1 1,59 5,-74-2,1 1,-1 1,0 1,0 0,0 0,0 2,20 10,-29-13,-1 1,0-1,-1 1,1 0,-1 0,1 0,-1 1,0 0,-1 0,1 0,-1 0,0 0,-1 0,1 1,-1 0,3 10,-3-6,0 1,-1 0,0 0,-1 0,0 0,-1 0,-3 19,8-43,1 0,1 1,0 0,1 0,15-22,-7 12,42-62,-24 36,42-79,-67 101,-7 17,-4 13,-5 15,0 0,1 0,1 1,1 0,1 0,-1 24,3-34,2 1,-1-1,2 1,-1 0,1-1,1 1,0-1,0 1,1-1,1 0,0 0,0 0,9 14,-12-21,1 0,0-1,0 0,0 1,0-1,0 0,1 0,-1 0,1-1,-1 1,1 0,-1-1,1 0,0 1,0-1,0 0,0-1,0 1,0 0,0-1,0 0,0 1,0-1,5-1,28-8</inkml:trace>
</inkml:ink>
</file>

<file path=ppt/ink/ink10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51:55.418"/>
    </inkml:context>
    <inkml:brush xml:id="br0">
      <inkml:brushProperty name="width" value="0.05" units="cm"/>
      <inkml:brushProperty name="height" value="0.05" units="cm"/>
      <inkml:brushProperty name="color" value="#008C3A"/>
      <inkml:brushProperty name="ignorePressure" value="1"/>
    </inkml:brush>
  </inkml:definitions>
  <inkml:trace contextRef="#ctx0" brushRef="#br0">34 317,'-12'59,"6"-36,1-1,-5 45,10-62,-1 0,1 0,1 0,-1 0,1 0,-1 0,1 0,1 0,-1-1,1 1,-1 0,2-1,-1 1,0-1,1 0,0 0,0 0,0 0,6 5,-7-7,0 0,1 0,-1 0,1-1,-1 0,1 1,-1-1,1 0,0 0,0 0,0-1,0 1,0-1,-1 1,1-1,0 0,0 0,0 0,0-1,0 1,0-1,0 0,0 1,-1-1,1 0,0-1,-1 1,1 0,0-1,-1 0,0 1,1-1,2-4,1 1,-1 0,0-1,-1 1,0-1,0-1,0 1,0 0,-1-1,0 0,0 0,-1 0,2-11,-2 7,-1-1,-1 1,0-1,0 1,-1-1,-1 1,0 0,-5-17,5 23,1 0,-1 0,0 1,0-1,0 1,0-1,-1 1,0 0,0 0,0 0,-1 0,1 1,-1 0,0-1,0 1,0 0,0 1,0-1,-1 1,1 0,-8-3,10 4,0 1,0 0,0-1,1 1,-1 0,0 0,0 0,0 0,0 0,0 0,0 1,0-1,0 1,0-1,0 1,1 0,-1-1,0 1,0 0,1 0,-1 1,1-1,-1 0,1 0,-1 1,1-1,0 1,0-1,0 1,-2 3,2-4,1 0,0-1,0 1,-1 0,1 0,0 0,0 0,0 0,0-1,0 1,0 0,0 0,0 0,1 0,-1 0,0-1,0 1,1 0,-1 0,1 0,-1-1,1 1,-1 0,2 1,-1-1,1 0,-1 0,1 0,0 0,-1 0,1-1,0 1,0 0,-1-1,1 1,0-1,0 0,0 0,0 0,0 0,3 0,7-1,-1-1,1-1,-1 0,0 0,0-1,0 0,0-1,-1 0,1-1,-2 0,1-1,0 0,-1 0,-1-1,1 0,10-15,-8 10,0-1,-1 0,0-1,-1 0,-1 0,-1-1,0 0,-1-1,0 0,3-21,-8-2,-1 39,0 1,0 0,0-1,0 1,0 0,0 0,0-1,0 1,0 0,0-1,-1 1,1 0,0 0,0-1,0 1,0 0,0 0,0-1,-1 1,1 0,0 0,0-1,0 1,-1 0,1 0,0 0,0 0,-1-1,1 1,0 0,0 0,-1 0,1 0,0 0,0 0,-1 0,1 0,0 0,-1 0,1 0,0 0,-1 0,1 0,0 0,0 0,-1 0,1 0,0 0,0 0,-1 0,1 0,0 0,0 1,-1-1,1 0,0 0,0 0,-1 0,1 1,0-1,0 0,0 0,-1 1,1-1,0 1,-11 19,2 6,2 1,2-1,0 1,2 0,-1 34,4-5,12 91,18 23,-17-113,-3-1,-2 1,0 102,-9-149,0 1,-1-1,0 1,-1-1,0 0,-1 0,1 0,-2 0,0-1,0 1,-9 11,12-18,-1 1,0-1,0 0,0 1,-1-1,1-1,-1 1,0 0,1-1,-1 0,0 0,0 0,-1 0,1-1,0 1,0-1,-1 0,1-1,-1 1,1-1,-1 0,1 0,-1 0,1 0,-1-1,1 0,0 0,-9-3,8 2,0 0,0-1,0 0,1 0,-1 0,1 0,0-1,0 1,0-1,0 0,0-1,1 1,0-1,0 1,0-1,1 0,-1 0,1 0,0 0,1 0,-1-1,1 1,0-1,0 1,1 0,0-11,0 0,1 1,1-1,0 1,1-1,0 1,2 0,-1 0,9-16,3 1,1 1,1 0,1 2,1 0,2 1,0 1,2 2,1 0,0 1,2 2,0 0,2 2,37-18,-20 17</inkml:trace>
</inkml:ink>
</file>

<file path=ppt/ink/ink10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51:56.399"/>
    </inkml:context>
    <inkml:brush xml:id="br0">
      <inkml:brushProperty name="width" value="0.05" units="cm"/>
      <inkml:brushProperty name="height" value="0.05" units="cm"/>
      <inkml:brushProperty name="color" value="#008C3A"/>
      <inkml:brushProperty name="ignorePressure" value="1"/>
    </inkml:brush>
  </inkml:definitions>
  <inkml:trace contextRef="#ctx0" brushRef="#br0">17 190,'-1'337,"-5"-396,0 3,2-109,5 151,0-1,1 1,0 0,1 0,1 0,0 1,1-1,0 1,1 0,1 0,0 1,17-23,-20 30,1 1,1-1,-1 1,0 0,1 1,0-1,0 1,0 0,0 0,1 1,-1 0,1 0,-1 1,1-1,0 2,-1-1,1 1,0 0,0 0,-1 0,13 4,-13-3,0 0,0 1,0-1,0 2,-1-1,1 1,-1-1,0 1,1 1,-1-1,-1 1,1 0,0 0,-1 0,0 1,0 0,-1-1,1 1,-1 1,0-1,0 0,0 1,-1-1,2 8,-3-9,0-1,-1 1,1 0,-1-1,0 1,0-1,0 1,-1 0,1-1,-1 1,0-1,0 1,0-1,0 0,-1 1,1-1,-4 5,1-3,0 0,0 0,-1 0,0-1,0 0,0 0,0 0,-1-1,-6 4,-9 3,-1-1,-1-1,1-1,-28 4,26-6,-28 5,49-9,1 0,0-1,0 1,-1 0,1 0,0 0,0 0,0 1,0-1,0 0,0 1,1 0,-1-1,0 1,-2 3,4-3,0-1,-1 0,1 1,0-1,0 0,0 1,1-1,-1 1,0-1,0 0,1 0,-1 1,1-1,-1 0,1 0,-1 1,1-1,0 0,0 0,0 0,-1 0,1 0,0 0,0 0,0 0,1-1,-1 1,0 0,2 0,41 25,-40-24,25 13,1-1,1-2,0-1,1-1,42 7,-65-15,0-1,0-1,0 0,0 0,0-1,0 0,-1 0,1-1,0-1,15-5,-19 5,1 0,-1 0,1-1,-1 0,0 0,-1-1,1 1,-1-1,1 0,-1 0,-1 0,1-1,-1 1,0-1,0 0,3-11,-3 4,0-1,-1 1,1-21,-2 22,-4 33,0 1,2 0,0-1,2 1,4 35,4-20</inkml:trace>
</inkml:ink>
</file>

<file path=ppt/ink/ink10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51:56.774"/>
    </inkml:context>
    <inkml:brush xml:id="br0">
      <inkml:brushProperty name="width" value="0.05" units="cm"/>
      <inkml:brushProperty name="height" value="0.05" units="cm"/>
      <inkml:brushProperty name="color" value="#008C3A"/>
      <inkml:brushProperty name="ignorePressure" value="1"/>
    </inkml:brush>
  </inkml:definitions>
  <inkml:trace contextRef="#ctx0" brushRef="#br0">0 44,'0'-7,"0"-11,8 7,2 4</inkml:trace>
</inkml:ink>
</file>

<file path=ppt/ink/ink10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51:57.493"/>
    </inkml:context>
    <inkml:brush xml:id="br0">
      <inkml:brushProperty name="width" value="0.05" units="cm"/>
      <inkml:brushProperty name="height" value="0.05" units="cm"/>
      <inkml:brushProperty name="color" value="#008C3A"/>
      <inkml:brushProperty name="ignorePressure" value="1"/>
    </inkml:brush>
  </inkml:definitions>
  <inkml:trace contextRef="#ctx0" brushRef="#br0">312 350,'-1'-2,"0"0,1 0,-1-1,0 1,0 0,0 0,0 0,-1 0,1 0,-1 0,1 0,-1 1,1-1,-1 1,0-1,0 1,0-1,0 1,-4-2,-43-18,41 19,-1 1,1 0,0 0,-1 1,1 1,-1-1,1 1,0 0,-1 1,1 0,0 0,0 1,0 0,1 1,-1-1,1 2,-1-1,1 1,1 0,-1 0,1 1,0-1,0 2,0-1,1 0,0 1,1 0,-1 1,1-1,0 1,1-1,-4 14,6-19,1 0,-1 1,0-1,1 1,0 0,0-1,-1 1,1-1,1 1,-1-1,0 1,1-1,-1 1,1-1,0 1,0-1,0 1,2 2,-2-3,1-1,-1 0,0 0,1 0,0 1,-1-1,1-1,0 1,0 0,-1 0,1-1,0 1,0-1,0 1,0-1,0 0,0 0,3 0,5-1,0 0,0-1,0 0,-1 0,1-1,-1-1,15-6,-16 5,1 0,1 1,-1 1,1 0,19-4,-27 6,1 1,-1 0,1 0,-1 0,1 1,-1-1,1 0,-1 1,1 0,-1-1,0 1,1 0,-1 0,0 1,0-1,0 0,1 1,-2-1,1 1,0 0,0 0,0-1,-1 1,1 0,-1 1,1-1,-1 0,0 0,1 4,2 4,-1 0,0 1,0-1,-2 1,1 0,-1 0,-1-1,1 1,-2 0,0 0,0 0,-4 15,3-19,1-1,-1 1,0 0,-1-1,1 1,-1-1,0 0,-1 0,0 0,0 0,0-1,0 1,-1-1,0 0,0-1,-1 1,1-1,-1 0,0 0,-6 3,10-6,0 0,0-1,0 1,1 0,-1-1,0 1,0-1,0 1,0-1,0 0,0 0,0 0,0 0,0 0,0 0,0-1,0 1,0-1,0 1,0-1,1 0,-1 0,0 1,0-1,1-1,-1 1,0 0,1 0,-1-1,1 1,0 0,-1-1,1 0,0 1,0-1,0 0,0 1,0-1,0 0,0-2,-1-3,1 1,0-1,0 1,0-1,1 1,0-1,0 0,1 1,0-1,0 1,2-8,4-6,1-1,1 1,0 0,2 0,20-28,76-83,-41 54,-65 76,100-132,-89 114,0 0,-1-1,-1 0,0 0,7-26,-17 46,0 0,-1 0,1 0,0 0,0 0,0 0,0 0,0 0,0 0,0 0,-1 0,1 0,0 0,0 0,0 0,0 0,0 0,0 0,0 0,-1 0,1 0,0 0,0 0,0 0,0 0,0 0,0 0,0-1,0 1,0 0,-1 0,1 0,0 0,0 0,-9 17,-3 25,1 1,3 1,1-1,3 1,1 0,2 1,2-1,10 61,-3-76,-8-29,0 0,0 0,1 0,-1 0,0 0,0 0,1 0,-1 0,0 0,0 0,1 0,-1 0,0 0,0 0,1 0,-1 0,0 0,0 0,1 0,-1-1,0 1,0 0,1 0,-1 0,0 0,0 0,0-1,0 1,1 0,-1 0,0 0,0-1,0 1,0 0,0 0,0-1,1 1,-1 0,0 0,0-1,0 1,0 0,0 0,0-1,0 1,0 0,0 0,0-1,14-59,-9 34,-4 21,1 1,0-1,0 0,0 1,0-1,1 1,-1 0,1 0,0 0,0 0,1 0,-1 0,1 1,0 0,5-4,-6 6,0 0,-1 0,1 0,0 0,0 0,-1 1,1-1,0 1,0 0,0 0,0 0,-1 0,1 1,0-1,0 1,0-1,-1 1,1 0,0 0,-1 0,1 1,-1-1,1 1,-1-1,0 1,0 0,0 0,4 3,1 3,-1 0,1 1,-1-1,-1 1,0 0,5 11,-7-12,0-1,0 0,1-1,0 1,0-1,1 1,0-1,0-1,0 1,1-1,11 9,7-6</inkml:trace>
</inkml:ink>
</file>

<file path=ppt/ink/ink10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51:57.851"/>
    </inkml:context>
    <inkml:brush xml:id="br0">
      <inkml:brushProperty name="width" value="0.05" units="cm"/>
      <inkml:brushProperty name="height" value="0.05" units="cm"/>
      <inkml:brushProperty name="color" value="#008C3A"/>
      <inkml:brushProperty name="ignorePressure" value="1"/>
    </inkml:brush>
  </inkml:definitions>
  <inkml:trace contextRef="#ctx0" brushRef="#br0">1 72,'0'-8,"0"-9,0-10,0 7,0 23,0 17,0 13,0 16,0 7,7 2,4-2,-2-3,-1-3,-2-18,-3-28,-1-16</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2:33.243"/>
    </inkml:context>
    <inkml:brush xml:id="br0">
      <inkml:brushProperty name="width" value="0.05" units="cm"/>
      <inkml:brushProperty name="height" value="0.05" units="cm"/>
      <inkml:brushProperty name="ignorePressure" value="1"/>
    </inkml:brush>
  </inkml:definitions>
  <inkml:trace contextRef="#ctx0" brushRef="#br0">1 18,'477'-15,"-461"13,1 2,-1 0,27 3,-39-2,0-1,1 1,-1 1,0-1,0 0,0 1,-1 0,1 0,0 0,-1 0,1 1,-1-1,0 1,1 0,-1 0,-1 0,1 0,0 1,2 4,-2 0,0 0,0 0,-1 0,0 0,0 0,-1 1,0-1,0 1,-2 15,-12 87,4-57,-13 382,16-223,6-204,0-1,-1 1,0-1,-1 1,0-1,0 0,-1 0,0 0,0 0,-1 0,-6 11,6-15,0 1,-1-1,1 1,-1-1,0-1,0 1,0-1,-1 0,1 0,-1 0,1-1,-1 0,0 0,0 0,0-1,-10 2,-26 1,-1-2,-51-3,-35 1,102 2,12 0,-1-1,0-1,-24-2,39 2,-1-1,1 1,-1 0,1-1,0 1,-1-1,1 1,0-1,0 1,-1-1,1 0,0 0,0 0,0 0,-1-1,-2-13</inkml:trace>
</inkml:ink>
</file>

<file path=ppt/ink/ink10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51:58.227"/>
    </inkml:context>
    <inkml:brush xml:id="br0">
      <inkml:brushProperty name="width" value="0.05" units="cm"/>
      <inkml:brushProperty name="height" value="0.05" units="cm"/>
      <inkml:brushProperty name="color" value="#008C3A"/>
      <inkml:brushProperty name="ignorePressure" value="1"/>
    </inkml:brush>
  </inkml:definitions>
  <inkml:trace contextRef="#ctx0" brushRef="#br0">30 64,'-8'-8,"-9"-2,12 0,15 2,21 3,12-6,-1 0</inkml:trace>
</inkml:ink>
</file>

<file path=ppt/ink/ink10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51:58.961"/>
    </inkml:context>
    <inkml:brush xml:id="br0">
      <inkml:brushProperty name="width" value="0.05" units="cm"/>
      <inkml:brushProperty name="height" value="0.05" units="cm"/>
      <inkml:brushProperty name="color" value="#008C3A"/>
      <inkml:brushProperty name="ignorePressure" value="1"/>
    </inkml:brush>
  </inkml:definitions>
  <inkml:trace contextRef="#ctx0" brushRef="#br0">227 217,'-10'1,"1"0,0 1,0 0,0 1,0 0,0 0,1 1,-1 0,1 0,0 1,0 0,1 1,-1-1,1 1,0 1,-6 7,5-5,0 0,0 1,1 0,0 0,0 1,1-1,1 2,0-1,1 0,0 1,-4 18,7-26,1-1,-1 1,1-1,0 1,0 0,0-1,0 1,1 0,-1-1,1 1,0-1,0 1,0-1,1 1,-1-1,1 0,0 0,0 0,0 0,0 0,0 0,1 0,-1-1,1 1,0-1,0 0,0 0,0 0,0 0,0 0,0-1,1 1,-1-1,1 0,-1 0,1 0,3 0,2 0,1 0,-1 0,1-1,-1 0,1-1,-1 0,0-1,1 0,-1 0,0-1,0 0,0-1,11-6,-9 3,0-1,0-1,-1 0,0 0,0-1,-1 0,0-1,-1 0,0-1,-1 1,0-1,-1-1,-1 1,0-1,5-17,-3 4,-2 0,0 0,-2-1,-1 0,-1 1,-4-49,3 73,-9-53,9 53,-1 0,1 0,-1 0,1 0,-1 0,0 0,0 0,0 0,0 0,0 0,0 1,0-1,-1 0,1 1,0-1,-1 1,0-1,1 1,-4-2,3 3,1 0,0 0,0 0,0 0,0 0,0 1,0-1,-1 0,1 1,0-1,0 1,0-1,0 1,0 0,0-1,1 1,-1 0,0 0,0-1,0 1,1 0,-1 0,0 0,1 0,-1 0,1 0,-1 0,1 0,-1 0,1 2,-15 39,15-42,-13 68,4 0,2 1,3 120,4-179,4 19,-4-29,0 0,1 0,-1 0,0 0,0 1,0-1,0 0,1 0,-1 0,0 0,0 0,0 0,1 1,-1-1,0 0,0 0,1 0,-1 0,0 0,0 0,0 0,1 0,-1 0,0 0,0 0,1 0,-1 0,0 0,0 0,1 0,-1 0,0-1,0 1,0 0,1 0,-1 0,0 0,0 0,0 0,1-1,-1 1,0 0,0 0,0 0,0-1,0 1,0 0,1 0,25-45,-16 26,-4 8,1 0,0 0,1 0,0 1,1 0,0 1,1 0,15-11,-20 16,0 1,0 0,0 1,0-1,1 1,-1 0,1 0,-1 1,1 0,0 0,-1 0,1 1,0-1,0 1,0 1,-1-1,1 1,0 0,0 0,-1 1,10 3,-6 0,0 0,0 1,-1 0,0 0,0 1,-1 0,9 10,-10-10,1 0,0-1,0 1,0-1,1-1,0 1,0-1,11 4,-17-8,0 0,1 0,-1 0,0-1,1 1,-1-1,1 0,-1 0,1 0,-1 0,0 0,1 0,-1-1,1 1,-1-1,0 0,1 0,-1 0,0 0,0 0,0 0,1 0,-1-1,-1 1,1-1,0 1,0-1,0 0,-1 0,1 0,-1 0,0 0,2-3,4-8,-2 0,1 0,-1 0,5-24,-2 6,-9 92,-3 80,4-112</inkml:trace>
</inkml:ink>
</file>

<file path=ppt/ink/ink10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51:59.317"/>
    </inkml:context>
    <inkml:brush xml:id="br0">
      <inkml:brushProperty name="width" value="0.05" units="cm"/>
      <inkml:brushProperty name="height" value="0.05" units="cm"/>
      <inkml:brushProperty name="color" value="#008C3A"/>
      <inkml:brushProperty name="ignorePressure" value="1"/>
    </inkml:brush>
  </inkml:definitions>
  <inkml:trace contextRef="#ctx0" brushRef="#br0">0 84,'0'-7,"0"-11,0-9,0 8,0 6</inkml:trace>
</inkml:ink>
</file>

<file path=ppt/ink/ink10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51:59.895"/>
    </inkml:context>
    <inkml:brush xml:id="br0">
      <inkml:brushProperty name="width" value="0.05" units="cm"/>
      <inkml:brushProperty name="height" value="0.05" units="cm"/>
      <inkml:brushProperty name="color" value="#008C3A"/>
      <inkml:brushProperty name="ignorePressure" value="1"/>
    </inkml:brush>
  </inkml:definitions>
  <inkml:trace contextRef="#ctx0" brushRef="#br0">1 209,'0'-1,"0"1,0 0,0 0,-1-1,1 1,0 0,0-1,0 1,0 0,0 0,0-1,1 1,-1 0,0-1,0 1,0 0,0 0,0-1,0 1,0 0,0 0,1-1,-1 1,0 0,0 0,0 0,1-1,-1 1,0 0,0 0,0 0,1 0,-1 0,0-1,0 1,1 0,-1 0,0 0,1 0,-1 0,0 0,0 0,1 0,13 8,11 18,-17-15,0 0,-1 1,0 0,-1 0,-1 0,0 1,0 0,-1 0,-1 0,0 1,-1-1,1 19,-4 4,-1 0,-2 0,-9 42,6-45,1-1,2 1,2 0,2 59,0-88,1 1,0-1,1 1,-1-1,1 0,0 1,0-1,0 0,0 0,1 0,0-1,-1 1,1-1,1 1,-1-1,0 0,1 0,0 0,-1-1,1 1,0-1,1 0,-1 0,0-1,0 1,1-1,-1 0,1 0,-1 0,1 0,5-1,4 1,0 0,0-2,0 1,0-2,0 0,0 0,-1-1,1-1,15-6,-16 4,-1-1,1-1,-1 0,0 0,-1-1,0 0,-1-1,1-1,-2 1,11-17,-13 18,-1 0,0-1,-1 0,0 0,0 0,-1-1,-1 1,0-1,0 0,-1 0,0 0,-1 0,-1-20,0 27,0 0,0 0,-1 1,1-1,-1 0,0 0,0 0,-1 1,1-1,-1 0,1 1,-1 0,0-1,-1 1,1 0,-1 0,1 0,-1 0,0 1,-4-4,3 4,0 0,0 1,0-1,-1 1,1 0,0 0,-1 0,1 1,-1 0,1 0,-1 0,1 0,-1 1,-8 1,-3 3,0 0,0 1,0 0,0 2,1 0,1 0,-28 21,33-20,-1 0,1 0,0 1,1 0,0 0,1 1,-9 17,14-25,0 1,0-1,1 1,-1-1,1 1,0 0,0 0,0 0,1 0,-1-1,1 1,0 0,0 0,0 0,1 0,-1 0,1 0,0 0,0 0,0-1,1 1,-1 0,1-1,0 1,0-1,0 0,0 1,4 2,-3-3,0-1,0 0,0 1,1-1,-1 0,0-1,1 1,0-1,-1 1,1-1,0 0,0 0,0-1,0 1,-1-1,1 0,0 0,0 0,0 0,0-1,0 0,0 0,-1 0,1 0,0 0,-1-1,1 0,-1 1,1-1,-1-1,4-2,5-3,0-1,-1-1,-1 0,1 0,-2-1,1 0,9-16,-3-1,-1-1,-2 0,-1-1,-1-1,-1 1,8-53,13-191,-30 256,2-27,-2-51,-8 69,2 29,-2 16,-4 37,2 0,2 1,4 0,1 0,10 91,-3-102,2-1,3 0,1 0,2-1,2-1,23 46,-11-40</inkml:trace>
</inkml:ink>
</file>

<file path=ppt/ink/ink10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52:00.911"/>
    </inkml:context>
    <inkml:brush xml:id="br0">
      <inkml:brushProperty name="width" value="0.05" units="cm"/>
      <inkml:brushProperty name="height" value="0.05" units="cm"/>
      <inkml:brushProperty name="color" value="#008C3A"/>
      <inkml:brushProperty name="ignorePressure" value="1"/>
    </inkml:brush>
  </inkml:definitions>
  <inkml:trace contextRef="#ctx0" brushRef="#br0">555 1,'-83'0,"-86"11,143-7,1 0,0 1,1 2,-1 1,1 0,0 2,-36 21,54-27,0 0,0 0,1 0,-1 1,1 0,0 0,1 1,-1-1,1 1,-4 8,6-11,1 0,-1 0,1 0,0 1,0-1,1 0,-1 1,1-1,-1 1,1-1,0 1,0-1,1 0,-1 1,1-1,0 1,0-1,0 0,0 0,0 1,1-1,-1 0,3 3,5 4,0 0,1-1,0 0,0 0,1-1,0-1,0 0,1-1,14 7,-14-7,61 30,-35-18,-1 0,-2 3,52 37,-83-55,-1 0,0 0,1 0,-1 0,0 1,-1-1,1 1,0 0,-1 0,0 0,0 0,0 0,-1 1,2 5,-3-8,0 0,0 0,0 0,0 0,-1 0,1 0,0 1,-1-1,0 0,0 0,1 0,-1 0,0-1,0 1,-1 0,1 0,0-1,-1 1,1 0,-1-1,1 0,-1 1,0-1,0 0,1 0,-1 0,0 0,0 0,-3 1,-4 1,-1 0,1 0,0-1,-1-1,1 0,0 0,-1 0,0-1,1-1,-1 0,-17-4,12 2,0-1,0-1,1 0,-1-1,1-1,-21-13,5-3</inkml:trace>
</inkml:ink>
</file>

<file path=ppt/ink/ink10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52:01.911"/>
    </inkml:context>
    <inkml:brush xml:id="br0">
      <inkml:brushProperty name="width" value="0.05" units="cm"/>
      <inkml:brushProperty name="height" value="0.05" units="cm"/>
      <inkml:brushProperty name="color" value="#008C3A"/>
      <inkml:brushProperty name="ignorePressure" value="1"/>
    </inkml:brush>
  </inkml:definitions>
  <inkml:trace contextRef="#ctx0" brushRef="#br0">136 172,'0'0,"0"-1,0 1,0 0,0 0,0-1,0 1,0 0,0 0,0-1,0 1,0 0,0 0,0-1,0 1,0 0,-1 0,1 0,0-1,0 1,0 0,0 0,0-1,0 1,-1 0,1 0,0 0,0 0,0-1,-1 1,1 0,0 0,0 0,0 0,-1 0,1 0,0 0,0 0,-1 0,1-1,0 1,0 0,-1 0,1 0,0 0,0 0,-1 1,1-1,-17 9,-13 19,21-15,-1 0,1 1,1 0,1 0,0 1,1 0,0 0,1 1,1-1,-5 31,9-40,-1 0,0 0,1-1,0 1,1 0,-1 0,1 0,0-1,0 1,1 0,0-1,0 1,0-1,1 0,0 1,0-1,0 0,0-1,1 1,0-1,0 1,0-1,0 0,1-1,-1 1,1-1,0 0,0 0,0 0,1-1,-1 0,1 0,9 2,-7-2,-1-1,1 0,0-1,0 0,-1 0,1 0,0-1,0-1,-1 1,1-1,-1 0,1-1,-1 1,0-2,0 1,0-1,-1 0,1 0,-1-1,0 0,0 0,6-7,12-14,-1-2,-1 0,29-49,-20 29,-33 58,1 0,0-1,1 1,0 0,1-1,2 15,-2-18,0-1,1 1,-1-1,1 0,1 0,-1 0,1 0,0 0,0-1,0 1,0-1,1 0,0 0,0 0,0 0,0 0,1-1,-1 0,7 3,-7-4,-1-1,1 0,0 1,-1-1,1-1,0 1,0-1,0 1,0-1,0 0,-1 0,1-1,0 1,0-1,0 0,-1 0,1 0,0 0,-1-1,1 0,-1 1,1-1,-1-1,0 1,0 0,0-1,0 1,3-5,-2 3,0-2,0 1,0 0,0-1,-1 1,0-1,0 0,-1 0,1-1,-1 1,-1 0,1-1,-1 1,0-1,-1 1,1-1,-1 0,-1 1,1-1,-1 1,0-1,-1 1,-2-8,3 9,-2 0,1-1,0 1,-1 0,0 0,0 1,-1-1,1 1,-1-1,0 1,0 0,-1 1,1-1,-1 1,0 0,1 0,-2 0,1 0,0 1,0 0,-1 0,1 1,-1 0,1-1,-1 2,0-1,-5 1,-31 7,25-1,18-6,-1 0,0 0,0 0,0 0,0 0,0 0,0 0,0 0,0 0,0 0,0 0,1 0,-1 0,0 0,0 0,0 0,0 0,0 0,0 0,0 0,0 0,0 1,0-1,0 0,0 0,0 0,0 0,0 0,0 0,0 0,0 0,0 0,0 0,0 1,0-1,0 0,0 0,0 0,0 0,0 0,0 0,0 0,0 0,34 0,64-10,-68 5,0 2,60 0,-79 4,-1 1,0-1,1 2,-1-1,0 1,0 1,0 0,-1 0,1 1,-1 0,0 1,13 10,-15-9,0 0,-1 0,0 0,0 1,0 0,-1 0,-1 0,1 1,-1-1,0 1,-1 0,0 0,-1 1,0-1,0 0,-1 1,0-1,-1 15,0-24,0-1,0 1,0 0,0 0,1 0,-1 0,0-1,0 1,0 0,0 0,0 0,1 0,-1 0,0 0,0-1,0 1,1 0,-1 0,0 0,0 0,0 0,1 0,-1 0,0 0,0 0,0 0,1 0,-1 0,0 0,0 0,0 0,1 0,-1 0,0 0,0 0,0 1,0-1,1 0,-1 0,0 0,0 0,0 0,0 0,1 1,-1-1,0 0,0 0,0 0,0 0,0 1,0-1,0 0,1 0,-1 0,0 0,0 1,0-1,0 0,17-25,-6 9,17-16,1 0,1 2,40-29,-32 27,63-68,-72 60,-27 38,-1 0,1 0,-1-1,0 1,0 0,0-1,0 1,-1-1,1 1,-1-1,1 1,-1-1,0 1,0-1,0-2,-1 4,1 0,0 1,0-1,-1 0,1 1,-1-1,1 1,-1-1,1 0,0 1,-1-1,0 1,1 0,-1-1,1 1,-1-1,0 1,1 0,-1-1,0 1,1 0,-1 0,0 0,1-1,-1 1,0 0,0 0,1 0,-1 0,0 0,0 0,1 0,-1 1,0-1,1 0,-1 0,0 0,-1 1,-29 15,23-10,0 0,1 0,-1 1,1 0,1 1,0-1,0 1,0 0,1 0,-7 15,10-18,0-1,0 1,1-1,0 1,0 0,0 0,0-1,1 1,0 0,0 0,0 0,1-1,-1 1,1 0,0 0,1-1,-1 1,1-1,0 1,0-1,0 1,1-1,5 7,-3-5,1 0,0 0,0-1,1 1,0-2,0 1,0-1,0 0,0 0,1-1,8 3,-2-2,1-1,0 1,-1-2,1 0,18-1,38-4</inkml:trace>
</inkml:ink>
</file>

<file path=ppt/ink/ink10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52:02.692"/>
    </inkml:context>
    <inkml:brush xml:id="br0">
      <inkml:brushProperty name="width" value="0.05" units="cm"/>
      <inkml:brushProperty name="height" value="0.05" units="cm"/>
      <inkml:brushProperty name="color" value="#008C3A"/>
      <inkml:brushProperty name="ignorePressure" value="1"/>
    </inkml:brush>
  </inkml:definitions>
  <inkml:trace contextRef="#ctx0" brushRef="#br0">16 567,'-16'6,"32"-13,3-9,-2 0,1-1,-2-1,-1-1,0 0,-1-1,-1 0,-1-1,-1-1,11-29,-36 123,12-65,1 1,0-1,1 1,0-1,0 1,0-1,1 1,0-1,1 1,-1-1,2 0,2 8,-4-14,0 1,0-1,1 0,-1 1,0-1,1 0,-1 0,1 0,-1 0,1 0,0 0,-1 0,1-1,0 1,0-1,-1 1,1-1,0 0,0 1,0-1,0 0,-1 0,1 0,0-1,0 1,0 0,0-1,-1 1,1-1,0 0,-1 1,1-1,2-2,5-1,-1-1,0 0,0-1,0 0,9-10,-2 0,-1-1,-1 0,-1-1,-1-1,0 0,-1 0,-1-1,-1 0,9-36,-3-3,-2-1,5-71,-21 381,-9 152,9-374,-1 0,-1 0,-2 0,-18 45,21-64,0 1,0-1,-1 0,0 0,0-1,-16 16,18-21,0 1,-1 0,1-1,-1 0,0 0,0-1,0 1,-1-1,1 0,0-1,-1 1,1-1,-12 1,13-2,-1-1,1 1,0-1,0 0,0 0,0 0,0-1,0 1,0-1,0 0,1 0,-1 0,1-1,-1 1,1-1,0 0,0 0,0 0,0 0,1-1,-1 1,1-1,0 1,0-1,0 0,0 0,1 0,0 0,-2-6,1 2,-1-1,1 0,1 0,0 0,0 0,0 0,1 0,1 0,0 1,0-1,0 0,1 0,4-11,1 10,0 0,0 0,1 1,0 0,0 1,1-1,0 2,1-1,0 1,0 1,0-1,13-4,-14 6,38-21</inkml:trace>
</inkml:ink>
</file>

<file path=ppt/ink/ink10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52:03.051"/>
    </inkml:context>
    <inkml:brush xml:id="br0">
      <inkml:brushProperty name="width" value="0.05" units="cm"/>
      <inkml:brushProperty name="height" value="0.05" units="cm"/>
      <inkml:brushProperty name="color" value="#008C3A"/>
      <inkml:brushProperty name="ignorePressure" value="1"/>
    </inkml:brush>
  </inkml:definitions>
  <inkml:trace contextRef="#ctx0" brushRef="#br0">20 44,'-7'0,"-3"-7,8-10,4-3</inkml:trace>
</inkml:ink>
</file>

<file path=ppt/ink/ink10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52:03.692"/>
    </inkml:context>
    <inkml:brush xml:id="br0">
      <inkml:brushProperty name="width" value="0.05" units="cm"/>
      <inkml:brushProperty name="height" value="0.05" units="cm"/>
      <inkml:brushProperty name="color" value="#008C3A"/>
      <inkml:brushProperty name="ignorePressure" value="1"/>
    </inkml:brush>
  </inkml:definitions>
  <inkml:trace contextRef="#ctx0" brushRef="#br0">0 168,'0'13,"5"123,-3-122,0 1,0 0,1-1,1 1,0-1,1 0,12 23,-15-34,-1-1,1 1,0 0,0-1,0 1,0-1,0 1,0-1,0 0,1 0,0 0,-1 0,1-1,0 1,-1-1,1 0,0 1,0-1,0 0,0-1,1 1,2 0,-1-2,-1 1,0-1,0 0,0 0,0-1,0 1,0-1,-1 0,1 0,0 0,-1 0,0-1,1 1,3-6,7-6,-1-1,0-1,-2 0,0 0,15-31,-10 13,-11 33,3 12,-7-9,1 1,-1-1,1 0,-1 1,1-1,0 0,0 0,0 0,0-1,0 1,1 0,-1-1,0 1,1-1,-1 0,1 0,2 1,1-1,-1-1,1 0,-1 0,1-1,-1 0,1 0,-1 0,0 0,1-1,-1 0,0 0,0 0,0-1,-1 0,1 1,0-2,-1 1,0 0,7-8,2-4,-2-1,0 1,0-2,9-21,0 2,-19 34,1 0,-1 1,0-1,1 0,-1 1,1 0,0-1,-1 1,1 0,0-1,0 1,0 0,0 1,0-1,0 0,0 0,0 1,0-1,0 1,0 0,0 0,0 0,1 0,-1 0,3 0,8 2,-1 1,0 0,19 8,20 3,-37-14,-1 0,0-1,1 0,-1-1,0-1,0 0,-1-1,1 0,21-11,-25 11,0-1,0 0,0 0,-1-1,0 0,0-1,0 0,-1 0,0 0,0-1,-1 0,0 0,5-10,-10 17,0 0,0 0,-1 0,1 0,-1 0,1 0,0-1,-1 1,0 0,1 0,-1-1,0 1,0 0,0 0,0-1,0 1,0 0,0 0,0-1,0 1,0 0,-1-1,1 1,-1 0,1 0,-1 0,1 0,-1-1,0 1,1 0,-1 0,0 0,0 0,0 0,0 1,0-1,0 0,0 0,0 1,0-1,0 0,-2 0,-1 0,0 0,-1 1,1-1,0 1,0 0,-1 0,1 1,0-1,0 1,0 0,-1 0,-3 2,-6 2,1 2,0-1,1 2,-1 0,2 0,-1 1,1 1,0 0,1 0,0 1,-12 17,17-21,1 1,0-1,0 1,0 0,1 0,0 0,0 0,1 1,-1 10,2-14,1 1,0 0,0-1,1 1,0-1,0 1,0-1,0 1,1-1,0 0,0 1,0-1,1 0,0 0,4 5,-1-3,0 0,1-1,0 0,0 0,1 0,0-1,0 0,0 0,0-1,1 0,0 0,0-1,0-1,10 3,3-1,0 0,0-2,0 0,42-4,1-6</inkml:trace>
</inkml:ink>
</file>

<file path=ppt/ink/ink10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52:05.423"/>
    </inkml:context>
    <inkml:brush xml:id="br0">
      <inkml:brushProperty name="width" value="0.05" units="cm"/>
      <inkml:brushProperty name="height" value="0.05" units="cm"/>
      <inkml:brushProperty name="color" value="#008C3A"/>
      <inkml:brushProperty name="ignorePressure" value="1"/>
    </inkml:brush>
  </inkml:definitions>
  <inkml:trace contextRef="#ctx0" brushRef="#br0">521 341,'-60'0,"13"-2,0 3,-88 12,121-10,1 0,-1 1,0 1,1 0,0 1,0 0,1 1,-1 0,1 1,1 0,0 1,0 1,-17 18,23-22,1-1,0 1,0 0,1 0,0 0,0 0,0 1,1 0,0-1,0 1,0 0,1 0,-1 12,2-15,0-1,1 1,-1-1,1 1,0-1,0 0,0 1,0-1,0 0,1 0,0 0,-1 0,1 0,0 0,0 0,1-1,-1 1,1-1,-1 1,1-1,0 0,0 0,-1 0,1-1,1 1,-1-1,0 1,7 1,-4-2,1 1,0-1,-1 0,1 0,0-1,-1 0,1 0,0-1,0 0,-1 0,1 0,9-4,-4 0,0 0,-1 0,1-2,-1 1,-1-1,11-9,3-5,-1-1,-2-1,0 0,26-41,-33 44,-1-2,-1 0,-1 0,-1-1,-1 0,-1 0,-1-1,-2 0,0-1,-1 1,-1-1,-2 0,0 0,-5-33,4 55,0 0,0 0,-1 0,1 0,-1 1,0-1,1 0,-2 0,1 1,0-1,0 1,-1-1,1 1,-1-1,0 1,-3-3,4 4,1 1,-1 0,1 0,-1 0,0-1,1 1,-1 0,0 0,1 0,-1 0,0 0,1 0,-1 0,0 1,1-1,-1 0,0 0,1 0,-1 1,1-1,-1 0,0 1,1-1,-2 1,-18 24,8-2,2 0,0 1,1 0,2 1,-9 46,9-20,-3 100,10-138,1 0,0 0,4 17,-4-27,-1 0,1 0,0 0,0 0,1 0,-1-1,1 1,-1-1,4 4,-4-5,-1 0,1 0,0-1,0 1,0 0,0-1,0 1,0-1,0 1,0-1,0 0,0 1,0-1,1 0,-1 0,0 1,0-1,0 0,0 0,0-1,1 1,-1 0,0 0,2-1,5-3,1-1,-1 0,0-1,0 1,-1-2,0 1,0-1,-1 0,1 0,-1-1,-1 1,6-12,31-34,-41 52,0 1,-1-1,1 1,0-1,-1 1,1-1,0 1,-1 0,1-1,0 1,0 0,0 0,-1-1,1 1,0 0,0 0,0 0,0 0,-1 0,1 0,0 0,0 0,0 1,-1-1,1 0,0 0,0 1,0-1,-1 0,1 1,0-1,-1 1,1-1,0 1,-1-1,1 1,-1 0,1-1,-1 1,1 0,-1-1,1 1,-1 0,0-1,1 1,-1 0,1 1,22 53,-11-26,-11-25,1-1,0 1,1-1,-1 0,1 0,-1 0,1 0,0 0,0 0,0-1,0 0,1 1,-1-1,1-1,-1 1,1 0,0-1,-1 1,1-1,0 0,0-1,0 1,0-1,0 1,0-1,0-1,0 1,0 0,7-2,-7 0,1 0,-1 0,1 0,-1-1,0 1,0-1,0 0,0 0,0-1,-1 1,1-1,-1 0,0 1,0-2,-1 1,1 0,-1 0,0-1,0 1,0-1,0 0,-1 1,1-8,-1 6,-1 0,0 1,0-1,-1 0,0 1,0-1,0 0,0 1,-1 0,0-1,0 1,0 0,-1 0,0 0,0 0,0 0,-1 1,1-1,-1 1,0 0,0 0,-1 1,1-1,-7-3,7 4,0 0,0 1,0 0,-1 0,1 0,0 0,-1 1,1-1,-1 1,1 0,-1 1,0-1,1 1,-1 0,0 0,1 0,-1 1,0 0,1 0,-1 0,1 0,-1 1,1-1,0 1,0 0,0 1,0-1,0 1,-6 5,9-8,0 1,0-1,1 1,-1 0,0 0,0-1,1 1,-1 0,1 0,-1 0,1 0,-1 0,1 0,-1-1,1 1,0 0,0 0,-1 0,1 0,0 1,0-1,0 0,0 0,0 0,0 0,0 0,1 0,-1 0,0 0,1 0,-1 0,0-1,1 1,-1 0,1 0,0 1,1 0,0 0,1 0,-1 0,0-1,1 1,-1-1,1 1,-1-1,1 0,0 0,-1 0,7 1,12-1,-1 0,1-1,0-1,0 0,-1-2,1-1,29-8,-23 5,0 1,0 2,44-2,-67 6,0 0,0 0,0 1,0 0,0 0,-1 0,1 0,0 0,0 1,-1 0,1-1,-1 1,1 1,-1-1,0 0,0 1,0 0,0 0,0 0,-1 0,1 0,-1 0,0 1,0-1,2 6,-1-3,-1 1,0 0,0 0,-1 0,0 0,0 0,-1 0,0 0,0 0,0 0,-1 0,0 0,-3 9,4-15,0 1,0-1,-1 0,1 1,-1-1,1 0,-1 0,1 1,-1-1,0 0,0 0,1 0,-1 0,0 0,0 0,0 0,0 0,0 0,-1 0,1-1,-1 2,1-2,0-1,0 1,0 0,0-1,0 1,1-1,-1 1,0-1,0 1,1-1,-1 1,0-1,1 0,-1 1,0-1,1 0,-1 0,1 1,-1-1,1 0,0 0,-1 0,1 0,0 0,-1 0,1 1,0-1,0 0,0 0,0 0,0 0,0-1,0-5,-1 0,2 0,-1 0,1 0,-1 1,2-1,-1 0,1 1,0-1,1 1,-1-1,8-10,-9 15,0 0,0 0,0 0,0 0,1 0,-1 1,0-1,1 1,0-1,-1 1,1-1,0 1,0 0,0 0,0 0,0 0,0 0,0 1,0-1,0 0,0 1,0 0,0-1,0 1,1 0,-1 0,0 0,0 0,0 1,1-1,-1 1,0-1,0 1,0 0,0-1,0 1,0 0,0 0,0 1,-1-1,1 0,0 1,-1-1,3 3,26 34,-26-32,-1-1,1 1,0-1,0 0,1-1,-1 1,8 4,-11-8,0 0,0-1,1 1,-1-1,0 1,0-1,1 1,-1-1,1 0,-1 0,0 0,1 0,-1 0,1 0,-1 0,0 0,1 0,-1-1,0 1,1-1,-1 1,0-1,0 1,1-1,-1 0,0 0,0 1,0-1,0 0,0 0,0 0,0 0,0 0,1-2,25-43,-8-7,-1-2,15-85,-23 94,-8 42,0 13,1 33,-2 58,-4 123,4-232,-1-1,2 1,-1 0,1-1,1 1,-1 0,2 0,-1 1,1-1,1 1,-1 0,9-11,4-7</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2:33.587"/>
    </inkml:context>
    <inkml:brush xml:id="br0">
      <inkml:brushProperty name="width" value="0.05" units="cm"/>
      <inkml:brushProperty name="height" value="0.05" units="cm"/>
      <inkml:brushProperty name="ignorePressure" value="1"/>
    </inkml:brush>
  </inkml:definitions>
  <inkml:trace contextRef="#ctx0" brushRef="#br0">0 11,'0'-8,"0"6,8 2,17 10,12 2,22 7,23 0,5-3,-5-4,-15-12,-21-6</inkml:trace>
</inkml:ink>
</file>

<file path=ppt/ink/ink10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52:05.798"/>
    </inkml:context>
    <inkml:brush xml:id="br0">
      <inkml:brushProperty name="width" value="0.05" units="cm"/>
      <inkml:brushProperty name="height" value="0.05" units="cm"/>
      <inkml:brushProperty name="color" value="#008C3A"/>
      <inkml:brushProperty name="ignorePressure" value="1"/>
    </inkml:brush>
  </inkml:definitions>
  <inkml:trace contextRef="#ctx0" brushRef="#br0">123 20,'-7'0,"-11"0,-1-7,-6-4,3 9,4 12,5 12,12 23,7 6</inkml:trace>
</inkml:ink>
</file>

<file path=ppt/ink/ink10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52:07.047"/>
    </inkml:context>
    <inkml:brush xml:id="br0">
      <inkml:brushProperty name="width" value="0.05" units="cm"/>
      <inkml:brushProperty name="height" value="0.05" units="cm"/>
      <inkml:brushProperty name="color" value="#008C3A"/>
      <inkml:brushProperty name="ignorePressure" value="1"/>
    </inkml:brush>
  </inkml:definitions>
  <inkml:trace contextRef="#ctx0" brushRef="#br0">250 317,'0'-1,"0"0,0 0,-1 0,1 0,0 0,-1 0,1 0,0 0,-1 0,1 0,-1 1,0-1,1 0,-1 0,0 1,1-1,-1 0,0 1,0-1,1 1,-1-1,0 1,0-1,0 1,0 0,0-1,0 1,0 0,0 0,0-1,0 1,0 0,0 0,0 0,-1 1,-40 2,40-2,-20 3,0 1,-26 9,40-11,1 0,-1 0,1 1,0 0,0 0,0 1,1 0,0 0,-8 8,13-12,0 0,0 0,0 1,0-1,0 0,0 1,0-1,1 1,-1-1,1 1,-1 0,1-1,0 1,-1-1,1 1,0 0,0-1,0 1,0-1,0 1,1 0,0 2,0-1,1 1,-1-1,1 0,0-1,0 1,0 0,0-1,1 1,-1-1,5 4,5 3,1-1,0 0,26 11,0-4,-31-12,0-1,0 1,0 0,0 0,-1 1,1 0,-1 1,0-1,0 2,-1-1,10 10,-15-14,-1 0,1-1,-1 1,1 0,-1 0,1 0,-1 0,0 0,1 0,-1 0,0 0,0-1,0 1,0 0,0 0,0 0,0 0,0 0,0 0,0 0,0 0,-1 0,1 0,0 0,-1 0,1 0,0 0,-1 0,0 0,-1 1,0 0,0 0,-1 0,1 0,0-1,-1 1,1-1,-1 1,0-1,-2 1,-9 2,1 0,-1-1,-15 1,-20-2,28-9,21 7,0-1,0 1,0-1,0 1,0-1,0 1,0-1,0 1,0-1,0 0,0 1,0-1,0 1,0-1,0 1,1-1,-1 1,0-1,0 1,1-1,-1 1,0-1,1 1,-1 0,0-1,1 1,-1-1,1 1,-1 0,0 0,1-1,-1 1,1 0,-1 0,1-1,0 1,35-25,71-37,-66 40,56-40,-84 52,0 0,-1-1,0-1,-1 0,0 0,-1-1,-1-1,9-16,-9 15,-2 0,0-1,-1 0,0 0,-2-1,1 1,-2-1,2-32,-8 38,-4 14,-8 20,4 1,1 0,1 1,1 0,-8 42,-9 113,8-43,9-87,3-8,-3-1,0 0,-29 77,37-117,-1 1,1-1,-1 0,1 0,-1 0,1 0,-1 0,0 0,1 0,-1 0,0 0,0 0,0-1,0 1,0 0,0-1,0 1,-1 0,1-1,1 0,-1 0,1 0,-1 0,1 0,-1-1,1 1,-1 0,1 0,-1-1,1 1,-1 0,1-1,-1 1,1 0,0-1,-1 1,1-1,0 1,-1-1,1 1,0-1,-1 1,1-1,0 1,0-1,-3-5,1 0,1-1,-1 1,1 0,-1-11,1-6,2-1,0 1,1-1,1 1,2 0,0 0,1 0,1 1,2 0,19-39,-22 51,-1 0,2 0,-1 1,2 0,-1 0,1 1,0-1,1 2,0-1,0 1,0 1,1 0,0 0,1 1,-1 0,1 1,0 0,0 0,0 2,0-1,1 1,-1 1,23 0,-31 1,1 0,0 0,0 0,-1 1,1 0,0 0,-1 0,1 0,-1 0,1 1,-1-1,1 1,-1 0,0 0,0 1,0-1,3 3,-6-4,1 0,0 0,-1 0,1 0,-1 0,0 0,1 0,-1 0,0 0,0 0,1 0,-1 0,0 0,0 0,0 0,0 0,0 0,-1 0,1 0,0 0,0 1,-1 0,-1 1,1-1,-1 1,0-1,0 0,1 1,-2-1,1 0,0 0,0 0,-1-1,-4 4,-1 0,0-1,-1 1,1-2,-1 1,0-1,0 0,0-1,0 0,-1-1,1 0,0 0,-1-1,-9 0,19-1,0 1,-1 0,1 0,0 0,0-1,-1 1,1 0,0 0,0-1,-1 1,1 0,0-1,0 1,0 0,-1-1,1 1,0 0,0-1,0 1,0 0,0-1,0 1,0-1,0 1,0 0,0-1,0 1,0 0,0-1,0 1,0 0,0-1,0 1,0 0,1-1,-1 1,0 0,0-1,0 1,1 0,-1-1,0 1,0 0,1 0,-1-1,0 1,0 0,1 0,-1 0,0-1,1 1,17-17,11-5,2-1,-1-2,-1 0,-1-2,-1-2,35-47,-46 52,0 0,-2-2,0 1,-2-2,-1 0,-1 0,9-42,-19 67,1 0,-1 0,1 0,-1 0,0 0,0 0,0 0,0 0,0 0,0 0,-1-1,1 1,-1 0,1 0,-1 0,0 0,0 1,0-1,0 0,-2-2,3 4,-1-1,1 1,-1 0,1 0,-1-1,1 1,-1 0,1 0,-1 0,0 0,1 0,-1 0,1 0,-1 0,1 0,-1 0,0 0,1 0,-1 0,1 0,-1 1,1-1,-1 0,0 1,-19 19,12-7,1 1,1 0,0 0,0 0,2 1,-1 0,-3 31,-4 110,12-139,0 0,2 0,-1 0,2 0,1-1,0 1,9 23,-11-36,-1 0,0-1,1 1,0-1,0 0,0 1,0-1,0 0,1 0,0 0,-1-1,1 1,0 0,0-1,0 0,1 0,-1 0,0 0,1 0,0-1,-1 0,1 1,0-1,-1-1,1 1,0 0,0-1,0 0,0 0,0 0,-1-1,1 1,0-1,0 0,0 0,-1 0,1 0,5-3,0-1,0-1,0 0,-1 0,0-1,0 0,0-1,-1 0,0 0,10-16,-9 12,0 1,-1-2,0 1,-1-1,5-14,-31 144,14-86</inkml:trace>
</inkml:ink>
</file>

<file path=ppt/ink/ink10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52:07.391"/>
    </inkml:context>
    <inkml:brush xml:id="br0">
      <inkml:brushProperty name="width" value="0.05" units="cm"/>
      <inkml:brushProperty name="height" value="0.05" units="cm"/>
      <inkml:brushProperty name="color" value="#008C3A"/>
      <inkml:brushProperty name="ignorePressure" value="1"/>
    </inkml:brush>
  </inkml:definitions>
  <inkml:trace contextRef="#ctx0" brushRef="#br0">0 10,'0'-7,"0"5,0 2</inkml:trace>
</inkml:ink>
</file>

<file path=ppt/ink/ink10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52:07.767"/>
    </inkml:context>
    <inkml:brush xml:id="br0">
      <inkml:brushProperty name="width" value="0.05" units="cm"/>
      <inkml:brushProperty name="height" value="0.05" units="cm"/>
      <inkml:brushProperty name="color" value="#008C3A"/>
      <inkml:brushProperty name="ignorePressure" value="1"/>
    </inkml:brush>
  </inkml:definitions>
  <inkml:trace contextRef="#ctx0" brushRef="#br0">141 11,'8'-8,"2"6,-1 17,-1 36,-2 24,-3 8,-1 11,-1-3,-1-2,-1-8,1-19</inkml:trace>
  <inkml:trace contextRef="#ctx0" brushRef="#br0" timeOffset="1">10 405,'-7'0,"4"0,18 0,22-8,11-2,28 0,31-5,19 0,-12 2</inkml:trace>
</inkml:ink>
</file>

<file path=ppt/ink/ink10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55:41.830"/>
    </inkml:context>
    <inkml:brush xml:id="br0">
      <inkml:brushProperty name="width" value="0.05" units="cm"/>
      <inkml:brushProperty name="height" value="0.05" units="cm"/>
      <inkml:brushProperty name="ignorePressure" value="1"/>
    </inkml:brush>
  </inkml:definitions>
  <inkml:trace contextRef="#ctx0" brushRef="#br0">75 182,'0'-25,"1"27,-3 43,-16 85,-3 38,15 202,7-1022,-1 642,0 0,1 0,0 0,0 0,1 0,0 0,1 1,0-1,1 1,6-12,-7 17,-1 0,1 0,1 0,-1 1,1-1,-1 1,1 0,0 0,0 0,1 0,-1 1,0 0,1 0,-1 0,1 0,0 1,0-1,0 1,-1 1,1-1,0 1,9 0,2 1,1 1,-1 0,1 1,-1 1,0 1,0 0,-1 1,1 1,-1 0,0 1,21 15,-27-16,-1 0,1 0,-1 1,0 0,-1 1,0-1,0 1,6 12,-10-15,0 0,-1 0,1 0,-1 0,-1 1,1-1,-1 1,0 0,0-1,-1 1,0 0,0-1,-1 1,-1 8,0-8,-1 0,1 0,-1 0,-1 0,1-1,-1 1,0-1,-1 0,1 0,-1 0,-1-1,1 0,-1 0,1 0,-2-1,1 0,0 0,-1 0,1-1,-1 0,-11 3,-3 1,-1 0,0-2,0-1,0 0,-44 0,56-5,0 0,0-1,0 0,0-1,-16-6,23 8,0 0,0-1,1 1,-1-1,1 1,-1-1,1 0,0 0,0 0,0 0,-2-3,3 5,1-1,-1 0,1 0,0 0,-1 0,1-1,0 1,0 0,0 0,0 0,0 0,0 0,0 0,0 0,0 0,0 0,0 0,1 0,-1 0,0 0,1 0,-1 0,1 0,-1 0,1 0,-1 0,1 0,0 0,1-1,3-2,0 0,0 1,0-1,0 1,1 0,-1 0,1 1,-1 0,8-2,55-13,-57 15,1 1,-1 0,0 1,1 0,-1 1,1 0,-1 1,0 0,0 1,0 0,0 1,20 9,-24-9,1 0,-1 1,0-1,-1 2,1-1,-1 0,0 1,0 0,-1 1,0-1,0 1,-1 0,1 1,-1-1,-1 1,0-1,0 1,3 12,-4-12,-1 0,0 0,0 1,0-1,-1 0,-1 0,1 1,-1-1,-1 0,1 0,-2 0,1 0,-1 0,-7 14,6-16,0 0,0-1,-1 0,1 1,-1-1,-1-1,1 1,0-1,-1 0,0 0,0-1,0 0,-1 0,1 0,-1-1,0 0,1 0,-10 1,0-2,1 1,0-2,0 0,-1-1,1-1,-21-5,2-1,-57-21,76 23,1-1,0-1,-22-15,34 18,11 4,15 2,33 11,-33-7,-1 0,1-2,25 0,-40-3,1 0,-1-2,1 1,-1-1,0 0,1-1,-1 0,0 0,-1-1,1-1,9-5,-10 5,0-1,0 0,-1 0,0 0,0-1,-1 0,0 0,0-1,0 1,-1-1,6-13,-10 18,1-1,-1 1,0-1,-1 0,1 1,0-1,-1 1,0-1,0 0,0 0,0 1,-1-1,1 1,-1-1,0 0,0 1,0-1,-1 1,1 0,-1-1,0 1,0 0,0 0,0 0,0 0,-1 0,1 1,-1-1,0 1,0 0,-5-4,-2 0,0 0,0 1,0 1,-1 0,1 0,-1 1,0 0,0 1,0 0,0 1,0 0,-1 1,1 0,0 1,0 0,0 1,0 0,0 0,-14 6,5 2,30-3,36-3,-18-6,-1-1,48-11,-63 11,0-1,-1 0,1 0,-1-1,0 0,0-1,-1-1,18-13,-24 17,-1 0,1-1,-1 0,0 0,0 0,0 0,-1 0,0 0,1-1,-1 1,-1-1,1 1,-1-1,0 0,0 0,0 0,0 0,-1 1,0-1,0 0,-1 0,1 0,-1 0,-2-6,1 4,-1 0,0 1,0 0,0-1,-1 1,0 1,0-1,-1 0,1 1,-1 0,-1 0,1 1,0-1,-1 1,0 0,-8-3,-7-4,0 2,0 0,-1 1,0 2,-1 0,0 1,0 1,0 2,-45-1,64 4,-1-1,1 1,0 0,0 0,0 0,0 1,0-1,0 1,0 0,1 0,-1 0,1 1,-1-1,1 1,0 0,0 0,0 0,0 0,1 0,-1 1,1-1,0 1,0 0,0-1,0 1,1 0,-1 0,1 0,-1 8,-2 11,2 0,0 1,1-1,3 30,0-28,5 530,-7-1106,1 524,1 0,1 0,8-34,-9 49,1 1,1 0,0 0,0 0,1 1,0 0,1 0,0 0,1 0,9-10,-10 15,0 1,-1 0,2 0,-1 1,0 0,1 0,-1 0,1 1,0 0,0 0,0 1,0-1,0 2,0-1,0 1,0 0,0 0,0 1,0 0,0 1,0-1,8 4,-5-2,0 0,0 1,0 0,0 1,-1 0,1 1,-2 0,1 0,0 1,-1 0,0 0,-1 1,0 0,7 10,-7-7,-2-1,1 0,-1 1,-1 0,1 1,-2-1,0 1,0-1,-1 1,1 20,-4-26,1 0,-1 0,0-1,0 1,0 0,-1-1,0 1,0-1,0 1,-1-1,0 0,0 0,0 0,0 0,-1-1,0 0,0 1,0-1,-1 0,1-1,-1 1,0-1,-9 4,1 0,-1-1,-1-1,1 0,-1-1,1-1,-1 0,0-1,-1-1,1 0,0-1,-21-2,36 2,1-1,-1 1,0 0,0 0,1 0,-1-1,0 1,1 0,-1 0,0 0,0-1,1 1,-1 0,0-1,0 1,0 0,0-1,1 1,-1 0,0-1,0 1,0 0,0-1,0 1,0 0,0-1,0 1,0 0,0-1,0 1,0 0,0-1,0 1,0 0,0-1,-1 1,1 0,0-1,0 1,0 0,-1-1,1 1,0 0,0 0,0-1,-1 1,1 0,0 0,-1-1,1 1,0 0,0 0,-1 0,1 0,0 0,-1-1,1 1,0 0,-1 0,1 0,0 0,-1 0,1 0,-1 0,1 0,0 0,-1 0,26-13,-15 10,1 0,-1 1,1 0,-1 1,1 0,0 1,0 0,-1 0,1 1,-1 1,1 0,14 5,-18-5,-1 0,0 1,1 0,-1 0,-1 0,1 1,0 0,-1 0,0 1,0-1,0 1,0 0,-1 1,0-1,0 1,0 0,-1 0,0 0,0 0,3 9,-5-11,0-1,0 1,0 0,-1-1,1 1,-1 0,0 0,0-1,0 1,-1 0,1-1,-1 1,0 0,0-1,0 1,0-1,-1 1,1-1,-1 0,-3 5,1-4,0 1,-1-1,1 0,-1 0,0 0,0 0,-1-1,1 0,-1 0,1-1,-8 3,-6 1,1-1,-1-2,0 1,0-2,0-1,0 0,-20-2,29 0,1-1,-1 0,0 0,1-1,0 0,0 0,0-1,0-1,0 1,1-2,0 1,-11-10,-10-13</inkml:trace>
</inkml:ink>
</file>

<file path=ppt/ink/ink10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55:49.580"/>
    </inkml:context>
    <inkml:brush xml:id="br0">
      <inkml:brushProperty name="width" value="0.05" units="cm"/>
      <inkml:brushProperty name="height" value="0.05" units="cm"/>
      <inkml:brushProperty name="ignorePressure" value="1"/>
    </inkml:brush>
  </inkml:definitions>
  <inkml:trace contextRef="#ctx0" brushRef="#br0">243 62,'-2'0,"-1"-1,1 1,-1 0,1 0,-1 0,1 1,0-1,-1 1,1-1,-1 1,1 0,0 0,-1 0,1 0,0 0,0 1,0-1,0 1,0-1,0 1,0 0,1-1,-1 1,1 0,-1 0,1 0,0 0,-1 1,1-1,0 0,0 1,1-1,-1 0,0 1,1-1,0 1,-1-1,1 1,0-1,0 1,1-1,-1 4,2 7,1 0,0 0,1 0,0 0,1 0,10 19,19 33,-2-5,-2 2,30 89,-10 43,-45-173,0 0,1 0,14 31,-17-54,0-14,0-17,-4-1,-1 0,-2 1,-1-1,-15-52,-54-129,51 150,12 34,0-1,-2 2,-1 0,-2 0,-1 1,-1 1,-1 1,-35-37,30 47,24 16,-1 1,1 0,0 0,-1 0,1 0,0 0,-1 0,1-1,-1 1,1 0,0 0,-1 0,1 0,-1 0,1 1,0-1,-1 0,1 0,-1 0,1 0,0 0,-1 0,1 1,0-1,-1 0,1 0,0 1,-1-1,1 0,0 0,0 1,-1 0,0 1,1 1,0 0,0-1,-1 1,2 0,-1 0,0-1,0 1,1 0,0-1,-1 1,1 0,0-1,0 1,3 2,128 240,-29-61,32 120,-135-304,0 0,0 0,0 0,0 0,1 0,-1 0,0 0,0-1,0 1,0 0,0 0,0 0,1 0,-1 0,0 0,0 0,0 0,0 0,0 0,0 0,1 0,-1 0,0 0,0 0,0 0,0 0,0 0,1 0,-1 0,0 0,0 0,0 1,0-1,0 0,0 0,1 0,-1 0,0 0,0 0,0 0,0 0,0 1,0-1,0 0,0 0,0 0,0 0,0 0,0 0,0 1,1-1,-1 0,0 0,0 0,0 0,0 0,0 0,0 1,0-1,0 0,-1 0,1 0,3-18,-4-29,-5-137,6 182,0 0,0 0,0 1,-1-1,1 0,0 0,-1 1,1-1,-1 0,0 1,1-1,-1 1,0-1,0 1,0-1,0 1,0-1,0 1,-1 0,0-1,0 1,1 1,0 0,-1-1,1 1,0 0,0 0,-1 0,1 0,0 0,-1 0,1 0,0 1,0-1,-1 0,1 1,0-1,0 1,-1-1,1 1,-1 1,-9 5,2 0,-1 1,1 1,-11 12,14-14,-231 234,235-239,1 0,-1 0,0-1,1 1,-1-1,0 1,0-1,0 0,0 1,0-1,0 0,0 0,0-1,-1 1,1 0,-3 0,5-2,0 1,0 0,-1 0,1 0,0 0,0-1,-1 1,1 0,0 0,0 0,0-1,-1 1,1 0,0 0,0-1,0 1,0 0,0-1,0 1,-1 0,1 0,0-1,0 1,0 0,0-1,0 1,0 0,0-1,0 1,0 0,0-1,0 1,1 0,-1 0,0-1,11-24,28-30,58-67,-14 21,-83 99,-3 4,-15 13,-22 22,-41 50,48-50,-1-2,-44 36,128-118,92-87,-140 133,0-1,0 0,-1 1,1 0,0-1,0 1,0 0,0 0,0 0,1 0,3-1,-6 2,1 1,-1 0,0-1,0 1,0 0,0-1,0 1,0 0,0-1,0 1,0-1,0 1,0 0,0-1,0 1,-1 0,1-1,0 1,0-1,-1 1,1-1,-1 1,1 0,0-1,-2 1,-36 57,-31 22,53-67,14-19,20-25,3 1,-13 16,2 0,0 1,1 0,0 1,0 0,24-18,-41 52,-1-9,-1 0,-1-1,0 0,0 0,-1-1,-16 13,33-31,-1-1,0 0,-1 0,1-1,4-10,4-7,-5 13,-1-1,0-1,-2 0,1 0,-2 0,5-18,-9 26,0-1,0 1,-1 0,1 0,-2-1,1 1,-1 0,0 0,-1 0,1 0,-1 0,-1 0,1 0,-1 0,-1 1,-3-7,-9-9,0 2,-24-24,21 23,0 0,-16-24,31 38,0 0,0 0,0 0,1 0,0-1,1 1,0-1,0 0,0 0,1 1,-1-14,2 21,0 0,0 0,0 0,0 0,0 0,0 0,0-1,0 1,0 0,0 0,0 0,0 0,0 0,0-1,0 1,0 0,0 0,0 0,0 0,0 0,0 0,0 0,0-1,0 1,0 0,0 0,0 0,1 0,-1 0,0 0,0 0,0 0,0-1,0 1,0 0,0 0,0 0,1 0,-1 0,0 0,0 0,0 0,0 0,0 0,0 0,1 0,-1 0,0 0,0 0,0 0,0 0,0 0,0 0,1 0,-1 0,0 0,0 0,0 0,0 0,10 9,6 16,81 188,-15-29,-56-126,18 66,-22-62,-22-62,0 0,0 0,0-1,0 1,0 0,0 0,0 0,0 0,0 0,0 0,0-1,0 1,0 0,0 0,0 0,0 0,0 0,0 0,0-1,0 1,0 0,0 0,1 0,-1 0,0 0,0 0,0 0,0 0,0 0,0 0,0-1,1 1,-1 0,0 0,0 0,0 0,0 0,0 0,0 0,1 0,-1 0,0 0,0 0,0 0,0 0,0 0,1 0,-1 0,0 0,0 0,0 1,0-1,0 0,0 0,0 0,1 0,-1 0,0 0,0 0,0 0,0 0,0 0,0 1,0-1,0 0,0 0,0 0,1 0,-1 0,7-20,6-27,-5 1,-1-1,0-91,-7 137,0 0,0-1,0 1,0 0,0-1,0 1,0-1,0 1,-1 0,1-1,0 1,-1 0,1-1,-1 1,0 0,0 0,1 0,-1-1,0 1,0 0,0 0,0 0,0 0,0 1,0-1,-2-1,1 2,0-1,-1 1,1 0,0 0,0 1,0-1,0 0,0 1,0-1,0 1,0 0,1 0,-1 0,0-1,0 2,-1 0,-13 9,1 1,1 0,-15 15,22-19,-218 214,314-329,-30 51,-46 51,-15 15,-12 17,-10 7,-9 14,-61 69,141-174,113-128,-136 166,-36 37,-37 40,18-26,-136 128,132-138,23-19,17-17,12-6,0 1,1 0,28-21,-23 20,0-1,25-30,-42 43,0 0,0 0,-1-1,-1 0,1 0,-1 0,-1 0,0 0,0-1,-1 1,2-14,-3 5,-1 0,0 0,-2 0,0 0,-1 0,-1 0,0 1,-11-28,-9-10,-37-64,49 97,7 12,-1 1,0-1,-1 1,-15-16,22 25,0 0,0 0,0 1,0-1,0 0,0 0,0 0,0 0,0 0,0 0,0 0,0 0,0 1,0-1,0 0,0 0,0 0,0 0,-1 0,1 0,0 0,0 0,0 0,0 0,0 0,0 0,0 1,0-1,-1 0,1 0,0 0,0 0,0 0,0 0,0 0,0 0,0 0,-1 0,1 0,0 0,0 0,0 0,0 0,0 0,0-1,0 1,-1 0,1 0,0 0,0 0,0 0,0 0,0 0,0 0,0 0,0 0,0 0,-1-1,6 20,12 23,142 261,3 8,-161-307,14 26,-7-27,-4-17,-2-10,-1 0,-2 1,0-1,-2 0,-8-35,-39-117,32 118,-108-269,123 321,0 0,0 0,0 1,-1-1,0 1,-5-5,9 10,-1-1,1 1,0 0,-1-1,1 1,0 0,-1-1,1 1,0 0,-1 0,1-1,0 1,-1 0,1 0,-1 0,1 0,-1-1,1 1,0 0,-1 0,1 0,-1 0,1 0,-1 0,1 0,-1 0,1 0,0 1,-1-1,1 0,-2 0,2 2,-1-1,0 1,1-1,-1 1,1-1,-1 1,1-1,0 1,0-1,0 1,-1 0,2-1,-1 1,0-1,0 3,6 33,1-1,2 1,2-2,1 1,30 60,-21-49,17 42,76 125,-113-212,0 0,0 0,0-1,0 1,1 0,-1 0,0-1,1 1,0-1,-1 0,1 1,0-1,-1 0,4 2,-5-4,1 1,-1 0,1 0,-1 0,1 0,-1 0,1-1,-1 1,1 0,-1 0,1-1,-1 1,0 0,1-1,-1 1,0 0,1-1,-1 1,0-1,1 1,-1 0,0-1,1 1,-1-1,0 1,0-1,0 1,0-1,0 1,1-1,-1 1,0-1,0 0,1-7,-1 0,1 0,-1 0,-1 0,0 0,-1-8,0 7,0-1,-1 1,0 0,0 0,-1 0,-7-12,10 19,-1-1,0 1,0 0,0 0,0 0,0 0,0 0,0 0,-1 0,1 1,-1-1,0 1,1 0,-1-1,0 1,0 0,1 1,-1-1,0 1,0-1,0 1,0 0,0 0,0 0,-4 1,-6 1,-1 2,1 0,0 0,0 1,1 1,0 0,0 0,0 2,-14 10,-8 9,-51 51,42-32,-36 33,53-58</inkml:trace>
</inkml:ink>
</file>

<file path=ppt/ink/ink10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56:14.782"/>
    </inkml:context>
    <inkml:brush xml:id="br0">
      <inkml:brushProperty name="width" value="0.05" units="cm"/>
      <inkml:brushProperty name="height" value="0.05" units="cm"/>
      <inkml:brushProperty name="ignorePressure" value="1"/>
    </inkml:brush>
  </inkml:definitions>
  <inkml:trace contextRef="#ctx0" brushRef="#br0">355 164,'-139'-117,"138"116,0 0,1 0,-1 0,0 0,0 0,0 0,0 0,0 1,-1-1,1 0,0 0,0 1,0-1,-1 1,1-1,0 1,-1 0,1-1,-2 1,3 1,-1 0,1-1,0 1,-1 0,1 0,0 0,0 0,0-1,0 1,0 0,0 0,0 0,0 0,0 0,0-1,0 1,0 0,1 0,-1 0,0 0,1 0,25 62,-24-58,140 265,-34-71,-156-278,-59-98,-38-71,126 218,11 19,8 15,25 49,3 0,1-3,43 55,-21-30,-13-13,-21-33,1-1,25 29,-59-92,-122-217,-14-20,230 393,138 209,-202-314,-9-14,-19-32,13 29,-120-177,93 141,-1 1,-55-51,66 74,18 13,0 0,1 0,-1 0,0 0,0 0,0 0,0 0,0 0,0 0,0 0,0 0,0 1,0-1,0 0,0 0,0 0,0 0,0 0,0 0,0 0,0 0,0 0,0 1,0-1,0 0,0 0,0 0,0 0,0 0,0 0,-1 0,1 0,0 0,0 0,0 0,0 1,0-1,0 0,0 0,0 0,0 0,0 0,0 0,0 0,-1 0,1 0,0 0,0 0,0 0,0 0,0 0,0 0,0 0,0 0,0 0,-1 0,1 0,0 0,0 0,0 0,0 0,0 0,0 0,0 0,0 0,19 30,78 93,69 96,-111-137,-54-82,-1 1,0-1,0 1,1 0,-1-1,1 1,-1-1,0 1,1-1,-1 1,1-1,-1 1,1-1,0 0,-1 1,1-1,-1 0,1 1,-1-1,1 0,0 0,-1 0,1 1,0-1,-1 0,1 0,0 0,-1 0,2 0,1-19,-14-29,7 38,0 1,0 1,-1-1,0 1,-1 0,0 0,0 0,0 1,-1 0,0 0,-12-8,14 11,-1 1,1 0,0 0,-1 1,1-1,-1 1,0 0,0 1,0-1,0 1,0 1,0-1,0 1,0 0,0 0,0 1,0-1,0 1,-10 4,-1 1,2 1,-1 1,1 0,0 2,1-1,0 2,1-1,-19 20,-9 15,-36 50,59-72,159-131,-48 12,-16 14,-100 107,-30 41,32-37,-1-1,-48 46,68-73,1 1,0-1,-1 0,1 1,-1-1,1 0,-1 0,0 0,0 0,1 0,-1-1,0 1,0-1,0 1,-2 0,4-2,-1 1,1-1,-1 1,1-1,0 1,0-1,-1 1,1-1,0 1,0-1,0 0,-1 1,1-1,0 1,0-1,0 0,0 1,0-1,0 0,0 1,0-1,1 1,-1-1,0 1,0-1,0 0,1 1,-1-1,1 0,27-57,-1 22,-19 28,-2 0,1-1,-1 0,6-11,-12 20,0 0,0-1,0 1,0 0,0 0,-1-1,1 1,0 0,0 0,0 0,0-1,0 1,0 0,0 0,-1 0,1-1,0 1,0 0,0 0,0 0,-1 0,1-1,0 1,0 0,0 0,-1 0,1 0,0 0,0 0,-1 0,1 0,0 0,0 0,-1 0,1 0,0 0,0 0,-1 0,1 0,0 0,0 0,0 0,-1 0,1 0,0 0,0 0,-1 0,1 1,0-1,0 0,0 0,-1 0,1 0,0 1,-18 4,-87 49,176-87,-55 27,0 0,0-1,-1-1,0-1,-1 0,0 0,0-2,23-22,-36 32,0-1,-1 1,1 0,-1 0,1 0,-1 0,1 0,-1 0,1-1,-1 1,0 0,0 0,0-1,0 1,0 0,0 0,0-1,0 1,0 0,0 0,-1-1,1 1,-1 0,1 0,-1 0,1 0,-1-1,1 1,-1 0,0 0,0 0,0 0,1 1,-1-1,-2-1,-44-28,31 21,-2-3,0-1,0 0,1-1,1-1,1-1,0 0,1-1,-21-31,159 228,105 167,-226-341,0-1,1 0,-1 0,1 0,7 7,-10-12,-1 1,1-1,-1 0,1 1,-1-1,1 1,0-1,-1 0,1 0,0 1,-1-1,1 0,0 0,-1 0,1 0,0 1,-1-1,1 0,0 0,-1-1,1 1,0 0,0 0,0-1,0 0,0 1,0-1,0 0,0 0,0 0,-1 0,1 0,0 0,-1 0,1-1,-1 1,1 0,-1 0,0 0,1-1,-1 1,0-2,5-19,-2-1,0 1,-2-1,0 0,-2 0,0 1,-1-1,-2 0,0 1,-10-28,13 48,-1-1,0 0,1 1,-1 0,0-1,-1 1,1 0,0 0,-1 0,1 0,-1 0,1 1,-1-1,0 1,0 0,0 0,0 0,0 0,0 0,0 0,0 1,0 0,0-1,0 1,0 0,0 1,-4 0,-12 1,1 1,-1 1,-24 8,22-5,-174 64,187-70,8-4,14-11,24-14,21-9,-59 37,0 0,0 0,0 0,0 0,0 0,0 0,0 0,0 0,1-1,-1 1,0 0,0 0,0 0,0 0,0 0,0 0,0 0,0 0,1 0,-1 0,0 0,0 0,0 0,0 0,0 0,0 0,0 0,0 0,1 0,-1 0,0 0,0 0,0 0,0 0,0 0,0 0,0 0,0 0,0 1,1-1,-1 0,0 0,0 0,0 0,0 0,0 0,0 0,0 0,0 0,0 0,0 1,0-1,0 0,0 0,0 0,0 0,0 0,0 0,0 0,0 0,0 1,0-1,0 0,0 0,0 0,0 0,0 0,-5 12,-12 13,1-4,-2 0,0-2,-1 0,-34 24,169-145,-115 102,30-24,-24 18,-20 18,-12 10,11-9,0-1,0 0,-1-1,-1 0,-30 14,100-63,-31 22,-9 6,0 1,1 0,0 1,0 1,25-9,-81 46,-23 3,42-23,0 1,1 1,-36 27,60-37,14-6,20-11,103-73,-125 82,-12 8,-19 19,-39 30,-83 59,344-298,-196 180,-1 0,0-1,-1 0,1-1,-2 1,1-2,6-12,-12 20,-1 0,0 0,0 0,0 0,0 0,0-1,-1 1,0 0,1 0,-1-1,0 1,-1 0,1 0,0-1,-1 1,0 0,0 0,0 0,0 0,0 0,-1 0,1 0,-1 0,0 0,0 1,0-1,0 1,0-1,-1 1,1 0,-1 0,-3-2,-56-41,47 36,0-1,1-1,0 0,1-1,0 0,0-1,2 0,-13-18,24 31,0 0,0 0,0 0,0 0,0-1,0 1,1 0,-1 0,0 0,0 0,0 0,0 0,0 0,0 0,0 0,0 0,0 0,0 0,0 0,0 0,0 0,0 0,0 0,0-1,0 1,0 0,1 0,-1 0,0 0,0 0,0 0,0 0,0 0,0 0,0 0,0 0,0-1,0 1,-1 0,1 0,0 0,0 0,0 0,0 0,0 0,0 0,0 0,13 9,25 23,-26-22,42 39,-2 3,-2 2,73 103,-102-126</inkml:trace>
</inkml:ink>
</file>

<file path=ppt/ink/ink1037.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5.30612" units="1/cm"/>
          <inkml:channelProperty channel="Y" name="resolution" value="65.45454" units="1/cm"/>
          <inkml:channelProperty channel="T" name="resolution" value="1" units="1/dev"/>
        </inkml:channelProperties>
      </inkml:inkSource>
      <inkml:timestamp xml:id="ts0" timeString="2021-09-20T10:15:39.464"/>
    </inkml:context>
    <inkml:brush xml:id="br0">
      <inkml:brushProperty name="width" value="0.05292" units="cm"/>
      <inkml:brushProperty name="height" value="0.05292" units="cm"/>
      <inkml:brushProperty name="color" value="#FF0000"/>
    </inkml:brush>
  </inkml:definitions>
  <inkml:trace contextRef="#ctx0" brushRef="#br0">10442 4851 0,'18'0'140,"17"17"-124,36 1 0,-1-18-1,283 35 1,53-35 15,-89 18-31,-17-18 16,-229 0-1,211 0 1,-247 0 0,-17 0-1</inkml:trace>
  <inkml:trace contextRef="#ctx0" brushRef="#br0" timeOffset="2981.19">4251 8184 0,'0'0'0,"18"18"172,17-18-157,53 18 1,18-18-1,17 17 1,107-34 0,-142 17-1,-35 0 1,-36 0 0,-34 0 187,-1 0-78</inkml:trace>
  <inkml:trace contextRef="#ctx0" brushRef="#br0" timeOffset="5856.93">16651 8273 0,'-18'0'0,"36"0"0,17 0 172,36 0-156,564 17 15,-353 1-16,-17-18 1,-177 0-16,141 18 16,1-36-1,-213 18 1,71-18 0</inkml:trace>
  <inkml:trace contextRef="#ctx0" brushRef="#br0" timeOffset="16325.88">13406 15575 0,'0'18'0,"-18"-18"47,18 17-31,35-17 62,18 18-78,-35-18 0,52 0 15,107 18 1,140 17 0,-229-35-1,389 53 1,-266-53 0,-123 18-1,-52-18 1,17-18-16,-36 18 15,-17 0 64</inkml:trace>
  <inkml:trace contextRef="#ctx0" brushRef="#br0" timeOffset="17804.86">16880 14482 0,'-17'0'16,"34"0"78,19 0-79,34 0 1,-52 0-1,176 17 1,-35-17 0,-71 0-1,-18 0 1,-52 0 0,-18-17 15,-18 17-16,-35 0 1,1 0 0,-72 17-1,36-17 1,53 0 0,-89 0-1,89 18 1,0-18-1,17 0 1,36 0 62,17 0-62,18 0-1,0 0 1,35 0-16,-18 17 16,1-17-1,-36 0 1,1 0 15</inkml:trace>
</inkml:ink>
</file>

<file path=ppt/ink/ink1038.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5.30612" units="1/cm"/>
          <inkml:channelProperty channel="Y" name="resolution" value="65.45454" units="1/cm"/>
          <inkml:channelProperty channel="T" name="resolution" value="1" units="1/dev"/>
        </inkml:channelProperties>
      </inkml:inkSource>
      <inkml:timestamp xml:id="ts0" timeString="2021-09-20T10:17:34.098"/>
    </inkml:context>
    <inkml:brush xml:id="br0">
      <inkml:brushProperty name="width" value="0.05292" units="cm"/>
      <inkml:brushProperty name="height" value="0.05292" units="cm"/>
      <inkml:brushProperty name="color" value="#FF0000"/>
    </inkml:brush>
  </inkml:definitions>
  <inkml:trace contextRef="#ctx0" brushRef="#br0">16051 13617 0,'0'18'125,"18"-18"-78,0 0-31,-1 0 0,36 0-1,18 0-15,17 17 16,0-17-1,-53 18-15,1-18 16,246 0 0,-106 0-1,-140 0 1,105 0 0,53-18-1,-88 18 1,-1-17-1,-16 17 1,-36 0 0,-1 0-1,-52-18 1,89 18 15,-54 0-15,18 0-1,-18 0 1,0 0 0,1 0-1,-19 0-15,1 0 16,70 0 0,-53 0-1,-17 0 1,17-17-1,-17 17 1,-36 0 125,-17-36-110</inkml:trace>
</inkml:ink>
</file>

<file path=ppt/ink/ink1039.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5.30612" units="1/cm"/>
          <inkml:channelProperty channel="Y" name="resolution" value="65.45454" units="1/cm"/>
          <inkml:channelProperty channel="T" name="resolution" value="1" units="1/dev"/>
        </inkml:channelProperties>
      </inkml:inkSource>
      <inkml:timestamp xml:id="ts0" timeString="2021-09-20T10:18:22.808"/>
    </inkml:context>
    <inkml:brush xml:id="br0">
      <inkml:brushProperty name="width" value="0.05292" units="cm"/>
      <inkml:brushProperty name="height" value="0.05292" units="cm"/>
      <inkml:brushProperty name="color" value="#FF0000"/>
    </inkml:brush>
  </inkml:definitions>
  <inkml:trace contextRef="#ctx0" brushRef="#br0">14693 11695 0,'0'-18'46,"18"18"79,-18 18-109,53-18 0,0 0-1,0 17 1,-36-17-16,54 0 16,-1 18-1,54-18 1,-71 18-1,17-18-15,1 0 0,35 0 16,-18 17 15,-35-17-31,0 0 0,70 18 32,-17-18-17,-53 17 1,106-17-1,-124 0-15,141 0 32,54 0-1,-125 0-31,-34 0 16,-18 0 15,141-17-16,-71 17 1,89 17 15,-106-17-31,0 0 16,-18 0 15,0 0-31,0 0 16,195 0 31,-195 0-47,106 0 31,-88 18-31,105 0 16,-175-18-1,352 35 32,-353-35-47,124 18 16,105-1-1,-176-17 1,-52 18-16,-1-18 16,71 0-1,17 0 1,18 0-1,-17 18 1,88-1 0,-18 1-1,-159-18 1,106 35 0,71-17-1,-107-18 1,72 17-1,-107-17 1,124 18 0,0 0-1,-88-1 1,-35-17 15,317 18 0,-318-18-31,36 0 16,53 0 0,-124 0-16,71 0 15,-35 0 1,-54 0 0,1 0-1</inkml:trace>
  <inkml:trace contextRef="#ctx0" brushRef="#br0" timeOffset="3231.65">24836 14235 0,'0'0'0,"35"17"125,-18-17-109,142 36-1,-88-36 1,123 17 0,141-34-1,-123 17 1,-36-18 0,-17 0 15,-18 18-31,-71-17 15,-34 17 1,-1 0-16,36-18 16,-54 18-1,1 0 1</inkml:trace>
  <inkml:trace contextRef="#ctx0" brushRef="#br0" timeOffset="5492.72">18556 15381 0,'-18'0'32,"54"0"93,-19 0-110,54 0 1,35 0 0,-89 0-1,89 0 1,35 0-1,36 0 1,-142 0-16,0 0 16,230 18-1,-212-18-15,158 0 16,19 17 0,-177-17-1,176 18 1,212-18 15,-406 0-15,53 0-16,-70 0 15,70 0 1</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2:33.961"/>
    </inkml:context>
    <inkml:brush xml:id="br0">
      <inkml:brushProperty name="width" value="0.05" units="cm"/>
      <inkml:brushProperty name="height" value="0.05" units="cm"/>
      <inkml:brushProperty name="ignorePressure" value="1"/>
    </inkml:brush>
  </inkml:definitions>
  <inkml:trace contextRef="#ctx0" brushRef="#br0">0 8,'0'-7,"0"12,0 20,0 13,0 16,0 13,0 2,0-2,0-6,0-20,0-18</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2:34.727"/>
    </inkml:context>
    <inkml:brush xml:id="br0">
      <inkml:brushProperty name="width" value="0.05" units="cm"/>
      <inkml:brushProperty name="height" value="0.05" units="cm"/>
      <inkml:brushProperty name="ignorePressure" value="1"/>
    </inkml:brush>
  </inkml:definitions>
  <inkml:trace contextRef="#ctx0" brushRef="#br0">1 825,'0'18,"-1"20,9 61,-7-90,0 0,1 0,0-1,1 1,0-1,0 1,1-1,0 0,0-1,1 1,0-1,9 11,-12-17,-1 0,0 0,0 0,0 0,1 0,-1 0,1 0,-1 0,1-1,-1 1,1 0,-1-1,1 1,-1-1,1 0,-1 0,1 1,0-1,-1 0,1-1,0 1,-1 0,1 0,-1-1,1 1,-1 0,1-1,0 0,-1 1,0-1,1 0,-1 0,1 0,-1 0,0 0,0 0,0 0,0 0,0 0,0-1,0 1,1-3,6-7,0 0,-2-1,1 1,4-15,-8 19,12-34,-2-1,-2-1,-2 0,7-83,-1 17,-1 20,33-109,-38 167,2 1,0 0,2 1,2 0,0 2,2-1,24-28,-37 51,0 0,0 0,1 0,0 1,0 0,0 0,1 0,-1 1,1 0,0 0,0 0,0 1,0 0,0 0,1 0,-1 1,0 0,1 0,-1 1,11 0,-10 1,1 0,0 1,-1 0,1 1,-1 0,0 0,0 0,0 1,0 0,-1 0,1 1,-1 0,0 0,-1 0,1 1,7 10,-4-3,0 1,-2 0,1 1,-2 0,0 0,0 0,-2 1,0 0,-1 0,0 0,-1 0,-1 0,-2 29,-3 18,-3 0,-16 67,21-120,-16 76,5-31,3 0,-7 110,17-158,0 0,1 0,-1 0,1 0,1 0,-1 0,1-1,0 1,1 0,0-1,0 0,4 7,-4-9,0-1,0 1,1-1,0 0,-1 0,1 0,0 0,0-1,1 0,-1 1,0-2,1 1,-1 0,1-1,0 0,-1 0,1 0,8 0,12-1,-1 0,1-2,0 0,26-8,21-7</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2:35.274"/>
    </inkml:context>
    <inkml:brush xml:id="br0">
      <inkml:brushProperty name="width" value="0.05" units="cm"/>
      <inkml:brushProperty name="height" value="0.05" units="cm"/>
      <inkml:brushProperty name="ignorePressure" value="1"/>
    </inkml:brush>
  </inkml:definitions>
  <inkml:trace contextRef="#ctx0" brushRef="#br0">267 32,'0'-2,"-4"-27,-4 31,-8 17,-17 29,2 2,2 1,3 1,2 1,-19 61,30-74,2 2,2 0,1 0,3 0,1 1,2 0,7 76,-3-101,1-1,1 0,0 1,1-1,1-1,15 29,-17-37,1 0,0 0,1 0,0-1,0 0,1 0,-1 0,2-1,-1 0,1 0,0-1,0 0,0 0,9 3,39 8</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2:36.087"/>
    </inkml:context>
    <inkml:brush xml:id="br0">
      <inkml:brushProperty name="width" value="0.05" units="cm"/>
      <inkml:brushProperty name="height" value="0.05" units="cm"/>
      <inkml:brushProperty name="ignorePressure" value="1"/>
    </inkml:brush>
  </inkml:definitions>
  <inkml:trace contextRef="#ctx0" brushRef="#br0">39 563,'0'1,"1"-1,0 1,-1 0,1 0,0 0,-1-1,1 1,0 0,0-1,0 1,0-1,0 1,0-1,0 1,0-1,0 0,0 1,0-1,0 0,0 0,0 0,0 0,0 1,0-2,0 1,0 0,0 0,0 0,0 0,0-1,0 1,2-1,42-9,-43 9,17-5,1-1,-1-1,-1-1,0-1,0 0,-1-1,0-1,-1-1,0 0,-1-1,0-1,-1 0,21-31,-21 25,-1-1,-1 0,0-1,-2 0,-1-1,0 0,-2 0,-1-1,-1 0,3-47,-12 25,-5 29,9 18,-1 0,1-1,-1 1,0 0,1 0,-1 0,1 0,-1 0,0 0,1 0,-1 0,1 0,-1 0,0 0,1 0,-1 0,1 0,-1 1,1-1,-1 0,0 0,1 1,-1-1,1 0,-1 1,1-1,0 1,-1-1,1 0,-1 2,-4 3,0 1,1 0,0 0,0 0,1 1,-1-1,1 1,1 0,-1 0,1 0,-1 9,-12 87,14-93,-18 212,-45 332,20-297,43-250,0 0,-1 1,0-1,-1 0,1 0,-1-1,-6 10,8-14,0 0,-1-1,1 1,-1-1,1 1,-1-1,1 0,-1 1,0-1,0 0,0 0,0-1,0 1,0 0,0 0,0-1,0 1,0-1,0 0,0 0,0 0,0 0,0 0,-1 0,1 0,0-1,0 1,-4-2,-5-2,1-1,-1 0,1 0,0-1,0 0,1-1,0 0,0-1,1 0,0 0,0 0,0-1,1-1,1 1,0-1,0 0,1 0,0-1,-5-16,6 17,1 0,0 0,1-1,0 1,0 0,1-1,0 0,1 1,0-1,1 1,0-1,1 1,0-1,1 1,0 0,0 0,1 0,1 0,-1 1,1 0,10-13,-5 11,0 0,2 0,-1 1,1 0,1 1,19-10,84-34,-93 44,10-5</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2:36.618"/>
    </inkml:context>
    <inkml:brush xml:id="br0">
      <inkml:brushProperty name="width" value="0.05" units="cm"/>
      <inkml:brushProperty name="height" value="0.05" units="cm"/>
      <inkml:brushProperty name="ignorePressure" value="1"/>
    </inkml:brush>
  </inkml:definitions>
  <inkml:trace contextRef="#ctx0" brushRef="#br0">1 27,'0'-1,"0"0,0 0,0-1,0 1,1 0,-1 0,0 0,1 0,-1 0,1 0,0 0,-1 0,1 0,0 0,-1 0,1 0,0 0,0 0,0 0,0 1,0-1,0 0,0 1,0-1,0 1,0-1,0 1,0-1,0 1,0 0,1 0,-1-1,0 1,0 0,0 0,0 0,3 1,0-1,0 0,-1 0,1 1,0 0,0 0,-1 0,1 0,0 0,-1 1,6 2,-3 2,0-1,-1 1,1 0,-1 0,-1 1,1-1,-1 1,0 0,-1 0,0 1,0-1,0 1,-1-1,0 1,1 13,0-3,-2-1,0 0,-1 1,0-1,-7 35,13-69,0 1,1 0,1 0,0 1,1 0,17-22,-20 28,2 1,-1-1,2 1,-1 0,1 1,0 0,0 1,1-1,19-8,-26 14,0-1,0 1,1 0,-1 1,0-1,1 0,-1 1,0 0,1 0,-1 0,1 0,-1 1,0-1,1 1,-1 0,0-1,0 2,1-1,-1 0,0 1,0-1,0 1,0 0,-1 0,1 0,0 0,-1 1,0-1,1 1,-1 0,0-1,0 1,-1 0,1 0,-1 0,3 6,1 3,0 0,-1 0,3 19,-3-9</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2:37.024"/>
    </inkml:context>
    <inkml:brush xml:id="br0">
      <inkml:brushProperty name="width" value="0.05" units="cm"/>
      <inkml:brushProperty name="height" value="0.05" units="cm"/>
      <inkml:brushProperty name="ignorePressure" value="1"/>
    </inkml:brush>
  </inkml:definitions>
  <inkml:trace contextRef="#ctx0" brushRef="#br0">1 0,'7'7,"10"18,17 19,18 32,14 33,4 28,-10-3,-22-1,-19-16,-19-5,-17-15,-14-16,-8-14,-5-11,4-23,10-24,9-14</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2:12:25.001"/>
    </inkml:context>
    <inkml:brush xml:id="br0">
      <inkml:brushProperty name="width" value="0.05" units="cm"/>
      <inkml:brushProperty name="height" value="0.05" units="cm"/>
      <inkml:brushProperty name="ignorePressure" value="1"/>
    </inkml:brush>
  </inkml:definitions>
  <inkml:trace contextRef="#ctx0" brushRef="#br0">0 1,'0'7,"7"2,16 0,38-2,16-2,16-2,-2-1,4-1,1-1,-4-8,-9-1,-13-1,-18 3</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2:42.352"/>
    </inkml:context>
    <inkml:brush xml:id="br0">
      <inkml:brushProperty name="width" value="0.05" units="cm"/>
      <inkml:brushProperty name="height" value="0.05" units="cm"/>
      <inkml:brushProperty name="ignorePressure" value="1"/>
    </inkml:brush>
  </inkml:definitions>
  <inkml:trace contextRef="#ctx0" brushRef="#br0">18 37,'0'-7,"0"-11,0 6,0 13,0 27,0 25,0 33,0 9,0 33,0 10,0-4,0-10,0-18,0-34,-7-53,-3-29</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2:42.712"/>
    </inkml:context>
    <inkml:brush xml:id="br0">
      <inkml:brushProperty name="width" value="0.05" units="cm"/>
      <inkml:brushProperty name="height" value="0.05" units="cm"/>
      <inkml:brushProperty name="ignorePressure" value="1"/>
    </inkml:brush>
  </inkml:definitions>
  <inkml:trace contextRef="#ctx0" brushRef="#br0">1 62,'0'-3,"0"1,0 0,0-1,0 1,0 0,0-1,1 1,0 0,-1-1,1 1,0 0,0 0,0 0,0 0,0 0,1 0,-1 0,0 0,1 0,0 1,-1-1,1 0,0 1,0 0,0-1,0 1,0 0,0 0,0 0,0 0,1 0,-1 1,0-1,1 1,-1-1,4 1,4 0,1 0,-1 1,1 0,-1 1,1 0,-1 1,16 6,7 5,-1 1,0 2,-1 2,-1 0,-1 2,-1 2,-1 0,-1 2,-1 0,-1 2,-1 1,-2 1,-1 0,-1 2,-2 0,0 1,-3 1,14 44,-23-57,-1 1,0-1,-2 1,-1 0,0 0,-2 0,0 0,-1-1,-2 1,0 0,-1-1,-1 0,0 0,-2-1,-16 32,13-32,-1 1,-1-2,-1 0,0-1,-1 0,-1-1,-1-1,0 0,-1-1,0-1,-1-1,0 0,-1-2,-31 12,45-19,-1 0,0-1,-1 0,1 0,0-1,-1 0,1 0,0-1,-1 0,1 0,-1-1,1 0,-1 0,1 0,0-1,0-1,0 1,0-1,0 0,1 0,-1-1,1 0,0 0,0-1,0 1,0-1,-6-8,-29-44</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2:43.180"/>
    </inkml:context>
    <inkml:brush xml:id="br0">
      <inkml:brushProperty name="width" value="0.05" units="cm"/>
      <inkml:brushProperty name="height" value="0.05" units="cm"/>
      <inkml:brushProperty name="ignorePressure" value="1"/>
    </inkml:brush>
  </inkml:definitions>
  <inkml:trace contextRef="#ctx0" brushRef="#br0">0 231,'7'6,"1"0,0-1,0 0,0 0,1-1,-1 0,1 0,0-1,0 0,13 2,-4-2,0 0,0-1,0-1,26-2,-35 0,1-1,-1 1,1-2,-1 1,0-1,0-1,0 1,0-2,-1 1,1-1,-1 0,-1-1,1 0,-1 0,10-11,-14 13,1 0,-1 0,0-1,0 0,-1 1,1-1,-1 0,0 0,0 0,-1-1,0 1,0 0,0-1,0 1,-1-1,0 1,0 0,0-1,-1 1,0-1,0 1,0 0,-1 0,1 0,-1-1,-1 2,1-1,-6-9,6 10,-1 0,1 0,-1 0,0 0,0 0,0 1,-1-1,1 1,-1 0,0 0,0 0,0 1,0-1,0 1,-1 0,1 0,-1 1,1-1,-1 1,0 0,1 0,-1 1,0-1,0 1,1 0,-1 0,0 1,0-1,0 1,1 0,-1 1,1-1,-1 1,1 0,-6 2,0 2,0 0,0 0,1 1,0 0,0 1,1 0,0 0,0 1,1 0,0 0,0 1,1 0,-8 19,7-12,2 0,0 0,1 0,1 0,1 1,0-1,1 1,1-1,0 1,2 0,0-1,1 1,6 18,-6-26,0 0,0 0,2-1,-1 1,1-1,0 0,1-1,0 1,0-1,1 0,0-1,1 1,-1-2,1 1,1-1,-1 0,1-1,0 1,0-2,1 0,0 0,-1 0,17 3,-19-6,-1 0,1 0,-1-1,1 0,-1 0,1 0,0-1,-1 0,1 0,-1-1,0 1,0-1,1-1,-1 1,0-1,-1 0,1-1,0 1,-1-1,0 0,0-1,5-5,23-29</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2:43.962"/>
    </inkml:context>
    <inkml:brush xml:id="br0">
      <inkml:brushProperty name="width" value="0.05" units="cm"/>
      <inkml:brushProperty name="height" value="0.05" units="cm"/>
      <inkml:brushProperty name="ignorePressure" value="1"/>
    </inkml:brush>
  </inkml:definitions>
  <inkml:trace contextRef="#ctx0" brushRef="#br0">0 193,'0'-3,"0"0,0 0,0 0,1 0,-1-1,1 1,0 0,0 0,0 0,0 0,0 1,1-1,-1 0,1 0,0 1,0-1,0 1,0-1,0 1,4-3,-2 3,0-1,0 1,1 0,-1 0,0 1,1-1,0 1,-1 0,1 0,0 1,0-1,6 1,0 1,-1 0,1 0,0 1,-1 0,1 1,-1 0,1 0,-1 1,-1 1,1 0,12 8,-14-6,1 1,-2 0,1 0,-1 1,0 0,-1 0,0 1,0 0,-1 0,-1 0,0 1,0-1,-1 1,0 0,-1 0,2 12,-3-12,0-1,-1 1,0 0,-1 0,0 0,0-1,-1 1,0 0,-1-1,-1 0,1 0,-2 0,1 0,-1 0,-1-1,-11 16,15-23,0 1,1-1,-1 0,0 0,-1 0,1 0,0 0,0 0,-1-1,1 1,-1-1,0 1,1-1,-1 0,0 0,0 0,0 0,1-1,-1 1,0-1,0 0,0 0,0 0,0 0,0 0,-6-2,6 0,1 0,-1 0,0 0,1 0,-1 0,1 0,-1-1,1 1,0-1,0 0,1 0,-1 0,0 0,1 0,0 0,0 0,0 0,0 0,0-1,0 1,1 0,0-1,0-5,0-7,0 0,1 0,1 1,1-1,0 0,1 1,1 0,0 0,1 0,1 1,0-1,13-17,-4 9,1 0,0 2,2 0,0 1,2 1,31-22,50-45,-101 85,-1 0,1 1,0-1,-1 0,1 1,0-1,0 1,0-1,0 1,0-1,-1 1,1-1,0 1,0 0,0 0,0-1,0 1,0 0,0 0,0 0,0 0,0 0,0 0,0 1,0-1,0 0,0 0,0 1,0-1,0 1,0-1,-1 0,1 1,0 0,0-1,0 1,-1-1,1 1,0 0,-1 0,1-1,0 1,-1 0,1 0,-1 0,1 0,-1 1,3 6,0 0,-1 1,0 0,2 14,-1-5,15 121,-13-88,22 92,-17-110</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2:44.337"/>
    </inkml:context>
    <inkml:brush xml:id="br0">
      <inkml:brushProperty name="width" value="0.05" units="cm"/>
      <inkml:brushProperty name="height" value="0.05" units="cm"/>
      <inkml:brushProperty name="ignorePressure" value="1"/>
    </inkml:brush>
  </inkml:definitions>
  <inkml:trace contextRef="#ctx0" brushRef="#br0">0 44,'0'-7,"0"-10,0-3</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2:44.664"/>
    </inkml:context>
    <inkml:brush xml:id="br0">
      <inkml:brushProperty name="width" value="0.05" units="cm"/>
      <inkml:brushProperty name="height" value="0.05" units="cm"/>
      <inkml:brushProperty name="ignorePressure" value="1"/>
    </inkml:brush>
  </inkml:definitions>
  <inkml:trace contextRef="#ctx0" brushRef="#br0">20 1,'-1'0,"0"0,0 0,0 1,0-1,0 0,0 1,0-1,0 1,0-1,0 1,1 0,-1-1,0 1,0 0,1-1,-1 1,0 0,1 0,-1 0,1 0,-1-1,1 1,0 0,-1 0,1 0,0 0,-1 0,1 0,0 0,0 0,0 0,0 0,0 0,0 2,4 42,-3-39,6 41,3-1,2 0,1 0,3-2,2 0,25 47,-42-88,0-1,1 0,-1 0,0 0,0 0,1 0,-1-1,1 1,0 0,-1-1,1 1,0-1,0 1,0-1,0 0,5 2,-6-3,1 0,-1 0,1 0,-1 0,1 0,-1 0,1 0,0-1,-1 1,1 0,-1-1,0 0,1 1,-1-1,1 0,-1 1,0-1,1 0,0-2,5-3,0-2,-1 1,0-1,-1 0,0 0,8-16,13-34,21-72,-27 69,-2 12</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2:45.039"/>
    </inkml:context>
    <inkml:brush xml:id="br0">
      <inkml:brushProperty name="width" value="0.05" units="cm"/>
      <inkml:brushProperty name="height" value="0.05" units="cm"/>
      <inkml:brushProperty name="ignorePressure" value="1"/>
    </inkml:brush>
  </inkml:definitions>
  <inkml:trace contextRef="#ctx0" brushRef="#br0">1 167,'0'7,"0"11,0 16,0 18,0 15,0 10,7 8,3-11</inkml:trace>
  <inkml:trace contextRef="#ctx0" brushRef="#br0" timeOffset="1">133 79,'0'-7,"0"-11,0-8,0-1</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2:45.868"/>
    </inkml:context>
    <inkml:brush xml:id="br0">
      <inkml:brushProperty name="width" value="0.05" units="cm"/>
      <inkml:brushProperty name="height" value="0.05" units="cm"/>
      <inkml:brushProperty name="ignorePressure" value="1"/>
    </inkml:brush>
  </inkml:definitions>
  <inkml:trace contextRef="#ctx0" brushRef="#br0">1 0,'0'573,"6"-604,1 1,1 0,2 1,17-35,-26 61,7-18,36-76,-39 87,1 0,0 1,1 0,0 0,0 0,1 1,10-9,-16 16,0-1,0 0,0 1,0 0,0-1,0 1,0 0,1 0,-1 0,0 0,1 1,-1-1,1 1,-1-1,0 1,1 0,-1 0,1 0,-1 0,1 1,-1-1,1 0,-1 1,0 0,1 0,-1-1,0 2,1-1,-1 0,0 0,0 1,0-1,0 1,0-1,-1 1,1 0,0 0,2 3,5 9,0-1,-1 1,-1 0,11 28,-10-24,-4-7,1-1,0 1,1-1,0 0,0-1,10 11,-14-18,0 0,0 0,0-1,0 1,0 0,0-1,1 0,-1 0,1 1,-1-1,1 0,-1-1,1 1,0 0,-1-1,1 0,0 0,-1 1,1-1,0-1,0 1,-1 0,1-1,0 1,-1-1,1 0,-1 0,1 0,-1 0,1 0,3-4,1 0,0 0,0-1,-1 0,1 0,-2-1,1 0,-1 0,0 0,0 0,-1-1,0 0,0 0,3-10,2-10,-2 1,8-49,-12 61,-2 0,0-1,-1-27,0 41,0-1,0 1,0-1,-1 1,1-1,-1 1,1-1,-1 1,0-1,0 1,0-1,0 1,0 0,-1 0,1 0,-1 0,0 0,1 0,-1 0,0 0,0 0,0 1,0-1,0 1,-1 0,1 0,0-1,-1 1,1 1,-4-2,3 2,1 0,-1 0,1 0,-1 1,1-1,-1 1,1-1,-1 1,1 0,0 0,-1 0,1 0,0 1,0-1,0 0,0 1,0 0,0-1,0 1,1 0,-1 0,1 0,-1 0,1 0,0 1,-1-1,1 0,-1 4,-3 7,1-1,0 1,1 0,-2 16,1 6,2-1,1 1,2 0,1 0,12 61,56 172,-45-182,-18-62,35 148,-39-154,-1 0,0 1,-1-1,-2 1,1-1,-2 1,-5 22,6-36,0 0,-1 1,0-1,0 0,0 0,-1 0,1 0,-1-1,0 1,-1-1,1 1,-1-1,0 0,0 0,0-1,-5 4,5-5,0 0,-1 0,1-1,0 1,0-1,-1 0,1-1,0 1,-1-1,1 1,-1-1,1-1,-1 1,1-1,0 1,-1-1,1-1,0 1,-1-1,-3-1,-2-2,-1 0,1-1,0 0,0 0,1-1,0-1,0 1,0-1,1-1,1 0,-1 0,1 0,1-1,0 0,0 0,1-1,1 1,-1-1,2 0,-1 0,2-1,-1 1,2-1,-1 1,2-1,-1 0,2 1,-1-1,2 0,-1 1,2-1,-1 1,2 0,5-14,2 2,2 1,0 0,1 1,1 1,1 0,1 1,1 1,21-18,25-15,80-47,-138 94,22-15</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2:46.446"/>
    </inkml:context>
    <inkml:brush xml:id="br0">
      <inkml:brushProperty name="width" value="0.05" units="cm"/>
      <inkml:brushProperty name="height" value="0.05" units="cm"/>
      <inkml:brushProperty name="ignorePressure" value="1"/>
    </inkml:brush>
  </inkml:definitions>
  <inkml:trace contextRef="#ctx0" brushRef="#br0">1 305,'7'0,"11"0,23 0,28 0,39-7,24-3,108-14,66-11,55-6,26-5,-38 6,-34 3,-62 7,-68 9,-65 8</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2:47.352"/>
    </inkml:context>
    <inkml:brush xml:id="br0">
      <inkml:brushProperty name="width" value="0.05" units="cm"/>
      <inkml:brushProperty name="height" value="0.05" units="cm"/>
      <inkml:brushProperty name="ignorePressure" value="1"/>
    </inkml:brush>
  </inkml:definitions>
  <inkml:trace contextRef="#ctx0" brushRef="#br0">287 134,'0'-6,"-1"-1,1 0,-1 1,-1-1,1 1,-1 0,0-1,0 1,-1 0,0 0,0 0,0 1,-1-1,0 1,-6-7,7 9,0 1,0-1,0 0,0 1,0 0,-1 0,1 0,-1 0,1 1,-1-1,0 1,0 0,0 0,0 0,0 0,1 1,-1 0,0 0,0 0,0 0,0 1,0-1,0 1,0 0,-7 3,1 0,0 1,1 1,0 0,0 0,0 1,1 0,0 0,0 1,1 0,0 0,-11 17,14-19,0 0,1 1,-1-1,1 1,1-1,-1 1,1 0,0 0,1 0,-1 0,1 0,1 1,-1-1,1 0,1 0,-1 1,1-1,3 11,-3-15,0 0,0 0,1-1,-1 1,0 0,1 0,0-1,0 1,0-1,0 1,0-1,0 0,1 0,-1 0,1 0,-1-1,1 1,0 0,0-1,0 0,3 1,-1-1,1 0,-1 0,0-1,1 0,-1 0,1-1,-1 1,0-1,1 0,-1-1,7-2,4-2,0-2,-1 0,0 0,0-1,-1-1,24-21,43-52,-80 82,0 0,0 0,0 0,0 0,0 0,1 0,-1 0,0 1,0-1,1 1,-1-1,0 1,1-1,-1 1,0 0,1-1,1 1,-2 0,-1 1,1-1,0 0,0 0,-1 1,1-1,0 1,-1-1,1 1,0-1,-1 1,1-1,-1 1,1-1,-1 1,1 0,-1-1,1 1,-1 0,0-1,1 3,1 4,0 1,0-1,-1 1,1 15,-2-20,8 154,-12 159,-13-160,14-140,-1 0,0 1,-1-1,-1-1,0 1,-1-1,-12 17,18-28,-1-1,0 0,-1 0,1-1,0 1,-1 0,0-1,0 0,1 1,-1-1,0 0,-1 0,1-1,0 1,-1-1,1 0,-7 2,7-3,0 0,0 0,0 0,-1 0,1-1,0 0,0 1,0-1,0 0,0-1,0 1,0 0,0-1,1 0,-1 1,-3-4,-2-2,1-1,0 0,0 0,0 0,1-1,1 0,-1 0,2-1,-1 1,-5-20,6 15,1 1,1-1,0 0,0 0,2 0,0 0,0 0,2 0,-1 0,2 0,6-20,-2 15,0 0,2 0,0 1,1 0,1 0,1 1,16-19,-1 8,0 0,2 2,1 1,1 2,1 0,1 3,66-32,-49 32</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2:12:25.955"/>
    </inkml:context>
    <inkml:brush xml:id="br0">
      <inkml:brushProperty name="width" value="0.05" units="cm"/>
      <inkml:brushProperty name="height" value="0.05" units="cm"/>
      <inkml:brushProperty name="ignorePressure" value="1"/>
    </inkml:brush>
  </inkml:definitions>
  <inkml:trace contextRef="#ctx0" brushRef="#br0">158 183,'16'0,"0"-1,0 0,0-1,0-1,-1-1,28-9,-37 11,0-1,0 0,0 0,-1-1,1 1,-1-1,1 0,-1 0,-1-1,1 0,0 0,-1 0,0 0,-1-1,1 1,-1-1,0 0,4-10,-7 14,1 1,0-1,-1 0,1 0,-1 0,0 0,1 0,-1 0,0 0,0 1,0-1,-1 0,1 0,0 0,-1 0,1 0,-1 0,0 1,1-1,-1 0,0 0,0 1,0-1,0 1,0-1,-1 1,1-1,0 1,-1 0,1-1,-1 1,0 0,1 0,-1 0,0 0,1 1,-1-1,0 0,0 1,0-1,0 1,0 0,-3-1,-3 0,-1 0,0 1,1 0,-1 0,1 1,-1 0,0 1,-13 4,7 0,1 1,0 1,0 0,1 0,0 2,1 0,0 0,0 1,1 0,-13 19,9-11,1 0,1 1,1 1,1 0,0 1,-8 29,17-46,0 1,1-1,-1 1,2 0,-1-1,0 1,1 0,0-1,1 1,-1 0,1 0,0-1,0 1,1-1,0 1,2 4,-1-4,1 0,0-1,0 1,0-1,1 0,0 0,0-1,0 0,1 0,-1 0,1 0,0-1,8 4,0 0,-1-2,1 1,0-2,0 0,0 0,0-2,1 0,-1 0,1-1,0-1,-1 0,1-2,-1 1,1-2,-1 0,0 0,0-1,0-1,0-1,-1 0,0 0,0-1,17-13,-8-1</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2:47.883"/>
    </inkml:context>
    <inkml:brush xml:id="br0">
      <inkml:brushProperty name="width" value="0.05" units="cm"/>
      <inkml:brushProperty name="height" value="0.05" units="cm"/>
      <inkml:brushProperty name="ignorePressure" value="1"/>
    </inkml:brush>
  </inkml:definitions>
  <inkml:trace contextRef="#ctx0" brushRef="#br0">360 399,'0'1,"0"1,0-1,-1 0,1 0,0 0,0 0,-1 0,1 0,0 0,-1 0,1 0,-1 0,0 0,1 0,-1 0,0 0,1 0,-1 0,0-1,0 1,0 0,0 0,0-1,0 1,0-1,0 1,0-1,0 1,0-1,0 0,0 1,0-1,0 0,0 0,0 0,-1 0,1 0,0 0,0 0,0 0,0-1,0 1,-2-1,-3 0,0 0,1-1,-1 0,1 0,-1 0,1-1,-7-4,1-2,1 0,0 0,0-1,1-1,0 0,1 0,1-1,-1 1,2-2,0 1,0-1,-4-14,5 10,0 0,1-1,1 1,1-1,0 1,1-1,1 0,4-33,6 16,-10 34,1 0,0-1,-1 1,1 0,0 0,-1 0,1 0,0 0,0 0,0 0,0 0,0 0,0 0,0 0,1 1,-1-1,0 0,0 1,0-1,1 1,1-1,-2 1,0 0,-1 0,1 0,0 1,0-1,0 0,0 0,0 1,-1-1,1 0,0 1,0-1,0 1,-1-1,1 1,0-1,-1 1,1 0,0-1,-1 1,1 0,-1 0,1-1,-1 1,0 0,1 0,-1 0,0-1,1 1,-1 0,0 0,0 0,0 0,0 1,3 35,-3-36,-1 31,-2 0,-1 0,-1-1,-2 1,-1-1,-21 50,-95 171,123-249,-1-1,-14 38,15-40,1 1,0 0,0-1,0 1,0-1,0 1,0-1,0 1,0-1,0 1,1-1,-1 1,0 0,0-1,0 1,1-1,-1 1,0-1,0 0,1 1,-1-1,0 1,1-1,0 1,0 0,0-1,0 0,1 1,-1-1,0 0,1 0,-1 1,0-1,0 0,1 0,-1-1,0 1,0 0,1 0,1-1,46-12,-1-1,0-3,-1-1,-1-3,51-31,-55 26</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2:48.618"/>
    </inkml:context>
    <inkml:brush xml:id="br0">
      <inkml:brushProperty name="width" value="0.05" units="cm"/>
      <inkml:brushProperty name="height" value="0.05" units="cm"/>
      <inkml:brushProperty name="ignorePressure" value="1"/>
    </inkml:brush>
  </inkml:definitions>
  <inkml:trace contextRef="#ctx0" brushRef="#br0">1 768,'9'-10,"-1"0,0 0,0-1,11-21,-5-1,-1 0,-2 0,-1-1,-1-1,-2 0,5-70,-10 44,-3 1,-2-1,-14-73,2 78,15 55,0 0,0 1,0-1,0 1,0-1,-1 0,1 1,0-1,0 1,-1-1,1 1,0-1,-1 1,1-1,0 1,-1-1,1 1,-1-1,1 1,-1-1,1 1,-1 0,1-1,-1 1,1 0,-1 0,1-1,-1 1,0 0,1 0,-1 0,0 0,1 0,-1 0,1 0,-1 0,-1 0,-10 20,4 15,1 1,2-1,2 1,1 0,3 45,0-17,1 435,-2-476,0-43,1-6,1 1,1 0,1 0,1 0,2 0,10-28,-10 37,0-1,1 1,1 0,0 0,1 1,1 1,0-1,1 2,24-22,-33 32,1 0,-1 0,1 0,0 0,0 1,0 0,0 0,0 0,1 0,-1 1,0-1,1 1,0 0,-1 1,1-1,-1 1,1 0,0 0,-1 0,1 1,0-1,-1 1,1 0,-1 1,0-1,1 1,-1 0,0 0,0 0,0 0,0 1,0 0,-1-1,1 2,-1-1,5 5,10 14,-2-1,-1 2,0 0,16 37,28 43,-56-98,1 0,0 0,0 0,1-1,-1 0,1 0,0 0,0 0,0-1,7 4,-10-6,0-1,0 1,0 0,0 0,0-1,1 0,-1 1,0-1,0 0,1 0,-1 0,0 0,0 0,0-1,1 1,-1-1,0 1,0-1,0 0,0 0,0 0,0 0,0 0,0 0,0-1,-1 1,1-1,0 1,1-3,13-19</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2:48.993"/>
    </inkml:context>
    <inkml:brush xml:id="br0">
      <inkml:brushProperty name="width" value="0.05" units="cm"/>
      <inkml:brushProperty name="height" value="0.05" units="cm"/>
      <inkml:brushProperty name="ignorePressure" value="1"/>
    </inkml:brush>
  </inkml:definitions>
  <inkml:trace contextRef="#ctx0" brushRef="#br0">0 0,'0'7,"0"3</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2:49.321"/>
    </inkml:context>
    <inkml:brush xml:id="br0">
      <inkml:brushProperty name="width" value="0.05" units="cm"/>
      <inkml:brushProperty name="height" value="0.05" units="cm"/>
      <inkml:brushProperty name="ignorePressure" value="1"/>
    </inkml:brush>
  </inkml:definitions>
  <inkml:trace contextRef="#ctx0" brushRef="#br0">0 0,'0'8,"0"1</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2:51.149"/>
    </inkml:context>
    <inkml:brush xml:id="br0">
      <inkml:brushProperty name="width" value="0.05" units="cm"/>
      <inkml:brushProperty name="height" value="0.05" units="cm"/>
      <inkml:brushProperty name="ignorePressure" value="1"/>
    </inkml:brush>
  </inkml:definitions>
  <inkml:trace contextRef="#ctx0" brushRef="#br0">515 122,'1'-4,"0"1,-1-1,1 1,0 0,1 0,-1 0,0 0,1-1,3-3,9-26,-14 32,0-1,0 1,0-1,0 0,-1 1,1-1,0 1,-1-1,1 1,-1-1,1 1,-1 0,0-1,1 1,-1-1,0 1,0 0,0 0,0 0,0 0,0-1,-3 0,0-1,-1 1,0-1,1 1,-1 0,0 1,0-1,0 1,0 0,0 0,0 1,0-1,0 1,0 0,0 0,0 1,-1 0,1 0,-5 1,-15 5,-1 1,-27 12,52-20,-25 12,0 0,1 1,0 2,1 0,0 2,2 1,0 0,-26 30,40-40,0 2,0-1,1 1,0 1,1-1,0 1,0 0,1 0,1 1,0 0,1-1,0 1,0 0,2 1,-1-1,2 0,-1 1,2-1,0 0,0 0,1 1,4 11,-4-17,0-1,1 0,-1 0,1 0,1-1,-1 1,1-1,0 0,0 0,1 0,0 0,-1-1,1 0,8 5,-4-4,0 0,0-1,0 0,1 0,-1-1,1 0,0-1,18 2,-14-3,-1 0,0-1,0 0,1-2,-1 1,0-1,0-1,0-1,-1 0,1 0,-1-1,0-1,0 0,18-12,-17 6,-1 1,0-2,-1 0,0 0,-1-1,-1 0,0 0,0-1,-2-1,0 1,-1-1,0 0,-2-1,1 1,2-30,-8 142,15 137,-5-142,-5 167,-6-236,-1-1,-1 1,0-1,-2 0,0 0,-2 0,0-1,-16 27,20-39,-1 0,0-1,-1 1,1-1,-2 0,1 0,-1-1,0 0,0 0,0-1,-1 0,0 0,0-1,0 0,-1 0,1-1,-1 0,0 0,0-1,0 0,0-1,-11 1,14-2,0 0,0 0,0-1,0 1,0-1,-1-1,2 1,-1-1,0 0,0 0,1-1,-1 0,1 0,-1 0,1 0,0-1,1 0,-1 0,1 0,0-1,0 0,0 1,0-1,1-1,0 1,0 0,-3-7,3 3,1 0,0 0,0 0,0 0,1 0,1 0,0 0,0 0,0 0,1 0,1 0,0 0,0 0,0 0,1 1,0-1,8-13,2 0,1 2,0 0,2 0,0 2,1 0,1 0,27-19,17-7,70-38,-88 56,0-1</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2:51.493"/>
    </inkml:context>
    <inkml:brush xml:id="br0">
      <inkml:brushProperty name="width" value="0.05" units="cm"/>
      <inkml:brushProperty name="height" value="0.05" units="cm"/>
      <inkml:brushProperty name="ignorePressure" value="1"/>
    </inkml:brush>
  </inkml:definitions>
  <inkml:trace contextRef="#ctx0" brushRef="#br0">0 20,'0'-7,"7"-3,3 7,-1 13,-1 12,-3 16,6 18,1 13,-2 3,-2-4,-3-5,6-14,7-16,9-12,7-25,5-28,-3-7</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2:51.821"/>
    </inkml:context>
    <inkml:brush xml:id="br0">
      <inkml:brushProperty name="width" value="0.05" units="cm"/>
      <inkml:brushProperty name="height" value="0.05" units="cm"/>
      <inkml:brushProperty name="ignorePressure" value="1"/>
    </inkml:brush>
  </inkml:definitions>
  <inkml:trace contextRef="#ctx0" brushRef="#br0">28 18,'-7'0,"-3"-8,0-1</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2:52.211"/>
    </inkml:context>
    <inkml:brush xml:id="br0">
      <inkml:brushProperty name="width" value="0.05" units="cm"/>
      <inkml:brushProperty name="height" value="0.05" units="cm"/>
      <inkml:brushProperty name="ignorePressure" value="1"/>
    </inkml:brush>
  </inkml:definitions>
  <inkml:trace contextRef="#ctx0" brushRef="#br0">0 1,'0'7,"8"3,9-1,17-1,18-3,22-2,6-8,-11-4</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2:52.571"/>
    </inkml:context>
    <inkml:brush xml:id="br0">
      <inkml:brushProperty name="width" value="0.05" units="cm"/>
      <inkml:brushProperty name="height" value="0.05" units="cm"/>
      <inkml:brushProperty name="ignorePressure" value="1"/>
    </inkml:brush>
  </inkml:definitions>
  <inkml:trace contextRef="#ctx0" brushRef="#br0">8 35,'-7'7,"12"3,12-1,12-9,15-4,15-2,-2-7,4-2,-2 2,-10 3</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2:53.149"/>
    </inkml:context>
    <inkml:brush xml:id="br0">
      <inkml:brushProperty name="width" value="0.05" units="cm"/>
      <inkml:brushProperty name="height" value="0.05" units="cm"/>
      <inkml:brushProperty name="ignorePressure" value="1"/>
    </inkml:brush>
  </inkml:definitions>
  <inkml:trace contextRef="#ctx0" brushRef="#br0">1 81,'0'-2,"0"-1,1 0,0 1,-1-1,1 1,0-1,0 1,1-1,-1 1,0-1,1 1,-1 0,1 0,0 0,0 0,0 0,0 0,0 1,0-1,0 0,1 1,-1 0,1 0,-1-1,1 1,-1 1,5-2,9-3,0 1,1 1,20-2,-26 4,30-3,1 1,-1 3,1 1,-1 2,0 2,67 17,-88-17,-1 0,0 2,0 0,-1 1,0 1,0 1,-1 0,0 1,-1 1,0 1,-1 0,0 1,-1 0,-1 1,22 33,-30-37,0 0,-1 0,-1 1,1 0,-2 0,0-1,0 2,-1-1,0 0,-1 0,-1 0,0 0,-1 0,0 0,-4 15,4-20,-1 0,0 1,0-1,0 0,-1-1,0 1,0-1,-1 1,1-1,-1-1,-6 6,6-7,1-1,0 0,-1 0,1-1,-1 0,0 1,0-1,0-1,0 1,0-1,0 0,0 0,0 0,0-1,-1 0,1 0,-7-1,5 0,-1-1,0 0,1 0,0 0,-1-1,1 0,0-1,0 1,1-1,-1-1,1 1,0-1,0 0,1-1,-1 1,1-1,0 0,1 0,-1-1,1 1,0-1,1 0,0 0,0-1,1 1,-1 0,2-1,-1 0,1 1,0-1,0 0,1 0,0 1,1-1,0 0,0 1,0-1,1 0,0 1,1 0,0-1,5-8,1 2,0 1,1 0,1 1,0 0,1 0,0 1,1 1,0 0,1 1,-1 0,20-8,8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2:14:10.125"/>
    </inkml:context>
    <inkml:brush xml:id="br0">
      <inkml:brushProperty name="width" value="0.05" units="cm"/>
      <inkml:brushProperty name="height" value="0.05" units="cm"/>
      <inkml:brushProperty name="ignorePressure" value="1"/>
    </inkml:brush>
  </inkml:definitions>
  <inkml:trace contextRef="#ctx0" brushRef="#br0">1 10,'0'-7,"0"5,0 2</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2:54.962"/>
    </inkml:context>
    <inkml:brush xml:id="br0">
      <inkml:brushProperty name="width" value="0.05" units="cm"/>
      <inkml:brushProperty name="height" value="0.05" units="cm"/>
      <inkml:brushProperty name="ignorePressure" value="1"/>
    </inkml:brush>
  </inkml:definitions>
  <inkml:trace contextRef="#ctx0" brushRef="#br0">95 1,'1'23,"0"0,8 43,-8-59,0-1,1 1,0-1,0 0,0 0,1 0,0 0,0 0,0 0,1-1,0 0,0 1,0-1,1-1,-1 1,1-1,1 0,5 4,-8-6,0-2,0 1,-1 0,1 0,0-1,0 0,0 0,0 1,0-2,0 1,0 0,0-1,0 1,0-1,0 0,0 0,0 0,-1 0,1-1,0 1,-1-1,1 1,-1-1,1 0,-1 0,0 0,0 0,0 0,0-1,2-4,3-2,0-1,-1 1,-1-1,1-1,-2 1,7-20,-3-16,-3 9,-4 68,-2 141,-4 70,5-233,-1 0,0 0,-1 1,0-1,0 0,-1 0,0-1,-1 1,0-1,0 1,-1-1,0 0,-6 7,6-10,1-1,-1 0,0 0,0 0,0-1,-1 0,1 0,-1 0,1-1,-1 1,0-2,0 1,0 0,0-1,-1 0,1-1,0 1,0-1,0-1,-8 0,8 0,-1 0,0 0,1 0,-1-1,1 0,0-1,0 0,0 1,0-2,0 1,0-1,1 0,0 0,0 0,0-1,0 0,1 0,-1 0,1 0,1-1,-1 0,1 0,0 0,0 0,1 0,0 0,0-1,0 1,1-1,0 0,0 1,0-1,1 0,0 1,1-1,0 0,0 1,0-1,0 1,1-1,0 1,1-1,-1 1,1 0,1 0,-1 1,1-1,0 1,8-10,5-1,1 1,0 0,2 1,-1 1,1 1,1 1,25-10,11-4</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2:57.649"/>
    </inkml:context>
    <inkml:brush xml:id="br0">
      <inkml:brushProperty name="width" value="0.05" units="cm"/>
      <inkml:brushProperty name="height" value="0.05" units="cm"/>
      <inkml:brushProperty name="ignorePressure" value="1"/>
    </inkml:brush>
  </inkml:definitions>
  <inkml:trace contextRef="#ctx0" brushRef="#br0">147 0,'-2'7,"0"-1,-1 0,0 1,0-1,0 0,-1-1,0 1,0-1,0 1,-7 6,-6 8,-7 15,-27 35,39-63,13-19,13-30,-11 34,1-2,-1 0,1 1,1-1,0 1,0 0,13-16,-16 23,-1 0,1 0,1 0,-1 1,0-1,0 1,1 0,-1 0,0 0,1 0,0 0,-1 0,1 0,-1 1,1 0,0-1,-1 1,1 0,0 0,-1 0,1 1,0-1,-1 1,1-1,-1 1,1 0,-1 0,1 0,-1 0,1 1,-1-1,4 3,53 44,-40-31</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3:01.415"/>
    </inkml:context>
    <inkml:brush xml:id="br0">
      <inkml:brushProperty name="width" value="0.05" units="cm"/>
      <inkml:brushProperty name="height" value="0.05" units="cm"/>
      <inkml:brushProperty name="ignorePressure" value="1"/>
    </inkml:brush>
  </inkml:definitions>
  <inkml:trace contextRef="#ctx0" brushRef="#br0">209 0,'-7'0,"-3"8,-7 9,-8 10,-7 1,1 2,7 3,-1 5,5 9,5 6,13 0,6-1,11-10,9-3,9-10,6-9,-4-16,-7-8</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3:02.055"/>
    </inkml:context>
    <inkml:brush xml:id="br0">
      <inkml:brushProperty name="width" value="0.05" units="cm"/>
      <inkml:brushProperty name="height" value="0.05" units="cm"/>
      <inkml:brushProperty name="ignorePressure" value="1"/>
    </inkml:brush>
  </inkml:definitions>
  <inkml:trace contextRef="#ctx0" brushRef="#br0">1 1,'0'7,"0"10,0 17,0 11,0 4,0-13,0-20,7-28,11-20,9-3,0 11,3 9,-4 23,2 17,-5 12,-5-8,-7-9</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3:02.383"/>
    </inkml:context>
    <inkml:brush xml:id="br0">
      <inkml:brushProperty name="width" value="0.05" units="cm"/>
      <inkml:brushProperty name="height" value="0.05" units="cm"/>
      <inkml:brushProperty name="ignorePressure" value="1"/>
    </inkml:brush>
  </inkml:definitions>
  <inkml:trace contextRef="#ctx0" brushRef="#br0">1 1,'0'7,"7"3,10 0,10-2,7-3,6-1,3-3,-5-7,-9-4</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3:02.759"/>
    </inkml:context>
    <inkml:brush xml:id="br0">
      <inkml:brushProperty name="width" value="0.05" units="cm"/>
      <inkml:brushProperty name="height" value="0.05" units="cm"/>
      <inkml:brushProperty name="ignorePressure" value="1"/>
    </inkml:brush>
  </inkml:definitions>
  <inkml:trace contextRef="#ctx0" brushRef="#br0">1 0,'0'7,"0"11,0 8,0 16,0 8,0 3,0-1,0-15,0-16</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3:03.227"/>
    </inkml:context>
    <inkml:brush xml:id="br0">
      <inkml:brushProperty name="width" value="0.05" units="cm"/>
      <inkml:brushProperty name="height" value="0.05" units="cm"/>
      <inkml:brushProperty name="ignorePressure" value="1"/>
    </inkml:brush>
  </inkml:definitions>
  <inkml:trace contextRef="#ctx0" brushRef="#br0">0 1,'7'0,"11"0,8 7,16 11,8 8,3 9,-1 12,-8 13,-5 4,-16-1,-12-4,-8-5,-12 4,-12-1,-9-10,-1-6,6-17,7-12</inkml:trace>
</inkml:ink>
</file>

<file path=ppt/ink/ink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3:04.540"/>
    </inkml:context>
    <inkml:brush xml:id="br0">
      <inkml:brushProperty name="width" value="0.05" units="cm"/>
      <inkml:brushProperty name="height" value="0.05" units="cm"/>
      <inkml:brushProperty name="ignorePressure" value="1"/>
    </inkml:brush>
  </inkml:definitions>
  <inkml:trace contextRef="#ctx0" brushRef="#br0">471 5,'0'0,"1"0,-1 0,0-1,0 1,0 0,0 0,-1 0,1 0,0-1,0 1,0 0,0 0,0 0,0 0,0-1,0 1,0 0,0 0,0 0,0 0,-1 0,1-1,0 1,0 0,0 0,0 0,0 0,-1 0,1 0,0 0,0 0,0-1,0 1,0 0,-1 0,1 0,0 0,0 0,0 0,-1 0,1 0,0 0,0 0,0 0,0 0,-1 1,-12 5,-16 16,25-19,-41 37,1 2,3 2,1 2,2 1,3 2,1 1,3 2,2 1,-22 57,45-96,1 0,0 1,1-1,0 1,1-1,1 1,0 0,1 0,1 0,1 0,0 0,0 0,2 0,0 0,0 0,1-1,1 0,1 0,0 0,1 0,0-1,1 0,0-1,1 0,0 0,1-1,15 13,-15-15,0-1,0 0,1-1,-1 0,2-1,-1 0,17 5,12-1</inkml:trace>
</inkml:ink>
</file>

<file path=ppt/ink/ink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3:05.478"/>
    </inkml:context>
    <inkml:brush xml:id="br0">
      <inkml:brushProperty name="width" value="0.05" units="cm"/>
      <inkml:brushProperty name="height" value="0.05" units="cm"/>
      <inkml:brushProperty name="ignorePressure" value="1"/>
    </inkml:brush>
  </inkml:definitions>
  <inkml:trace contextRef="#ctx0" brushRef="#br0">3 210,'-1'-35,"-1"16,2 0,0 1,5-27,-5 42,1-1,-1 0,1 1,0-1,1 1,-1-1,1 1,-1 0,1 0,0 0,0-1,0 2,1-1,-1 0,1 0,-1 1,1-1,0 1,0 0,0 0,0 0,6-2,-6 3,-1 0,1 1,-1-1,1 1,-1-1,1 1,0 0,-1 0,1 0,-1 0,1 1,-1-1,1 1,0-1,-1 1,0 0,1 0,-1 0,4 3,0-1,-2 1,1 0,0 1,-1-1,0 1,0 0,0 0,3 6,4 7,-2 1,0 0,12 40,-9-14,-11-34,1 0,1 0,0-1,0 1,1-1,1 0,-1 0,2 0,-1-1,1 1,1-1,9 11,-14-19,0 0,0 0,-1 0,1 0,0 0,0 0,0-1,0 1,0-1,0 1,0-1,0 0,0 0,0 0,0 0,0 0,0 0,0 0,0-1,0 1,0-1,0 0,0 1,0-1,0 0,0 0,0 0,-1 0,1-1,0 1,-1 0,1-1,-1 1,3-4,5-5,0-1,-1 1,0-2,6-12,4-10,-3-2,20-60,-20 50,-8 36,-4 21,-2 27,-1-36,1 111,-3 131,-1-188,-2-1,-17 72,17-108,0-1,-1 0,-1 0,0 0,-1-1,-14 21,20-36,1 1,-1-1,1 1,-1-1,0 0,0 0,0 0,-1 0,1 0,0 0,-1-1,1 1,-1-1,0 0,1 1,-1-1,-5 1,6-2,0 0,0 0,-1-1,1 1,1-1,-1 1,0-1,0 1,0-1,0 0,0 0,0 0,1 0,-1-1,0 1,1 0,-1-1,1 1,-2-3,-3-4,0-1,1 1,0-1,0-1,1 1,1 0,-1-1,-2-16,4 18,1 0,-1 0,2 0,-1 0,1 0,0 0,1 0,0 0,0 0,1 0,0 1,0-1,0 0,7-12,-4 13,1-1,-1 1,1 0,0 1,1-1,0 1,0 1,0-1,0 1,1 1,0-1,16-6,57-25,-50 19</inkml:trace>
</inkml:ink>
</file>

<file path=ppt/ink/ink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3:06.259"/>
    </inkml:context>
    <inkml:brush xml:id="br0">
      <inkml:brushProperty name="width" value="0.05" units="cm"/>
      <inkml:brushProperty name="height" value="0.05" units="cm"/>
      <inkml:brushProperty name="ignorePressure" value="1"/>
    </inkml:brush>
  </inkml:definitions>
  <inkml:trace contextRef="#ctx0" brushRef="#br0">206 0,'0'8,"-7"16,-11 20,-9 3,-7 7,2 3,-1-2,5-16,7-24,15-20,16-26,13-14,11 8,6 25,5 22,1 17,-6 11,-11-1</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2:14:11"/>
    </inkml:context>
    <inkml:brush xml:id="br0">
      <inkml:brushProperty name="width" value="0.05" units="cm"/>
      <inkml:brushProperty name="height" value="0.05" units="cm"/>
      <inkml:brushProperty name="ignorePressure" value="1"/>
    </inkml:brush>
  </inkml:definitions>
  <inkml:trace contextRef="#ctx0" brushRef="#br0">26 1,'-7'0,"-2"7,0 1</inkml:trace>
</inkml:ink>
</file>

<file path=ppt/ink/ink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3:07.993"/>
    </inkml:context>
    <inkml:brush xml:id="br0">
      <inkml:brushProperty name="width" value="0.05" units="cm"/>
      <inkml:brushProperty name="height" value="0.05" units="cm"/>
      <inkml:brushProperty name="ignorePressure" value="1"/>
    </inkml:brush>
  </inkml:definitions>
  <inkml:trace contextRef="#ctx0" brushRef="#br0">115 0,'0'7,"-7"18,-11 12,-1 7,-6 10,3 12,4 10,12-2,16-5,12-7,11-15,7-14,-3-14</inkml:trace>
</inkml:ink>
</file>

<file path=ppt/ink/ink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3:08.555"/>
    </inkml:context>
    <inkml:brush xml:id="br0">
      <inkml:brushProperty name="width" value="0.05" units="cm"/>
      <inkml:brushProperty name="height" value="0.05" units="cm"/>
      <inkml:brushProperty name="ignorePressure" value="1"/>
    </inkml:brush>
  </inkml:definitions>
  <inkml:trace contextRef="#ctx0" brushRef="#br0">1 45,'0'0,"0"-1,0 1,0-1,0 1,0-1,0 1,0-1,0 1,0-1,0 1,0-1,0 1,0-1,0 1,0-1,0 1,1-1,-1 1,0-1,0 1,1-1,-1 1,0 0,1-1,-1 1,0 0,1-1,-1 1,0 0,1-1,-1 1,1 0,-1-1,1 1,-1 0,1 0,-1 0,1 0,-1 0,1-1,-1 1,1 0,-1 0,1 0,-1 0,1 0,1 1,-1 0,1-1,-1 1,1 0,-1 0,1 0,-1 0,0 0,1 0,-1 0,0 1,0-1,0 0,1 3,6 13,0 0,-2 0,0 0,-1 1,-1 0,-1 0,2 23,1-1,-5-53,6-39,23-95,-29 145,0 0,-1-1,1 1,0 0,0 0,0 0,0 0,0 0,1 0,-1 0,1 0,-1 0,1 1,-1-1,1 1,0-1,0 1,3-2,-3 3,-1 0,0 0,0 0,0 0,1 0,-1 1,0-1,0 0,0 1,0-1,0 1,0-1,1 1,-1 0,-1-1,1 1,0 0,0 0,0 0,0 0,0 0,-1 0,1 0,0 1,5 8,-1-1,0 1,-1 0,0 0,-1 1,3 12,5 64,-9-60</inkml:trace>
</inkml:ink>
</file>

<file path=ppt/ink/ink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3:08.931"/>
    </inkml:context>
    <inkml:brush xml:id="br0">
      <inkml:brushProperty name="width" value="0.05" units="cm"/>
      <inkml:brushProperty name="height" value="0.05" units="cm"/>
      <inkml:brushProperty name="ignorePressure" value="1"/>
    </inkml:brush>
  </inkml:definitions>
  <inkml:trace contextRef="#ctx0" brushRef="#br0">0 0,'0'8,"8"9,9 2,10-2,8-11,4-7,5-4,-7 0</inkml:trace>
</inkml:ink>
</file>

<file path=ppt/ink/ink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3:09.259"/>
    </inkml:context>
    <inkml:brush xml:id="br0">
      <inkml:brushProperty name="width" value="0.05" units="cm"/>
      <inkml:brushProperty name="height" value="0.05" units="cm"/>
      <inkml:brushProperty name="ignorePressure" value="1"/>
    </inkml:brush>
  </inkml:definitions>
  <inkml:trace contextRef="#ctx0" brushRef="#br0">1 0,'0'8,"0"9,0 17,0 18,0 8,0 8,0 0,0-19,0-18</inkml:trace>
</inkml:ink>
</file>

<file path=ppt/ink/ink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3:09.586"/>
    </inkml:context>
    <inkml:brush xml:id="br0">
      <inkml:brushProperty name="width" value="0.05" units="cm"/>
      <inkml:brushProperty name="height" value="0.05" units="cm"/>
      <inkml:brushProperty name="ignorePressure" value="1"/>
    </inkml:brush>
  </inkml:definitions>
  <inkml:trace contextRef="#ctx0" brushRef="#br0">1 1,'8'7,"17"18,19 11,2 8,1 11,-7 3,-4 7,-8 0,-8 4,-8 5,-6-3,-12-13,-4-9,0-21,1-14</inkml:trace>
</inkml:ink>
</file>

<file path=ppt/ink/ink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3:09.978"/>
    </inkml:context>
    <inkml:brush xml:id="br0">
      <inkml:brushProperty name="width" value="0.05" units="cm"/>
      <inkml:brushProperty name="height" value="0.05" units="cm"/>
      <inkml:brushProperty name="ignorePressure" value="1"/>
    </inkml:brush>
  </inkml:definitions>
  <inkml:trace contextRef="#ctx0" brushRef="#br0">1 15,'7'0,"11"7,16 3,26-7,9-6,1-1,-5 0,-12-7,-16-2</inkml:trace>
</inkml:ink>
</file>

<file path=ppt/ink/ink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3:10.758"/>
    </inkml:context>
    <inkml:brush xml:id="br0">
      <inkml:brushProperty name="width" value="0.05" units="cm"/>
      <inkml:brushProperty name="height" value="0.05" units="cm"/>
      <inkml:brushProperty name="ignorePressure" value="1"/>
    </inkml:brush>
  </inkml:definitions>
  <inkml:trace contextRef="#ctx0" brushRef="#br0">0 1,'19'10,"-11"2,-1 0,0 1,0 0,-1 1,-1-1,0 1,-1 0,-1 0,3 24,-4-24,0 0,0 0,2 0,0-1,0 0,1 0,1 0,0 0,1-1,0 0,10 12,-14-21,-1-1,0 1,1-1,0 1,-1-1,1 0,0 0,0-1,0 1,1-1,-1 1,0-1,1 0,-1 0,0 0,1-1,-1 1,1-1,-1 0,1 0,-1 0,1 0,-1-1,1 1,-1-1,1 0,-1 0,0 0,0 0,1-1,-1 1,0-1,0 0,0 0,-1 0,1 0,0-1,2-3,4-2,-1-1,0 0,-1-1,0 0,-1 0,0 0,0-1,-1 0,-1 0,4-12,-1-9,3-44,-12 278,3-132,-2 0,-14 91,12-146,-1 1,0-1,-2 0,1 0,-16 25,19-35,-1-1,0 0,0 0,-1 0,1 0,-1 0,0-1,0 1,-8 4,10-7,-1 0,1 0,-1 0,1 0,-1 0,1-1,-1 0,1 1,-1-1,1 0,-1 0,0 0,1 0,-1-1,1 1,-1-1,1 0,-1 1,1-1,-4-2,3 2,0-1,1 1,-1-1,1 1,-1-1,1 0,0 0,0 0,-1 0,2-1,-1 1,0 0,0-1,1 1,-1-1,1 0,0 1,0-1,0 0,0 0,0 0,1 0,-1 0,1 0,0 0,0 0,0 0,0 0,0 0,1 0,0 1,-1-1,1 0,0 0,2-3,0-3,1 1,0-1,1 1,0 0,0 0,1 1,0-1,0 1,15-12,26-11,-2 7</inkml:trace>
</inkml:ink>
</file>

<file path=ppt/ink/ink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3:11.134"/>
    </inkml:context>
    <inkml:brush xml:id="br0">
      <inkml:brushProperty name="width" value="0.05" units="cm"/>
      <inkml:brushProperty name="height" value="0.05" units="cm"/>
      <inkml:brushProperty name="ignorePressure" value="1"/>
    </inkml:brush>
  </inkml:definitions>
  <inkml:trace contextRef="#ctx0" brushRef="#br0">10 0,'0'8,"0"9,0 10,0 7,0 14,0 5,-7 1,4-8,4-5,8-9,18-25,4-14</inkml:trace>
</inkml:ink>
</file>

<file path=ppt/ink/ink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3:11.462"/>
    </inkml:context>
    <inkml:brush xml:id="br0">
      <inkml:brushProperty name="width" value="0.05" units="cm"/>
      <inkml:brushProperty name="height" value="0.05" units="cm"/>
      <inkml:brushProperty name="ignorePressure" value="1"/>
    </inkml:brush>
  </inkml:definitions>
  <inkml:trace contextRef="#ctx0" brushRef="#br0">0 1,'0'0</inkml:trace>
</inkml:ink>
</file>

<file path=ppt/ink/ink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3:11.790"/>
    </inkml:context>
    <inkml:brush xml:id="br0">
      <inkml:brushProperty name="width" value="0.05" units="cm"/>
      <inkml:brushProperty name="height" value="0.05" units="cm"/>
      <inkml:brushProperty name="ignorePressure" value="1"/>
    </inkml:brush>
  </inkml:definitions>
  <inkml:trace contextRef="#ctx0" brushRef="#br0">0 0,'1'2,"-1"0,1 0,-1 0,1 0,0 0,-1 0,1-1,0 1,0 0,1 0,-1-1,0 1,1-1,-1 1,0-1,1 0,2 2,37 25,-16-12,-4 2,0 1,-2 0,0 2,-1 0,-1 1,-1 0,-2 2,0 0,-1 0,-1 1,-2 1,0 0,10 48,-14-45,-1 0,-2 1,-1 0,-1 0,-2-1,0 1,-2 0,-2-1,0 1,-2-1,-2-1,-18 45,20-56,-2 0,-15 22,22-36,0 1,0-1,-1 0,1 0,-1 0,0 0,0-1,0 1,0-1,-1 0,1 0,-1 0,1 0,-1 0,0-1,1 0,-1 0,-4 1,-14-6</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2:14:11.563"/>
    </inkml:context>
    <inkml:brush xml:id="br0">
      <inkml:brushProperty name="width" value="0.05" units="cm"/>
      <inkml:brushProperty name="height" value="0.05" units="cm"/>
      <inkml:brushProperty name="ignorePressure" value="1"/>
    </inkml:brush>
  </inkml:definitions>
  <inkml:trace contextRef="#ctx0" brushRef="#br0">1 0,'0'0</inkml:trace>
</inkml:ink>
</file>

<file path=ppt/ink/ink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3:12.415"/>
    </inkml:context>
    <inkml:brush xml:id="br0">
      <inkml:brushProperty name="width" value="0.05" units="cm"/>
      <inkml:brushProperty name="height" value="0.05" units="cm"/>
      <inkml:brushProperty name="ignorePressure" value="1"/>
    </inkml:brush>
  </inkml:definitions>
  <inkml:trace contextRef="#ctx0" brushRef="#br0">15 162,'-8'-48,"6"43,1 0,-1 0,2 0,-1 0,0 0,1-1,1-7,-1 11,1-1,0 1,0-1,0 1,0 0,1-1,-1 1,0 0,1 0,0 0,0 0,-1 0,1 0,0 0,0 0,1 1,-1-1,0 1,3-2,2 0,1-1,-1 1,1 0,-1 1,1 0,0 0,0 1,0-1,0 2,0-1,0 1,0 1,0-1,0 1,0 1,0-1,-1 1,1 1,14 5,-17-5,0-1,-1 1,1 0,0 0,-1 1,0-1,0 1,0 0,0 0,-1 1,1-1,-1 0,0 1,-1 0,1 0,-1 0,0 0,0 0,0 1,-1-1,0 0,0 1,0-1,-1 1,1-1,-1 1,-1-1,1 1,-3 7,0-1,-1-1,0 0,0-1,-2 1,1-1,-1 0,-1 0,0 0,0-1,-1 0,0-1,-10 9,-5 7,21-23,1 0,0 1,-1-1,1 0,0 0,-1 1,1-1,0 1,0-1,0 1,0 0,1-1,-1 1,0 0,1 0,-1 0,1-1,-1 1,1 0,0 0,0 0,0 2,1-3,0 0,0 0,0 0,0 0,1 0,-1-1,0 1,0 0,1-1,-1 1,0-1,1 0,-1 1,1-1,-1 0,0 0,1 1,-1-1,1-1,-1 1,3 0,18-2,-1-1,34-10,-48 12,186-45,-142 36</inkml:trace>
</inkml:ink>
</file>

<file path=ppt/ink/ink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3:12.868"/>
    </inkml:context>
    <inkml:brush xml:id="br0">
      <inkml:brushProperty name="width" value="0.05" units="cm"/>
      <inkml:brushProperty name="height" value="0.05" units="cm"/>
      <inkml:brushProperty name="ignorePressure" value="1"/>
    </inkml:brush>
  </inkml:definitions>
  <inkml:trace contextRef="#ctx0" brushRef="#br0">20 1,'-8'0,"-2"7,8 3,12 0,19-2,19-10,9-5,10-1,1 1,-11 2</inkml:trace>
</inkml:ink>
</file>

<file path=ppt/ink/ink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3:13.196"/>
    </inkml:context>
    <inkml:brush xml:id="br0">
      <inkml:brushProperty name="width" value="0.05" units="cm"/>
      <inkml:brushProperty name="height" value="0.05" units="cm"/>
      <inkml:brushProperty name="ignorePressure" value="1"/>
    </inkml:brush>
  </inkml:definitions>
  <inkml:trace contextRef="#ctx0" brushRef="#br0">0 18,'7'0,"11"0,23 0,36 0,19 0,0 0,0-8,-18-2</inkml:trace>
</inkml:ink>
</file>

<file path=ppt/ink/ink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3:17.008"/>
    </inkml:context>
    <inkml:brush xml:id="br0">
      <inkml:brushProperty name="width" value="0.05" units="cm"/>
      <inkml:brushProperty name="height" value="0.05" units="cm"/>
      <inkml:brushProperty name="ignorePressure" value="1"/>
    </inkml:brush>
  </inkml:definitions>
  <inkml:trace contextRef="#ctx0" brushRef="#br0">150 140,'0'-5,"-1"1,1-1,0 1,0-1,1 1,-1-1,1 1,0-1,0 1,0 0,1-1,0 1,0 0,0 0,0 0,0 0,1 1,-1-1,1 1,0-1,1 1,-1 0,0 0,1 0,7-4,-4 3,1-1,0 1,0 1,0 0,0 0,1 0,-1 1,1 0,-1 1,1 0,0 0,0 1,-1 0,1 0,0 1,-1 0,1 1,0 0,14 6,-16-5,0 1,0 0,0 0,0 1,-1 0,0 0,0 1,0 0,-1 0,1 0,-1 0,-1 1,0 0,1 0,-2 0,1 1,-1-1,-1 1,1 0,-1 0,1 11,-1-3,-1-1,-1 1,0 0,-1-1,-1 1,0-1,-1 1,-1-1,0 0,-1 0,-1-1,0 1,-1-1,-11 15,-6 9,-2-2,-2 0,-52 50,35-42,-2-3,-87 58,89-66,36-18,16-8,27-5,308-35,-270 20,-17 0</inkml:trace>
</inkml:ink>
</file>

<file path=ppt/ink/ink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3:17.602"/>
    </inkml:context>
    <inkml:brush xml:id="br0">
      <inkml:brushProperty name="width" value="0.05" units="cm"/>
      <inkml:brushProperty name="height" value="0.05" units="cm"/>
      <inkml:brushProperty name="ignorePressure" value="1"/>
    </inkml:brush>
  </inkml:definitions>
  <inkml:trace contextRef="#ctx0" brushRef="#br0">418 104,'12'-33,"4"-5,-16 37,0 0,0 0,0 0,0-1,0 1,0 0,0 0,0 0,0 0,-1 0,1 0,0 0,-1 0,1 0,-1 0,1 0,-1 0,0 0,1 0,-1 0,0 0,0 0,1 0,-1 1,0-1,0 0,0 1,0-1,0 1,-2-2,1 2,0-1,0 1,0-1,0 1,0 0,-1 0,1 0,0 0,0 0,0 0,0 0,0 1,0-1,0 1,0 0,-4 1,-34 21,39-23,-29 20,1 2,1 1,2 1,0 1,1 1,2 1,-35 52,44-57,1 1,0 0,2 1,1 0,1 1,1 0,1 1,1-1,1 1,2 1,-1 32,4-47,1 1,1 0,0 0,1-1,0 1,1-1,0 0,1 0,0 0,1-1,1 0,7 12,0-6,1 0,0 0,1-1,0-1,38 25,-11-12</inkml:trace>
</inkml:ink>
</file>

<file path=ppt/ink/ink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3:19.649"/>
    </inkml:context>
    <inkml:brush xml:id="br0">
      <inkml:brushProperty name="width" value="0.05" units="cm"/>
      <inkml:brushProperty name="height" value="0.05" units="cm"/>
      <inkml:brushProperty name="ignorePressure" value="1"/>
    </inkml:brush>
  </inkml:definitions>
  <inkml:trace contextRef="#ctx0" brushRef="#br0">1 59,'0'-3,"0"0,0 1,0-1,0 0,1 0,-1 1,1-1,0 0,0 1,0-1,0 1,0-1,0 1,1 0,-1 0,1-1,0 1,0 0,0 0,3-3,-3 5,-1-1,1 0,0 1,0-1,-1 1,1 0,0 0,0-1,0 1,0 0,-1 1,1-1,0 0,0 0,0 1,-1-1,1 1,0-1,-1 1,1 0,0 0,-1 0,1 0,-1 0,1 0,-1 0,0 0,1 1,-1-1,0 0,0 1,1 1,10 13,-1 1,-1 0,-1 0,0 1,-2 0,11 34,-11-29,1 0,2-1,23 42,-31-61,0 0,0 0,0-1,0 1,0 0,0-1,1 0,-1 0,1 1,0-1,0-1,0 1,0 0,0-1,0 0,0 1,0-1,5 1,-5-2,0 0,0-1,0 1,0-1,0 1,0-1,0 0,0 0,0 0,0 0,-1-1,1 1,-1-1,1 1,-1-1,5-4,0-2,1 0,-1-1,-1 0,1 0,-1-1,-1 1,0-1,0-1,5-19,6-53,-27 291,-2-75,5-39,-27 127,32-209,0 0,-1 0,-1 0,0-1,0 1,-1-1,-13 17,17-26,1 1,-2 0,1-1,0 0,-1 1,1-1,-1 0,1 0,-1-1,0 1,0 0,0-1,0 0,0 0,0 0,0 0,0 0,-1 0,1-1,0 0,-1 1,1-1,0 0,0-1,-1 1,1-1,0 1,0-1,-1 0,1 0,0 0,0-1,-4-2,1 0,0 0,0 0,0-1,1 1,0-1,0 0,0-1,1 1,-1-1,1 0,1 0,-1 0,1-1,0 1,1-1,-1 0,1 0,1 0,-1 0,1 0,1 0,-1 0,1-12,1 4,1 0,0 0,0 0,2 0,0 0,0 1,2-1,0 1,0 0,9-13,1 5,1 0,1 1,1 0,1 2,1 0,0 1,1 2,47-28,-37 27</inkml:trace>
</inkml:ink>
</file>

<file path=ppt/ink/ink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3:20.258"/>
    </inkml:context>
    <inkml:brush xml:id="br0">
      <inkml:brushProperty name="width" value="0.05" units="cm"/>
      <inkml:brushProperty name="height" value="0.05" units="cm"/>
      <inkml:brushProperty name="ignorePressure" value="1"/>
    </inkml:brush>
  </inkml:definitions>
  <inkml:trace contextRef="#ctx0" brushRef="#br0">118 0,'-10'11,"0"1,1 0,1 0,-7 14,-51 126,79-185,1 1,2 0,31-48,-45 78,-1 0,0 1,1-1,0 0,0 1,-1-1,1 1,0 0,0-1,0 1,0 0,0 0,1 1,-1-1,0 0,0 1,0-1,1 1,-1 0,0-1,1 1,-1 0,0 1,1-1,-1 0,0 1,0-1,1 1,-1 0,0-1,0 1,0 0,0 1,0-1,0 0,0 0,0 1,0-1,-1 1,3 2,6 7,1 1,-2 0,1 1,12 23,-16-26,17 29,-6-11</inkml:trace>
</inkml:ink>
</file>

<file path=ppt/ink/ink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3:20.883"/>
    </inkml:context>
    <inkml:brush xml:id="br0">
      <inkml:brushProperty name="width" value="0.05" units="cm"/>
      <inkml:brushProperty name="height" value="0.05" units="cm"/>
      <inkml:brushProperty name="ignorePressure" value="1"/>
    </inkml:brush>
  </inkml:definitions>
  <inkml:trace contextRef="#ctx0" brushRef="#br0">171 10,'0'-7,"0"4,-8 11,-9 19,-17 19,-3 24,-3 23,14 11,18-5,10-13,13-20,3-14,7-24,-2-16</inkml:trace>
</inkml:ink>
</file>

<file path=ppt/ink/ink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3:21.446"/>
    </inkml:context>
    <inkml:brush xml:id="br0">
      <inkml:brushProperty name="width" value="0.05" units="cm"/>
      <inkml:brushProperty name="height" value="0.05" units="cm"/>
      <inkml:brushProperty name="ignorePressure" value="1"/>
    </inkml:brush>
  </inkml:definitions>
  <inkml:trace contextRef="#ctx0" brushRef="#br0">1 1,'0'329,"1"-337,0 0,1 1,0-1,1 0,5-11,1-6,-4 6,1 1,1 0,1 0,1 1,0 0,1 0,0 1,18-19,-27 33,0 1,0-1,1 1,-1 0,1 0,-1-1,1 1,-1 0,1 0,0 0,-1 1,1-1,0 0,0 1,0-1,0 1,0 0,0-1,-1 1,1 0,0 0,0 0,0 0,3 1,-2 0,-1 1,0-1,1 1,-1 0,0-1,0 1,0 0,0 0,-1 0,1 1,0-1,-1 0,0 1,1-1,0 3,4 9,-1 1,-1 0,0 0,3 26,-3-3,-3-11</inkml:trace>
</inkml:ink>
</file>

<file path=ppt/ink/ink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3:21.790"/>
    </inkml:context>
    <inkml:brush xml:id="br0">
      <inkml:brushProperty name="width" value="0.05" units="cm"/>
      <inkml:brushProperty name="height" value="0.05" units="cm"/>
      <inkml:brushProperty name="ignorePressure" value="1"/>
    </inkml:brush>
  </inkml:definitions>
  <inkml:trace contextRef="#ctx0" brushRef="#br0">1 1,'0'7,"8"4,9-2,10-1,7-10,-1-5</inkml:trace>
</inkml:ink>
</file>

<file path=ppt/ink/ink16.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32.1608" units="1/cm"/>
          <inkml:channelProperty channel="Y" name="resolution" value="32.14286" units="1/cm"/>
          <inkml:channelProperty channel="T" name="resolution" value="1" units="1/dev"/>
        </inkml:channelProperties>
      </inkml:inkSource>
      <inkml:timestamp xml:id="ts0" timeString="2021-09-20T06:05:41.450"/>
    </inkml:context>
    <inkml:brush xml:id="br0">
      <inkml:brushProperty name="width" value="0.05292" units="cm"/>
      <inkml:brushProperty name="height" value="0.05292" units="cm"/>
      <inkml:brushProperty name="color" value="#FF0000"/>
    </inkml:brush>
  </inkml:definitions>
  <inkml:trace contextRef="#ctx0" brushRef="#br0">14870 4974 0,'0'18'93,"17"-1"-30,36 1-48,71 17 1,-36-17 0,176 0-1,-87-1 1,17 1 15,176 0-15,-264-18-1,-35 0 1,-71-18 109</inkml:trace>
  <inkml:trace contextRef="#ctx0" brushRef="#br0" timeOffset="483.95">16316 5045 0,'-18'0'0,"36"17"94,17 1-79,18-18 1,35 35 0,-35-35-1,-17 0 1,-36 18-1,0-18 1,-18 18 0,-35 17-1,-18 0 1,19-17 0,34-1-1,0-17 1</inkml:trace>
  <inkml:trace contextRef="#ctx0" brushRef="#br0" timeOffset="1171.33">17639 5009 0,'0'0'0,"18"0"32,-36-17-1,0 17-15,1 0-1,-19 0 1,-34 17-1,34 1 1,1 0 0,0-1-1,35 1 1,0-18 0,18 18-1,70 17 1,-35-35-1,0 18 1,0-1 0,-36 18-1,-34-17 1,-19 0 0,-34-1-1,17-17 1,0 0-1,35-17 1,1-1 0,17 0-1</inkml:trace>
  <inkml:trace contextRef="#ctx0" brushRef="#br0" timeOffset="2702.62">17921 5115 0,'0'-17'0,"-35"17"47,0 0-32,-1 17 1,1 1 0,0 17-1,35-17 1,0 35 0,17-18-1,36-35 1,-35-18-1,17-17 1,-17 0 0,-1 17-1,-17 1 1,0-1 0,0 36-1,0-1 1,0 18-1,0-17 1,18 0 0,0-1-1,35-52 17,-36 0-17,1 0 1,-18 17-1,18 0 1,-18 36 15,0 0-15,17 52 0,1-52-1,-18 17 1,0-53 31,0-17-32,0 0 1,53 0 0,-36 35-1,-17 17 1,18 18-1,-18 1 1,0-1 0,0-70 31,0-1-32,18-16 1,-1 16-1,19 36 1,-1 0 0,-17 36-1,17-1 1,-18 0 0,1-35-1,0-18 1,-1-17-1,1-18 1,0-17 0,-1-1-1,-17 18 1,0 36 0,0 17-1,0 35 1,0 35-1,0 36 1,0 0 0,0 0-1,0-18 1,0-53 0,0-35-1,0-17 1,0-54-1,0-35 1,18 1 0,35 34-1,-18 36 1,0 35 0,1 17-1,-19 36 1,-34-17-1,-1-1 1,-17-18 0,-89-17 15,89 0-15,35-17-1</inkml:trace>
  <inkml:trace contextRef="#ctx0" brushRef="#br0" timeOffset="3015.04">18697 4851 0,'0'0'0,"0"17"47,0 19-31,0 34 0,0 18-1,0-17 1,0 17-1,-17-35 1,17-35 0</inkml:trace>
  <inkml:trace contextRef="#ctx0" brushRef="#br0" timeOffset="3273.16">18785 5080 0,'0'18'15,"0"17"17,0 0-17,0 18 1,0-18-1,0 18 1,0-35 0</inkml:trace>
  <inkml:trace contextRef="#ctx0" brushRef="#br0" timeOffset="3433.54">18856 4992 0,'0'-18'0,"0"36"0,0-53 32</inkml:trace>
  <inkml:trace contextRef="#ctx0" brushRef="#br0" timeOffset="4198.92">18891 5098 0,'0'17'31,"0"1"-15,0 17-1,-17 18 1,17-35-1,-18-1 1,18-52 15,18 0-15,-1-18 0,19 35-1,-36 18 1,35 36-1,-35-1 1,17-18 0,1 19-1,35-36 1,-35-18 15,35-35-31,-36 0 16,-17 18-1,-17 0 1,-1 35 0,-17 17-1,-1 36 1,19 0 0,17 0-1,0 0 1,0 18-1,0-1 1,0 1 0,-36-18-1,1-18 1,-35-35 15,52-35-15,18-18-1,18-18 1,35 1 0,-1 34-1,19 1 1,-36 0 0</inkml:trace>
  <inkml:trace contextRef="#ctx0" brushRef="#br0" timeOffset="4777.32">19667 5098 0,'0'-18'0,"-17"36"63,17 17-48,0 0 1,0 0-1,0 1 1,17-36 0,1-18-1,0 0 1,-1 18 0,1 0-1,-18 18 1,18 0-1,-1 17 1,1-35 0,17-18-1,-17 1 1,-1-19 0,-17 1-1,0 0 1,0 0-1,0 17 1,-17 18 0</inkml:trace>
  <inkml:trace contextRef="#ctx0" brushRef="#br0" timeOffset="5027.05">19967 5080 0,'0'18'15,"0"-1"1,0 1 0,0 35-1,0-36 1,0 54-1,0-53 1</inkml:trace>
  <inkml:trace contextRef="#ctx0" brushRef="#br0" timeOffset="5183.22">20002 5009 0,'0'0'0,"0"-17"15,0-1 1,0 1 0</inkml:trace>
  <inkml:trace contextRef="#ctx0" brushRef="#br0" timeOffset="5917.74">20073 4904 0,'0'35'47,"0"0"-31,18 53-1,-18-17 1,0-1 0,0-17-1,-18-17 1,18-54 0,0 0-1,0 1 1,18-19-1,35 1 1,0-18 0,-1 18-1,-34-18 1,-18 0 0,0 18-1,-18 17 1,18 36-1,-17 0 1,-1 17 0,18 35-1,0 1 1,-17-18 0,17 0-1,0-36 1,0-34-1,0-19 1,17 1 0,1 0-1,17 35 17,0 18-17,-17 34 1,-18-16-1,18-1 1,-1-35 0,36-35-1</inkml:trace>
  <inkml:trace contextRef="#ctx0" brushRef="#br0" timeOffset="6557.86">20849 5151 0,'0'-18'0,"0"36"0,-17-36 16,17 0 31,35 36-32,0 17 1,-17 18-1,-1-18 1,-34 18 0,-1-35-1,-17-18 1,0-18 0,35-35-1,17 0 1,18 18-1,18 0 1,-17 17 0,-1 18-1,-17 0 1</inkml:trace>
  <inkml:trace contextRef="#ctx0" brushRef="#br0" timeOffset="6980.02">21043 5186 0,'0'0'0,"0"17"15,0 1 17,18-18-17,35 0 1,-18 0-1,-17-18 1,-1-17 0,-34 35-1,-19-35 1,1 35 0,-18 18-1,0-1 1,36 36-1,17-18 1,17 1 0,54-19-1,-1-17 1,-17 0 0,-17-17-1,-1-19 1</inkml:trace>
  <inkml:trace contextRef="#ctx0" brushRef="#br0" timeOffset="7540.86">21290 4992 0,'0'-18'0,"0"36"47,0 17-32,0 36 1,0-36 0,0 106-1,0-35 1,0 35-1,0-106 1,0-35 15,-18-53 1,18-52-17,18 16 1,0 19-1,-1 34 1,54 1 0,-36 35-1,1 18 1,-19 35 0,-17-18-1,-17 18 1,-19-35-1,1-18 1,-18-18 0,35-35-1</inkml:trace>
  <inkml:trace contextRef="#ctx0" brushRef="#br0" timeOffset="7821.76">21502 5027 0,'0'-18'0,"17"18"15,-17 36 32,0-1-31,0 36-1,0-1 1,0 18 0,0-35-1,0-17 1</inkml:trace>
  <inkml:trace contextRef="#ctx0" brushRef="#br0" timeOffset="8290.62">21784 5203 0,'0'0'0,"0"-17"31,-18 17 16,-17 17-31,0 19-1,0 17 1,17-18 0,36 18-1,-1-35 1,18-36-1,1-17 1,-19-18 0,1 17-1,-18 1 1,0 17 0,0 36-1,0 0 1,0 17-1,0 18 1,18-18 0,17-35-1</inkml:trace>
  <inkml:trace contextRef="#ctx0" brushRef="#br0" timeOffset="8603.08">22049 5151 0,'0'0'0,"0"-18"16,-18 18 15,0 0-15,1 0-1,-36 35 1,18 18-1,17-18 1,18 18 0,18-17-1,17-19 1,0 1 0,0-36-1,1 1 1</inkml:trace>
  <inkml:trace contextRef="#ctx0" brushRef="#br0" timeOffset="9040.84">22084 5239 0,'18'0'62,"17"0"-46,0-18 0,0 0-1,-17 1 1,-18-1-1,-18 1 1,-17 34 0,0 1 15,-18 17-31,35 0 16,36 18 15,0-17-16,34-36 1,-16 0 0,-1-18-1</inkml:trace>
  <inkml:trace contextRef="#ctx0" brushRef="#br0" timeOffset="9681.34">22278 5186 0,'0'-18'0,"0"53"62,0-17-46,-18 141 15,18-124-15,0 0-1,-17-52 1,34-18 0,-17-36-1,36 18 1,-19 0-1,1 53 1,-1 0 0,-17 18-1,18 35 1,-36 0 0,1 0 15,17-53-16,0-18 1,0-17 0,0-36-1,17 18 1,19 18 0,-19 35-1,1 17 1,0 36-1,-18 0 1,0-17 0,0-1-1,0-17 1</inkml:trace>
  <inkml:trace contextRef="#ctx0" brushRef="#br0" timeOffset="10119.02">22578 5239 0,'-18'0'0,"18"17"31,18-17-15,-1 0 15,1 0-15,-18-17-1,18-19 1,-36 19 0,-17 17 15,-18 35-16,35 0 1,1 1 0,17 17-1,17-18 1,18-17 0,1-18-1,-1-18 1,18-17-1</inkml:trace>
  <inkml:trace contextRef="#ctx0" brushRef="#br0" timeOffset="10978.28">22789 5168 0,'-17'0'0,"17"-17"15,0 34 1,0 1 0,0 17-1,0 18 1,0 18 0,-18-18-1,18-18 1,0-70 15,0-18-15,0 35-1,35-106 1,-17 89 0,0 18-1,-1 34 1,1 18-1,-18 18 1,0 0 0,0 0-1,18-35 1,-1 0 0,19-18-1,-1-18 1,-18-17-1,1-1 1,0-34 0,-18-18-1,17-1 1,19-34 15,-36 88-15,0 17-1,0 36 17,0 35-17,0-1 1,0 19 0,-18 0-1,18-1 1,-18 1-1,18-18 1,0-18 0,18 0-1,0-17 1,52-53 15,-34-18-15</inkml:trace>
  <inkml:trace contextRef="#ctx0" brushRef="#br0" timeOffset="11275.01">22966 5080 0,'0'0'0,"-18"0"15,36-18 17,-1 18-17,54 0 1,0 0 0,-1 0-1,18-17 1,-52 17-1,-19 0 1</inkml:trace>
</inkml:ink>
</file>

<file path=ppt/ink/ink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3:22.118"/>
    </inkml:context>
    <inkml:brush xml:id="br0">
      <inkml:brushProperty name="width" value="0.05" units="cm"/>
      <inkml:brushProperty name="height" value="0.05" units="cm"/>
      <inkml:brushProperty name="ignorePressure" value="1"/>
    </inkml:brush>
  </inkml:definitions>
  <inkml:trace contextRef="#ctx0" brushRef="#br0">0 0,'0'8,"0"9,0 10,0 14,0 24,0 8,0-2,0-4,0-22,0-18</inkml:trace>
</inkml:ink>
</file>

<file path=ppt/ink/ink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3:22.493"/>
    </inkml:context>
    <inkml:brush xml:id="br0">
      <inkml:brushProperty name="width" value="0.05" units="cm"/>
      <inkml:brushProperty name="height" value="0.05" units="cm"/>
      <inkml:brushProperty name="ignorePressure" value="1"/>
    </inkml:brush>
  </inkml:definitions>
  <inkml:trace contextRef="#ctx0" brushRef="#br0">0 1,'7'0,"11"0,8 7,9 3,12 14,14 18,-4 10,-4 10,-11 10,-13 0,-11 3,-9 3,-13-4,-6-7,-9-7,-1-22,3-17</inkml:trace>
</inkml:ink>
</file>

<file path=ppt/ink/ink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3:23.212"/>
    </inkml:context>
    <inkml:brush xml:id="br0">
      <inkml:brushProperty name="width" value="0.05" units="cm"/>
      <inkml:brushProperty name="height" value="0.05" units="cm"/>
      <inkml:brushProperty name="ignorePressure" value="1"/>
    </inkml:brush>
  </inkml:definitions>
  <inkml:trace contextRef="#ctx0" brushRef="#br0">1 18,'7'0,"11"0,16 0,10 0,13 0,3 0,0 0,-11-7,-13-3</inkml:trace>
</inkml:ink>
</file>

<file path=ppt/ink/ink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3:24.165"/>
    </inkml:context>
    <inkml:brush xml:id="br0">
      <inkml:brushProperty name="width" value="0.05" units="cm"/>
      <inkml:brushProperty name="height" value="0.05" units="cm"/>
      <inkml:brushProperty name="ignorePressure" value="1"/>
    </inkml:brush>
  </inkml:definitions>
  <inkml:trace contextRef="#ctx0" brushRef="#br0">0 211,'1'-12,"0"-1,0 0,1 0,1 1,0-1,1 1,0 0,1 0,10-20,-12 27,-1 1,1-1,0 1,0 0,1 0,-1 0,1 1,0-1,0 1,0 0,0 0,0 0,1 0,0 1,-1 0,1 0,0 0,0 0,0 1,0 0,0 0,0 0,0 1,1 0,-1 0,10 1,-11 0,1 0,0 1,0-1,-1 1,1 0,-1 1,0-1,0 1,1 0,-2 0,1 0,0 0,-1 1,1-1,-1 1,0 0,0 0,-1 0,1 1,-1-1,0 1,0-1,0 1,-1-1,2 8,3 13,-2 0,-1 1,1 44,-3-27,-1-40,0-1,0 1,1-1,-1 1,0-1,1 0,0 1,-1-1,1 1,0-1,0 0,0 0,1 0,-1 0,0 1,1-2,0 1,3 3,-4-4,1-1,-1 0,1 1,-1-1,1 0,0 0,-1 0,1 0,-1 0,1-1,0 1,-1 0,1-1,-1 1,1-1,-1 0,0 1,1-1,-1 0,1 0,-1 0,0 0,0 0,0 0,0 0,1 0,-2 0,1-1,2-1,12-17,-1 0,-1-1,0-1,-2 0,11-28,14-25,-20 54,-16 21,0 0,1 0,-1 0,0 0,0 1,1-1,-1 0,0 0,1 0,-1 0,0 0,1 0,-1 1,0-1,0 0,1 0,-1 0,0 0,0 1,0-1,1 0,-1 0,0 1,0-1,0 0,0 1,1-1,-1 0,0 0,0 1,0-1,0 0,0 1,0-1,0 0,0 1,0-1,0 1,-1 50,-25 224,2-14,21-233,-3-1,-8 30,11-47,-1 0,0 0,-1-1,0 1,0-1,-1 0,-1-1,-9 12,15-18,-1-1,0 1,0 0,0-1,0 1,0-1,0 0,0 1,0-1,-1 0,1 0,0-1,-1 1,1 0,-1-1,1 0,-1 1,1-1,-1 0,1 0,-1 0,1-1,-1 1,1-1,0 1,-1-1,1 0,0 0,-1 0,1 0,0 0,0 0,0-1,0 1,0-1,0 0,0 1,0-1,-2-3,-2-2,0 0,1 0,-1-1,1 0,0 0,1 0,0 0,1-1,-5-13,7 14,-1 0,1 0,0 0,1 0,0 0,0-1,0 1,1 0,1 0,-1 0,1 0,1 0,0 0,0 1,0-1,1 1,0 0,8-12,-5 11,0 0,1 0,0 1,0 0,0 1,1-1,0 2,0-1,1 1,-1 1,1 0,0 0,21-4,9 0</inkml:trace>
</inkml:ink>
</file>

<file path=ppt/ink/ink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3:24.508"/>
    </inkml:context>
    <inkml:brush xml:id="br0">
      <inkml:brushProperty name="width" value="0.05" units="cm"/>
      <inkml:brushProperty name="height" value="0.05" units="cm"/>
      <inkml:brushProperty name="ignorePressure" value="1"/>
    </inkml:brush>
  </inkml:definitions>
  <inkml:trace contextRef="#ctx0" brushRef="#br0">0 0,'0'8,"0"9,0 10,0 8,0 5,0 3,0 2,0 0,8-6,9-11,3-18,4-10,6-20,-1-6</inkml:trace>
</inkml:ink>
</file>

<file path=ppt/ink/ink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3:24.837"/>
    </inkml:context>
    <inkml:brush xml:id="br0">
      <inkml:brushProperty name="width" value="0.05" units="cm"/>
      <inkml:brushProperty name="height" value="0.05" units="cm"/>
      <inkml:brushProperty name="ignorePressure" value="1"/>
    </inkml:brush>
  </inkml:definitions>
  <inkml:trace contextRef="#ctx0" brushRef="#br0">0 1,'0'0</inkml:trace>
</inkml:ink>
</file>

<file path=ppt/ink/ink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3:25.212"/>
    </inkml:context>
    <inkml:brush xml:id="br0">
      <inkml:brushProperty name="width" value="0.05" units="cm"/>
      <inkml:brushProperty name="height" value="0.05" units="cm"/>
      <inkml:brushProperty name="ignorePressure" value="1"/>
    </inkml:brush>
  </inkml:definitions>
  <inkml:trace contextRef="#ctx0" brushRef="#br0">1 10,'0'-7,"8"4,17 11,19 12,17 24,21 27,11 24,-10 18,-20 5,-20-3,-25-21,-22-11,-27-13,-14-11,-1-15</inkml:trace>
</inkml:ink>
</file>

<file path=ppt/ink/ink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3:26.946"/>
    </inkml:context>
    <inkml:brush xml:id="br0">
      <inkml:brushProperty name="width" value="0.05" units="cm"/>
      <inkml:brushProperty name="height" value="0.05" units="cm"/>
      <inkml:brushProperty name="ignorePressure" value="1"/>
    </inkml:brush>
  </inkml:definitions>
  <inkml:trace contextRef="#ctx0" brushRef="#br0">1 502,'0'-1,"0"0,1 0,-1-1,0 1,1 0,-1 0,1 0,-1 0,1-1,0 1,-1 0,1 0,0 0,0 0,0 0,0 1,-1-1,1 0,1 0,-1 1,2-2,29-12,-19 9,29-14,-1-1,0-1,-2-3,58-44,-84 57,-1-1,-1 0,1 0,-2-1,0-1,16-27,-21 31,-1 0,0 0,-1 0,0 0,0-1,-1 1,-1-1,1 0,-2 0,1 1,-3-21,-7-6,2 27,1 14,-2 23,-4 76,4 0,7 119,2-111,0 27,2-201,-3 37,1 0,1 0,2 0,9-33,-10 50,0 1,0 0,1 0,0 1,0-1,1 1,0 0,1 0,-1 0,1 1,0 0,1 0,0 1,0-1,0 2,0-1,12-5,-14 7,0 1,0 0,1 0,-1 0,0 1,1 0,-1 0,1 0,-1 0,1 1,0 0,-1 0,1 1,-1 0,1 0,-1 0,1 0,4 3,-2-1,-1 1,0 1,-1-1,1 1,-1 0,0 0,0 1,0 0,-1 0,0 1,5 7,4 10,-1 0,-1 1,-1 0,-1 1,-2 0,6 30,-9-31</inkml:trace>
</inkml:ink>
</file>

<file path=ppt/ink/ink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3:27.305"/>
    </inkml:context>
    <inkml:brush xml:id="br0">
      <inkml:brushProperty name="width" value="0.05" units="cm"/>
      <inkml:brushProperty name="height" value="0.05" units="cm"/>
      <inkml:brushProperty name="ignorePressure" value="1"/>
    </inkml:brush>
  </inkml:definitions>
  <inkml:trace contextRef="#ctx0" brushRef="#br0">1 1,'0'7,"0"10,0 10,0 7,0 6,0 3,0 2,7 1,11 0,8-8,9-18,-3-27,-6-12</inkml:trace>
</inkml:ink>
</file>

<file path=ppt/ink/ink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3:27.680"/>
    </inkml:context>
    <inkml:brush xml:id="br0">
      <inkml:brushProperty name="width" value="0.05" units="cm"/>
      <inkml:brushProperty name="height" value="0.05" units="cm"/>
      <inkml:brushProperty name="ignorePressure" value="1"/>
    </inkml:brush>
  </inkml:definitions>
  <inkml:trace contextRef="#ctx0" brushRef="#br0">1 0,'0'0</inkml:trace>
</inkml:ink>
</file>

<file path=ppt/ink/ink17.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32.1608" units="1/cm"/>
          <inkml:channelProperty channel="Y" name="resolution" value="32.14286" units="1/cm"/>
          <inkml:channelProperty channel="T" name="resolution" value="1" units="1/dev"/>
        </inkml:channelProperties>
      </inkml:inkSource>
      <inkml:timestamp xml:id="ts0" timeString="2021-09-20T06:07:15.632"/>
    </inkml:context>
    <inkml:brush xml:id="br0">
      <inkml:brushProperty name="width" value="0.05292" units="cm"/>
      <inkml:brushProperty name="height" value="0.05292" units="cm"/>
      <inkml:brushProperty name="color" value="#FF0000"/>
    </inkml:brush>
  </inkml:definitions>
  <inkml:trace contextRef="#ctx0" brushRef="#br0">6015 5786 0,'0'17'157,"0"18"-142,0 1 1,0 17 0,0-18-1,0 0 1,0 0-1,17-35 1,-17 18 0,0-36-1</inkml:trace>
  <inkml:trace contextRef="#ctx0" brushRef="#br0" timeOffset="500">5891 5733 0,'18'-18'31,"0"18"-15,17-18-1,18 18 1,0 0-1,-18 18 1,0 17 0,-35-17-1,0 17 1,0 0 0,-35-17-1,0-18 1,-1 18-1,19-36 1,-1 18 0</inkml:trace>
  <inkml:trace contextRef="#ctx0" brushRef="#br0" timeOffset="1000.41">6209 5856 0,'18'18'47,"-18"-1"-31,0 19 15,17-1-31,-17-17 16,18 17-1,17-18 1,-17-17 0,-1-17-1,1-1 1,-18-17 0,0 0-1,0-1 1,0 1-1,-18 17 1,18 1 0</inkml:trace>
  <inkml:trace contextRef="#ctx0" brushRef="#br0" timeOffset="1469.16">6438 5838 0,'0'0'0,"18"0"47,-1 18-31,19 0-1,-19-18 1,1 35 0,0 0-1,-18 1 1,0-19-1,0 1 1,-18-36 0,0 18-1,18-35 1,0 0 0,0 17-1,18-17 1,0 35-1,-1-18 1,1 18 0</inkml:trace>
  <inkml:trace contextRef="#ctx0" brushRef="#br0" timeOffset="2031.66">6685 5874 0,'0'0'0,"18"0"31,-1 17-15,1-17-1,0-17 1,-1 17-1,19-18 1,-36 0 15,0 1 1,-36 17-17,1 0 1,0 17-1,0 19 1,17-19 0,0 19-1,18-19 1,0 19 0,0-19-1,36 1 1,-1-1-1,0-17 1,0 0 0,1 0-1,-19-17 17</inkml:trace>
  <inkml:trace contextRef="#ctx0" brushRef="#br0" timeOffset="3338.35">5556 6227 0,'0'0'0,"0"-18"15,-17 36 48,-19 17-47,19 0-1,-19 53 1,36 0-1,-17-35 1,34-17 0,1-1-1,17-17 1,1-1 0,-1-17-1,-17 0 1,-1 0-1</inkml:trace>
  <inkml:trace contextRef="#ctx0" brushRef="#br0" timeOffset="3963.34">5715 6332 0,'0'-17'0,"0"34"0,-18-34 15,36 17 48,17 0-48,1-18 1,-19 18 0,54 0-1,-36 0 1,-53 18 31,-17 17-32,17 0 1,-34 36 0,-1-18-1,35-36 1,36-17 46,17 0-46,71-17 15,-71 17-15,-17 0-1</inkml:trace>
  <inkml:trace contextRef="#ctx0" brushRef="#br0" timeOffset="4787.22">5962 6438 0,'18'0'47,"17"-17"-16,-18 17-31,1-18 16,-18 0-1,18 1 1,-18-1 0,-18 18-1,0 0 1,1 18 0,-1 17-1,1-17 1,17 17-1,0-18 1,0 1 0,70 0 15,-35-18-15,18-18-1,-17 0 1,-19-17-1,-17 18 1,0-19 0,0 19-1,-17 17 17,17 17-17,17 1 32,1-18-31,0 0-1,-18-18 1,0 36 15,0 0-15,0-1-1,0 18 1,0-17 0,17 17-1,1-17 17,-1-18-17,19-18 1</inkml:trace>
  <inkml:trace contextRef="#ctx0" brushRef="#br0" timeOffset="5365.31">6385 6403 0,'0'-18'0,"-17"18"78,17 18-62,0 0 0,0-1-1,0 18 1,17-17 0,1 0-1,17-18 1,-17 0-1,-1-18 1,1 0 0,-18-17-1,0 18 1,0-19 0,-35 19-1,17 17 1,-17 0-1,17 0 1,1 17 0,17 1-1,0 0 1,17-1 15,36-34-15,-18-1-1,-17 18 1,0-18 0,-1 18-1,-17-17 1</inkml:trace>
  <inkml:trace contextRef="#ctx0" brushRef="#br0" timeOffset="6021.14">6897 6209 0,'0'-18'32,"-18"18"-1,1 0-15,-19 18-1,1 17 1,17 0-1,1 1 1,17-19 0,0 1-1,35-18 1,0 0 0,1-18-1,-54 36 32,0 0-31,-17 17-1,0 18 1,17-18 0,18 0-1,18-17 1,35-18-1,0 0 1,-18-18 0,-18 18-1,1-17 1,-18-1 15</inkml:trace>
  <inkml:trace contextRef="#ctx0" brushRef="#br0" timeOffset="6521.14">6950 6385 0,'0'0'0,"0"-17"15,0 52 63,0 18-62,0-18 0,0 18-1,0-35 1,0-54 15,0 19-15,0-36-1,17 18 1,19-1 0,-19 36-1,1 18 1,0 17-1,-1 0 1,1-17 0,-18 0-1,0-1 1,0-34 15</inkml:trace>
  <inkml:trace contextRef="#ctx0" brushRef="#br0" timeOffset="6795.8">7056 6209 0,'0'0'0,"0"-18"16,0 54 46,17-1-46,-17-18-16,35 107 15,-35-54 1,18-17 0,-18-35-1</inkml:trace>
  <inkml:trace contextRef="#ctx0" brushRef="#br0" timeOffset="7423.92">7091 6385 0,'0'0'0,"0"-17"15,17 17 48,19-18-48,17 18 1,-18 18 0,0-1-1,0 1 1,-35 0-1,0 17 1,0-18 0,-17-17-1,17-17 1,-18-1 0,18 1-1,18-19 1,-1 19-1,19 17 1,-19 0 0,-17 35-1,18 18 1,0-36 0,-1 1-1,19-18 1,-1-35-1,-17 0 1,-18 17 0,0-35-1,-18 35 1,-17 1 0,-18 17-1,17 35 1</inkml:trace>
  <inkml:trace contextRef="#ctx0" brushRef="#br0" timeOffset="7994.61">7549 6174 0,'0'0'0,"0"-18"47,0 36-15,18 17-17,-18 18 1,0 17-1,18 54 1,-18-36 0,0-17-1,0-36 1,0-53 15,0 1-15,0-36-1,0 0 1,0-35 0,17 52-1,1 1 1,17 35 0,-17 0-1,0 18 1,-18 35-1,-36-36 1,1 1 0,17-1 15,-17-34-31</inkml:trace>
  <inkml:trace contextRef="#ctx0" brushRef="#br0" timeOffset="8607.67">7673 6315 0,'18'0'16,"-1"17"31,-17 1-32,18 17 1,-1 1 0,1-36-1,0 0 1,-1-53 0,1 35-1,0-17 1,-18 17-1,0 53 17,0 1-17,0 17 1,0 35 0,-18-18-1,18-34 1,-18-19-1,-17-17 1,17-17 0,1-19-1,17 1 1,35-18 0,0 18-1,1 0 1,-1 17-1,-17 0 1</inkml:trace>
  <inkml:trace contextRef="#ctx0" brushRef="#br0" timeOffset="8967.5">7849 6121 0,'0'-18'0,"18"18"46,0 18-30,17-1 0,71 107 15,-53-1-15,-18-35-1,-35-17 1,0-36-1,-18-17 1,-17-18 0</inkml:trace>
  <inkml:trace contextRef="#ctx0" brushRef="#br0" timeOffset="11748.02">14570 5927 0,'-18'35'94,"0"0"-78,-34 18-1,16-18 1,19 1 0,-1-36-1,36 0 63,17 0-62,18 0 0,-18 0-1,18 0 1,-35 0 0,-1 0-1,-17 17 1,0-34 62</inkml:trace>
  <inkml:trace contextRef="#ctx0" brushRef="#br0" timeOffset="12373.42">14640 5997 0,'0'-17'31,"0"34"31,0 1-46,0-1 0,0 1-1,18 70 1,-18-52 0,0 17-1,0-18 1</inkml:trace>
  <inkml:trace contextRef="#ctx0" brushRef="#br0" timeOffset="12670.46">14834 6174 0,'0'17'31,"0"1"0,-17 17-15,-19 18 0,19-18-1,-1-17 1,0 0 0,18-36 15</inkml:trace>
  <inkml:trace contextRef="#ctx0" brushRef="#br0" timeOffset="13275.75">14922 6050 0,'0'-18'0,"18"1"47,0 17-31,-1-18 0,19 18-1,-1 0 1,-17 18-1,-1 17 1,-17 0 0,-17 1 15,-19 17-15,36-36-1,-17 1 1,-1 0-1,18-1 17,35-17 46,18-17-63,-17 17 1,16 0 0,-34 0-1,-18-18 1</inkml:trace>
  <inkml:trace contextRef="#ctx0" brushRef="#br0" timeOffset="14197.57">14164 6103 0,'18'0'0,"-36"0"0,36 0 125,17 0-110,-17 0 1,35 0-16</inkml:trace>
  <inkml:trace contextRef="#ctx0" brushRef="#br0" timeOffset="14978.34">14041 5909 0,'0'35'78,"-18"1"-62,0-19-16,1 54 15,-1 17 1,18 0-1,35-17 1,195 70 15</inkml:trace>
  <inkml:trace contextRef="#ctx0" brushRef="#br0" timeOffset="15556.77">15240 5891 0,'0'-17'0,"0"34"63,35 19-48,36 105 17,-71-71-17,0 36 1,0-53 0,-18-18-1,1 1 1,-1-36-1</inkml:trace>
  <inkml:trace contextRef="#ctx0" brushRef="#br0" timeOffset="17447.09">16792 6103 0,'0'-18'15,"0"1"48,0-1-32,18 18-15,35 0-1,-18 18 1,-35-1-1,18 1 1,-36 35 0,0-35-1,1 17 1,-18-17 0,17 17-1,0-35 16,-17 17-31,17 1 16,36-18 78,35 0-79,0 0 1,-18-18 0,0 18-1,18 0 1</inkml:trace>
  <inkml:trace contextRef="#ctx0" brushRef="#br0" timeOffset="17838.09">16669 6473 0,'-18'18'31,"53"-18"16,-17 0-31,35 0-16,53-18 15,0 18 1,-18 0 0,-53 0-1,-17-17 1</inkml:trace>
  <inkml:trace contextRef="#ctx0" brushRef="#br0" timeOffset="18429.03">16828 6597 0,'0'0'0,"17"18"78,1-18-63,17 17 1,-17 1 0,-1 0-1,-34-1 1,-1-17 0,0 18-1,1-18 1,34 0 46,19 17-46,-19-17 0,36 18-1,-35 17 1,-36-17-1,1-18 1,-72 35 0,37-35 15,34-17-15,18-1 30</inkml:trace>
  <inkml:trace contextRef="#ctx0" brushRef="#br0" timeOffset="18866.14">16351 6473 0,'-17'0'47,"34"0"0,1 0-32,35 0 1,0-17 0,0 17-1</inkml:trace>
  <inkml:trace contextRef="#ctx0" brushRef="#br0" timeOffset="21285.39">17445 6473 0,'17'-17'78,"1"-18"-63,0-1 1,17-17 0,-35 0-1,0-17 1,0-1 0,0 36-1,-18 0 1,18 17 15,-17 36-15,17-1-1,-18 1 1,0 53 0,18-1-1,0 18 1,0 1-1,0-19 1,0-35 0,0 1-1,18-36 1,0 0 0,-1 0-1,1-18 1,-18-17-1,18 17 1,-18 0 15,0 1-31,0 34 47,0 1-31,17 0-1,-17-1 1,18 1 0,0 0-1,17-36 1,-17 18 0,-1-18-1,1 1 1,-18-19-1,-18 1 1,-17 0 0,0 17-1,-1 18 1,19 0 0,17 18 62,17-18-63,19 18 1,17-18 0,-1 0-1,1-18 1,0 18-1,-35-18 1,17 18 0,-35-17-1,-17-1 79,-1 18-63,-17 0-15,17 0 0,0 0-1,1 18 1,17 17-1,0-17 17,17 17-17,1-35 1,17-18 0,1 1-1,-19-1 1,-17 0-1,0 1 1,0-1 15,0 36 32,0-1-32,0 19-15,0-1-1,0 35 1,0-34 0,18-19-1,-18 72-15,0-54 16,0 0-1,0-17 17,0-36 15,-35 18-32,-1-18 1,1 1-1,17-1 1,18-17 0,0 17-1,18-17 1,35 0 0,-18 17-1,0 0 1,-17 18-1,0-17 1</inkml:trace>
  <inkml:trace contextRef="#ctx0" brushRef="#br0" timeOffset="21879.15">18045 6597 0,'0'0'0,"17"0"94,1 0-78,17 0-1,-35 18 1,0-1-1,0 1 1,0 0 0,-17-1-1,-19 1 1,19-1 0,-1-17-1,18 18 1,18-18 62,-1 0-62,36 0-1,-18 0 1,1 0-1,-36-18 48</inkml:trace>
  <inkml:trace contextRef="#ctx0" brushRef="#br0" timeOffset="22984.39">18538 6068 0,'0'17'109,"-17"1"-93,-18 35-1,-1 18 1,19-1 0,17 1-1,0-18 1,0-1 0,35 1-1,-17-17 1,-1-19-1,1-17 1,-18 18 0,0-36 109</inkml:trace>
  <inkml:trace contextRef="#ctx0" brushRef="#br0" timeOffset="24042.86">18750 6191 0,'18'-17'172,"-1"17"-157,1 0 17,17-18-32,-35 36 15,18-1 1,-18 1-1,0 0 1,-18 17 0,-17 0-1,17-35 1,1 18 0,-1-18 30,36 0 17,17 0-32,18 0-15,0 0-1,0 0 1,-36 0 0,1 0 15</inkml:trace>
  <inkml:trace contextRef="#ctx0" brushRef="#br0" timeOffset="24433.66">18697 6421 0,'0'0'0,"0"17"15,-17-17 1,-1 0 15,36 0 16,17 0-31,18 18-1,-18-18 1,89 0 0,-72 0-1,-16 0 1,-36-18 15</inkml:trace>
  <inkml:trace contextRef="#ctx0" brushRef="#br0" timeOffset="25011.56">18750 6562 0,'0'0'0,"18"0"79,-1 0-64,19 0 1,-19 0-1,1 35 17,-36-17-17,1-1 1,-1-17 0,0 0-1,36 0 16,0 0-15,17 18 0,-17-18-1,-1 18 1,-17-1 0,-17 1-1,-1-1 1,-17-17-1,-1 0 1,19 0 0,17-17 31</inkml:trace>
  <inkml:trace contextRef="#ctx0" brushRef="#br0" timeOffset="25527.14">19050 6121 0,'18'0'63,"-1"0"-32,1 17-15,17 36-1,0 0 1,-17 18 0,0 35-1,-18-18 1,-18 0-1,-17-35 1,0 0 0,17-36-1,18 1 1,-18-18 0,18-18-1</inkml:trace>
  <inkml:trace contextRef="#ctx0" brushRef="#br0" timeOffset="26636.77">19438 6385 0,'0'18'47,"-18"-18"-31,36 0 46,0 0-46,17 0-16,0-18 16,36 18-1,-36 0 1,-17 0 15</inkml:trace>
  <inkml:trace contextRef="#ctx0" brushRef="#br0" timeOffset="27245.85">19985 6085 0,'0'-17'31,"0"34"1,0 1-17,0 0 1,0 35 0,0-18-1,0 0 1,0 0-1</inkml:trace>
  <inkml:trace contextRef="#ctx0" brushRef="#br0" timeOffset="27621.23">19844 6350 0,'-18'18'15,"36"-18"63,17 0-62,-17 0-16,35 17 16,17-17-1,36-17 16,-88 17-15</inkml:trace>
  <inkml:trace contextRef="#ctx0" brushRef="#br0" timeOffset="28222.84">19932 6491 0,'0'0'0,"-18"0"16,36 0 46,17 0-46,0 0-1,1 18 1,-19-18 0,1 17-1,-36 1 1,1 0-1,-19-1 1,19-17 0,52 18 62,0 0-63,-17-1 1,-18 1 0,0 0-1,-18-1 1,-17-17 0,-18 0 15,0 0-31,36-17 15,17-1 17</inkml:trace>
  <inkml:trace contextRef="#ctx0" brushRef="#br0" timeOffset="30351.83">20373 6368 0,'0'0'0,"18"-18"31,-1 18 1,1-35-17,-1 17 1,1-17-1,0-36 1,-18 18 0,0 36-1,0-19 1,0 19 0,-18 17 15,18 17-16,-18 1 1,1 35 0,17-18-1,0 71 1,0-71 0,0 18-1,17-17 1,1-19-1,0-17 1,-1-17 15,1-19-15,-18 19 0,0 17 30,0 17-30,0 1 0,18 0-1,-1-1 1,1-17 0,0 0-1,-1-17 1,-17-1-1,18 0 1,-36-17 0,18 17-1,-35 1 1,17-1 0,1 18-1,17 18 32,17-18-31,1 17-1,17-17 1,1 0 0,-1-17-1,0 17 1,-17-18-1,17 18 17,-35-35-1,-18 35-15,1 17-1,-19 1 1,36 17-1,-17-17 1,34 0 0,-17-1-1,18-34 1,17 17 0,-17-36-1,0 19 1,-18 34 31,0 36-32,0 18 1,0-18 0,0 17-1,0-17 1,-18-17-1,18-19 1,-18 1 0,1-36 31,-1-17-32,0 0 1,18-1-1,-17 1 1,34-18 0,1 18-1,17 0 1,18 17 0,-17 0-1,-19 18 1</inkml:trace>
  <inkml:trace contextRef="#ctx0" brushRef="#br0" timeOffset="30929.93">20920 6509 0,'0'-18'63,"17"18"-32,19 35 0,-36 1 0,-18-19-15,0 19 0,1-19-1,-1 1 17,36-36 14,-1 18-30,19 0 0,-1 0-1,-17 0 1</inkml:trace>
  <inkml:trace contextRef="#ctx0" brushRef="#br0" timeOffset="31617">21484 5980 0,'-17'17'78,"-1"1"-62,0 17-16,-17 18 16,0 35-1,-1 0 1,1 106 15,35-141-15,18 0-1,17-35 1,-17 17 0,17-17-1,-35-36 79</inkml:trace>
  <inkml:trace contextRef="#ctx0" brushRef="#br0" timeOffset="32054.85">21590 6085 0,'18'18'78,"-18"35"-62,0 0 0,0 0-1,0 0 1,0-36 0,0-34 30</inkml:trace>
  <inkml:trace contextRef="#ctx0" brushRef="#br0" timeOffset="32382.95">21467 6368 0,'0'0'0,"17"0"63,1 0-47,35 17-1,-18-17 1,53 0-1,-70 0 1,35 0 0,-53-17-1</inkml:trace>
  <inkml:trace contextRef="#ctx0" brushRef="#br0" timeOffset="32961.4">21519 6509 0,'0'0'0,"36"0"78,-19 0-63,1 0 1,0 17 0,-18 19-1,-18-36 1,0 17-1,1-17 1,-1 0 0,36 0 46,-1 0-46,19 18-1,-36 0 1,17-1 0,-34 19 15,-36-36-15,35 0-1,-17-18 1,35 0 31</inkml:trace>
  <inkml:trace contextRef="#ctx0" brushRef="#br0" timeOffset="33520.33">21784 6050 0,'0'0'0,"18"18"125,-1-1-109,19 19-16,-1 34 15,0 18 1,-17 1 0,-18 34-1,-35-17 1,-18-18-1,-18-35 17,36-18-17,17-17 1,0-18 0,18-35-1</inkml:trace>
  <inkml:trace contextRef="#ctx0" brushRef="#br0" timeOffset="40719.03">5486 7514 0,'0'-17'15,"-18"34"17,0 1-17,-17 17 1,0 18-1,17 0 1,18 17 0,0-17-1,18-17 1,52-1 0,-17-17-1,18-54 1,-18 1-1,-18-18 1,-17 0 0,-36-17-1,-35-1 1,0 36 0,0 0-1,0 17 1,36 18-1,-1 18 1</inkml:trace>
  <inkml:trace contextRef="#ctx0" brushRef="#br0" timeOffset="41493.53">5821 7426 0,'0'-18'31,"0"36"-15,0 0 0,0 35-1,0 35 1,17 18-1,-17-18 1,0-18 0,0-52-1,-17-71 17,-1 0-17,18 18 1,35-71-1,54 18 1,-54 53 0,-17-1-1,-18 1 1,0 17 0,0-17 15,-18 35-16,18 35 1,0 18 0,-18 18-1,36 17 1,-18-17 0,18-19-1,-18-34 1,0-36 15,0 1 0,17-36-31,-17 18 16,35-1 0,1 36-1,-1 18 1,-17 35-1,-1 0 1,1 0 0,-18-36-1,0-34 1</inkml:trace>
  <inkml:trace contextRef="#ctx0" brushRef="#br0" timeOffset="42200.45">6244 7638 0,'0'0'0,"0"17"16,18 1 31,-1-36-32,19-17 16,-36 17-15,-18-17 0,0 35-1,1 0 1,-18 35 0,17 1-1,0 17 1,18-36-1,36 54 1,-1-54 0,18-17-1,0-17 1,17-36 0,-17 0-1,-35 0 1,-1 35-1,-34 1 1,-1 17 0,0 17-1,1 1 1,34 0 15,1-36-15,0 18-1,17-18 1,-17 71 15,-18-17-15,0 34 0,17-17-1,-17-35 1,18-1-1,35-17 1</inkml:trace>
  <inkml:trace contextRef="#ctx0" brushRef="#br0" timeOffset="42840.47">7038 7532 0,'0'-18'0,"0"36"0,0-53 16,-18-1 15,1 19-15,-1-1 0,-17 18-1,-1 18 1,-16 35-1,16 17 1,19 1 0,17 17-1,17-35 1,36-18 0,-18-35-1,54-18 1,-54 1-1,0-19 1,-35-16 0,0 34-1,-17 0 1,-1 36 0,0 17-1,1 0 1,17 18-1,0-35 1,17-18 0,19-35-1,-19-1 1,1 1 0,-1 18-1,1 17 1,-18 35-1,53 0 1</inkml:trace>
  <inkml:trace contextRef="#ctx0" brushRef="#br0" timeOffset="43434.2">7302 7567 0,'0'0'0,"0"18"62,36 17-30,-19-17-17,-17 17 1,18 0-1,-53 36 17,-36-36-17,54-53 1,17-17 0,35 0-1,35-18 1,1 18-1,-18-1 1,0 1 0,-18 0-1,-35 17 1,-18 18 0,-17 0-1,0 35 1,17 1-1,18 70 17,18-71-17,0 0 1,17 0 0,18-35-1,-36-17 1</inkml:trace>
  <inkml:trace contextRef="#ctx0" brushRef="#br0" timeOffset="44010.84">5556 8184 0,'0'0'0,"-17"0"47,52 0-16,0-17-15,106-1 0,71-17-1,105 0 1,-34-1 0,105 1-1,-36 17 1,-87 1-1,-124 17 1,-70 0 0,-54 0 15</inkml:trace>
  <inkml:trace contextRef="#ctx0" brushRef="#br0" timeOffset="49999.85">9560 8149 0,'0'0'0,"0"18"125,-17-1-110,-1 36 1,-35 0 0,18 0-1,17-18 1,1-17 0,34-18 62,36 0-63,-35 0-15,35 0 16,0 0 0,-18 0-1,-18 0 1,1 0-1</inkml:trace>
  <inkml:trace contextRef="#ctx0" brushRef="#br0" timeOffset="50519.11">9648 8220 0,'0'0'0,"0"17"78,0 19-62,0-1-1,0 35 1,0-17 0,0 18-1,0-18 1,0-18-1,0-17 1,0-36 47</inkml:trace>
  <inkml:trace contextRef="#ctx0" brushRef="#br0" timeOffset="51203.2">9878 8537 0,'0'35'78,"-36"1"-62,1-1-1,18 0 1,-19 18 0,36-35-1</inkml:trace>
  <inkml:trace contextRef="#ctx0" brushRef="#br0" timeOffset="51827.92">10089 8431 0,'0'0'0,"18"0"140,17 0-124,18 0-1,-17 0 1,16 0 0,19 0-1,-53 0 1,-1-17 0</inkml:trace>
  <inkml:trace contextRef="#ctx0" brushRef="#br0" timeOffset="52390.99">10619 8290 0,'17'0'0,"-17"-17"31,0 34 0,0 19 0,0-1-15,-53 35 0,18-17-1,35-35 1,0 0-1,0-36 32,35 18-31,1-18 0,17 18-1,-18-17 1,-18 17-1</inkml:trace>
  <inkml:trace contextRef="#ctx0" brushRef="#br0" timeOffset="53000.17">10742 8290 0,'0'36'94,"0"-1"-78,0 0-1,0 18 1,0 0 0,0 17-1,0-34 1,0-1-1</inkml:trace>
  <inkml:trace contextRef="#ctx0" brushRef="#br0" timeOffset="53734.1">9296 8096 0,'0'0'0,"-18"-17"31,18 34-16,-18 1 1,-17 52 0,0 19-1,0-1 1,17 0 0,18 0-1,18 0 1,52-17-1,1-18 1,123 0 0</inkml:trace>
  <inkml:trace contextRef="#ctx0" brushRef="#br0" timeOffset="54327.9">10795 8184 0,'0'-17'0,"18"34"63,-1 1-48,1 0-15,17 35 16,-17 35-1,-1 18 1,-17-36 0,0 18-1,-35-35 1,18-35 0,17 0-1,0-36 32</inkml:trace>
  <inkml:trace contextRef="#ctx0" brushRef="#br0" timeOffset="55106.57">11218 8467 0,'-17'0'47,"34"0"-16,1 0-16,35 0 1,0 17 0,35-17-1,-53-17 1,18 17 0,-35 0-1,-36 0 63,1-18-62,-1 0 0,-17 1-1,17-1 1,0 18-1,18-18 1,0 36 31,0 0-31,0 17-1,0 0 1,0 18-1,0-18 1,0 1 0,0-19-1,0-34 17,18-1-17,17 0 1,-17 1-1,17-1 1,-35 1 0</inkml:trace>
  <inkml:trace contextRef="#ctx0" brushRef="#br0" timeOffset="63583.54">12259 8326 0,'0'17'0,"18"-17"235,-1-17-220,36-1 1,-18 18-1,-35-18 1,18 1 15,-18 34 79,0 1-95,0 0 1,-18 34 0,1 1-1,17 18 1,-18-18-1,18 0 1,0-36 0,0 1-1,-17-18 95,-1-18-95,0 1 1,-17 17 0,17 0-1,1 0 1,52 0 93,0-18-93,89 18 15,-71-18-15,-36 18-1</inkml:trace>
  <inkml:trace contextRef="#ctx0" brushRef="#br0" timeOffset="65317.86">12841 8273 0,'0'35'47,"0"18"-31,0-36-1,0 89 1,0-70 0,0 16-1,0-34 1,0-53 15</inkml:trace>
  <inkml:trace contextRef="#ctx0" brushRef="#br0" timeOffset="65661.64">12841 8449 0,'0'-18'16,"18"18"31,-1 0-32,19 0 1,-1 18 0,0 17-1,-17-17 1,-18 35-1,-18-36 1,1-17 0,-36 18-1,0-18 17,35-18-17,18 1 1</inkml:trace>
  <inkml:trace contextRef="#ctx0" brushRef="#br0" timeOffset="65943.2">13088 8431 0,'0'36'62,"0"-1"-46,0 18 0,0-18-1,0-17 1,0-1-1,0-34 1</inkml:trace>
  <inkml:trace contextRef="#ctx0" brushRef="#br0" timeOffset="66115">13088 8378 0,'0'0'0,"0"-17"15,0-1 48</inkml:trace>
  <inkml:trace contextRef="#ctx0" brushRef="#br0" timeOffset="66489.85">13194 8290 0,'0'18'78,"0"17"-62,0 0-1,0 107 17,0-90-17,0-16 1,0-19-1</inkml:trace>
  <inkml:trace contextRef="#ctx0" brushRef="#br0" timeOffset="66755.64">13194 8484 0,'18'0'93,"17"0"-77,0-17 0,-17 17 15</inkml:trace>
  <inkml:trace contextRef="#ctx0" brushRef="#br0" timeOffset="72775.53">14164 8167 0,'0'-18'32,"-35"36"46,-1-18-63,1 17 1,18 1 0,-1-18-1,18 18 1,18-1 15,17 1-15,-18 17-1,-17-17 1,0 0 0,-52 17-1,16 0 1,19-35 15,34 0 32,-17 18-48,18-1 1,-18 19-1,0 17 1,-18 17 0,1 1 15,17-54-15,0 1-1,0 0 1,0-1-1,17-17 17,1 0-17,0 0 1,-18-17 0</inkml:trace>
  <inkml:trace contextRef="#ctx0" brushRef="#br0" timeOffset="73122.75">14323 8326 0,'0'0'0,"17"0"16,-17 17 31,-17 1-32,17 52 1,0-34-1,-18 34 1,18-17 0,0-35-1</inkml:trace>
  <inkml:trace contextRef="#ctx0" brushRef="#br0" timeOffset="73403.55">14288 8361 0,'0'0'0,"0"-18"16,0 18 31,35 18-16,0-1-15,-17-17-1,17 36 1,-17-36 0</inkml:trace>
  <inkml:trace contextRef="#ctx0" brushRef="#br0" timeOffset="73653.55">14482 8308 0,'0'0'0,"-18"18"78,0-1-62,1 18-1,-1-35 1,18 18 0,-18-18-1</inkml:trace>
  <inkml:trace contextRef="#ctx0" brushRef="#br0" timeOffset="73935.5">14517 8290 0,'0'18'31,"0"17"0,0 0-15,0 1-1,0 70 1,17-71 0,-17 0-1,0-17 16,0-36-31</inkml:trace>
  <inkml:trace contextRef="#ctx0" brushRef="#br0" timeOffset="74336.98">14605 8431 0,'0'18'31,"0"0"-15,0 17 0,0-17-1,18 34 1,-1-34-1,1-18 1,0 0 0,-1-18-1,1-17 1,-18 0 0,0 17-1,-35-17 1,-1 35-1,19 0 1,-1 18 0</inkml:trace>
  <inkml:trace contextRef="#ctx0" brushRef="#br0" timeOffset="74727.61">14746 8431 0,'0'-17'31,"18"34"1,17 1-17,0 0 1,1 17-1,-19 18 1,-17-18 0,0 0-1,-17-35 1,-1-17 15,0-36-15,36 35-1,0-35 1,17 18 0,0 17-1</inkml:trace>
  <inkml:trace contextRef="#ctx0" brushRef="#br0" timeOffset="75196.66">14993 8484 0,'0'0'0,"0"18"15,35-18 48,1 0-48,-19-18 1,1 1 0,0-1-1,-18 0 1,-18 18 0,-17 0-1,17 18 1,0 0-1,1 17 1,17 0 0,0-17-1,0 17 1,17-35 0,19 18-1,-1-18 1,-17-18-1,17 0 1</inkml:trace>
  <inkml:trace contextRef="#ctx0" brushRef="#br0" timeOffset="75767.88">15381 8467 0,'18'0'47,"-1"0"-31,1 0-1,17 17 1,1 19-1,-19-1 1,-17 0 0,0-17-1,-17-1 1,17-34 15,-18-19-15,36 19-1,35-71 1,-18 70 0,-18 18 15</inkml:trace>
  <inkml:trace contextRef="#ctx0" brushRef="#br0" timeOffset="76303.31">15769 8449 0,'0'0'0,"0"-18"63,-17 18-48,-1 18 17,-17 0-32,17-1 15,0 1 1,1 17-1,17 0 1,0-17 0,17-18-1,1 0 1,0-35 0,-1 0-1,1 17 1,-18 0-1,0 18 32,0 36-31,0-19 0,18 18-1,-1 1 1,1-19-1</inkml:trace>
  <inkml:trace contextRef="#ctx0" brushRef="#br0" timeOffset="76787.69">15857 8414 0,'0'0'0,"0"17"63,0 19-47,0 17-1,0-18 1,0 0-1,0-17 1,0-36 15,0-17-15,0-18 0,18 18-1,0 17 1,-1 0-1,1 36 1,0 17 0,-1-17-1,1 17 1,-18 0 0,0-17-1,17-18 1</inkml:trace>
  <inkml:trace contextRef="#ctx0" brushRef="#br0" timeOffset="77412.03">16122 8467 0,'0'-18'0,"-18"36"94,1-1-78,-1 19-1,0-1 1,18-18-1,0 19 1,18-36 15,0-18-15,-1-17 0,-17 0-1,18-36 1,-18 36-1,0-36 1,0 18 0,0 18-1,0 0 1,0 52 15,0 19-15,0 17-1,0 17 1,0 1 0,18-18-1,-18-1 1,0-34 0,0 0-1,17-54 1</inkml:trace>
  <inkml:trace contextRef="#ctx0" brushRef="#br0" timeOffset="77818.89">16281 8431 0,'0'18'63,"0"0"-48,0-1 1,-18 36 0,18-35-1,18-1 1,-18 1-1,17-18 1,1-18 0,0-17-1,-18 0 1,-18 0 0,18-1-1,-35 36 1,17 0-1,0 18 1</inkml:trace>
  <inkml:trace contextRef="#ctx0" brushRef="#br0" timeOffset="78568.72">16351 8396 0,'0'18'78,"18"-1"-62,-18 36-1,0-17 1,0 16 0,0-34-1,0-36 32,0-34-31,0 34-1,18-17 17,-1-1-32,1 19 15,-1 34 17,-17 19-17,0-1 1,0 0-1,0-17 1,0-36 15,0-17-15,0 17 0,0-17-1,18 0 1,0 35-1,-1 17 1,-17 1 0,18 35-1,-18-18 1,0-17 0,0-1-1,0 1 1,0-36-1</inkml:trace>
  <inkml:trace contextRef="#ctx0" brushRef="#br0" timeOffset="79083.89">16633 8414 0,'0'17'78,"0"19"-62,0-1-1,0 0 1,0-17 0,-17 17-1,17-17 1,0-36 0,0 0-1,0-17 1,0-35-1,17 34 1,1 36 0,0 0-1,-1 36 1,-17-19 0,0 36-1,0-18 1,0-17-1,0 0 1,0-36 0</inkml:trace>
  <inkml:trace contextRef="#ctx0" brushRef="#br0" timeOffset="79568.77">16739 8484 0,'0'18'47,"18"-18"-16,0-18-15,-1 1-1,1-1 1,-18 0 0,0 1-1,-18 17 17,1 35-17,-1-17 1,0 35-1,18-18 1,0-18-16,0 1 16,18 0-1,17-1 1,-17-17 0,0-17-1,-1 17 1,-17-18-1</inkml:trace>
  <inkml:trace contextRef="#ctx0" brushRef="#br0" timeOffset="80068.7">16969 8467 0,'0'-18'0,"0"0"32,17 1-17,-17-1 1,-17 36 31,-1-1-32,0 1 1,18 0 0,-17-1-1,17 1 1,17-18 0,1 18-1,17-1 1,-17-17-1,-18 18 17,-18-1-1,1-17-15,-19 0-1,19 0 1,17-17 15</inkml:trace>
  <inkml:trace contextRef="#ctx0" brushRef="#br0" timeOffset="80553">17057 8449 0,'0'0'0,"0"-18"31,0 1 0,0 34 32,-18 1-48,18 0 1,0-1 0,0 1 15,18 0-15,-1-18-1,1 17 16,-18 1-15,0-1 0,-18-17-1,1 18 1,-1-18 0,1 0-1,17-18 16</inkml:trace>
  <inkml:trace contextRef="#ctx0" brushRef="#br0" timeOffset="81032.98">17145 8184 0,'18'0'0,"-36"0"0,36-17 16,-1 52 62,-17-17-62,18-1-16,0 19 15,17 34 1,0-17 0,0 35-1,-35 18 1,-17-35-1,-19-18 1,1-18 0,18-17 15,17-36 0</inkml:trace>
</inkml:ink>
</file>

<file path=ppt/ink/ink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3:28.008"/>
    </inkml:context>
    <inkml:brush xml:id="br0">
      <inkml:brushProperty name="width" value="0.05" units="cm"/>
      <inkml:brushProperty name="height" value="0.05" units="cm"/>
      <inkml:brushProperty name="ignorePressure" value="1"/>
    </inkml:brush>
  </inkml:definitions>
  <inkml:trace contextRef="#ctx0" brushRef="#br0">0 1,'0'7,"8"3,16 6,13 2,29-3,26-4,12-4,-4-2,-19-4</inkml:trace>
  <inkml:trace contextRef="#ctx0" brushRef="#br0" timeOffset="1">131 219,'0'8,"8"2,9-1,24-1,21-2,7-3,6-1,-9-1</inkml:trace>
</inkml:ink>
</file>

<file path=ppt/ink/ink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3:28.712"/>
    </inkml:context>
    <inkml:brush xml:id="br0">
      <inkml:brushProperty name="width" value="0.05" units="cm"/>
      <inkml:brushProperty name="height" value="0.05" units="cm"/>
      <inkml:brushProperty name="ignorePressure" value="1"/>
    </inkml:brush>
  </inkml:definitions>
  <inkml:trace contextRef="#ctx0" brushRef="#br0">26 200,'-1'-3,"1"0,-1-1,1 1,-1 0,0 0,0 0,-1-1,1 1,-4-5,3 6,1-1,-1 1,1-1,0 0,0 1,0-1,0 0,0 0,1 0,-1 0,1 0,0 1,0-1,0 0,0 0,0 0,1-5,2 3,-1-1,1 0,0 1,0-1,0 1,1 0,-1 0,1 0,1 1,-1-1,1 1,0 0,0 1,0-1,0 1,0 0,1 0,0 0,-1 1,1 0,11-3,2 1,0 0,0 1,0 1,1 0,34 3,-23 2,-1 2,0 0,-1 2,1 2,-2 1,1 0,-1 3,51 30,-61-33,-1 2,0 0,-1 0,-1 2,0 0,-1 1,0 0,-1 1,-1 1,-1 0,0 0,-1 1,-1 0,8 22,-14-31,-1 1,0-1,0 0,0 1,-2-1,1 1,-1 0,0-1,-1 1,0-1,-1 1,0-1,0 0,-6 14,6-18,-1 0,0 0,0 0,-1 0,1-1,-1 0,0 1,0-1,-1 0,1-1,-1 1,0-1,0 0,0 0,0-1,-1 1,1-1,-1 0,1-1,-1 1,1-1,-1 0,0-1,-8 1,8-1,-1 0,1 0,0 0,0-1,-1 0,1 0,0-1,0 0,0 0,0 0,1 0,-1-1,0 0,1-1,0 1,0-1,0 0,0 0,1 0,-1-1,1 0,0 0,1 0,-1 0,1 0,0-1,0 0,-3-9,4 8,0 0,0 0,1 0,0-1,0 1,1 0,0-1,0 1,1 0,0-1,0 1,0 0,1 0,0 0,1 0,0 0,0 0,0 1,1-1,0 1,0 0,0 0,1 0,6-5,25-18,0 7</inkml:trace>
</inkml:ink>
</file>

<file path=ppt/ink/ink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3:29.149"/>
    </inkml:context>
    <inkml:brush xml:id="br0">
      <inkml:brushProperty name="width" value="0.05" units="cm"/>
      <inkml:brushProperty name="height" value="0.05" units="cm"/>
      <inkml:brushProperty name="ignorePressure" value="1"/>
    </inkml:brush>
  </inkml:definitions>
  <inkml:trace contextRef="#ctx0" brushRef="#br0">1 57,'0'-1,"1"-1,-1 0,1 0,0 0,0 1,-1-1,1 0,0 1,1-1,-1 0,0 1,0 0,1-1,-1 1,1 0,-1 0,1-1,-1 1,1 0,0 1,2-2,40-15,-35 14,0 2,1-1,-1 1,1 1,0 0,-1 0,1 1,-1 0,1 1,-1 0,1 0,-1 1,0 0,0 1,0 0,-1 0,0 1,10 7,-13-9,0 1,-1-1,0 1,1 1,-1-1,-1 0,1 1,-1 0,0 0,0 0,0 0,-1 0,1 1,-1-1,-1 1,1-1,-1 1,0 0,0 0,-1-1,0 1,0 0,0 0,0 0,-1-1,0 1,0 0,-1-1,0 1,-4 10,1-6,-1 0,-1 0,-12 16,13-19,0 0,1 1,0-1,0 1,-5 12,10-19,0-1,-1 1,1-1,0 1,0-1,0 1,0-1,0 1,0-1,0 1,0-1,0 1,0-1,0 1,0-1,0 1,0-1,0 0,0 1,0-1,1 1,-1-1,0 1,0-1,1 1,-1-1,0 0,1 1,-1-1,0 0,1 1,-1-1,0 0,1 1,-1-1,1 0,-1 0,1 0,-1 1,1-1,23 2,-21-2,20-1,0-1,43-11,-8-2</inkml:trace>
</inkml:ink>
</file>

<file path=ppt/ink/ink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3:29.915"/>
    </inkml:context>
    <inkml:brush xml:id="br0">
      <inkml:brushProperty name="width" value="0.05" units="cm"/>
      <inkml:brushProperty name="height" value="0.05" units="cm"/>
      <inkml:brushProperty name="ignorePressure" value="1"/>
    </inkml:brush>
  </inkml:definitions>
  <inkml:trace contextRef="#ctx0" brushRef="#br0">77 1,'0'25,"0"0,2 0,1-1,1 1,0 0,2-1,1 0,11 24,-17-45,1 0,-1 0,1 0,-1 0,1-1,0 1,0-1,1 1,-1-1,0 0,1 0,-1 0,1 0,0 0,-1 0,1-1,5 3,-5-4,0 0,0 1,-1-1,1 0,0 0,-1-1,1 1,0 0,0-1,-1 0,1 0,-1 0,1 0,-1 0,1 0,3-3,4-4,0 0,-1 0,0-1,0-1,-1 1,0-1,8-14,-14 20,20-26,-22 30,1-1,-1 1,0 0,0-1,1 1,-1 0,0-1,1 1,-1 0,1-1,-1 1,0 0,1 0,-1 0,1-1,-1 1,1 0,-1 0,1 0,-1 0,1 0,-1 0,1 0,-1 0,0 0,1 0,-1 0,1 0,-1 0,1 0,-1 0,1 0,-1 1,1-1,-1 0,0 0,1 1,-1-1,1 0,-1 0,0 1,1-1,-1 0,0 1,1-1,-1 1,0-1,0 0,1 1,-1-1,0 1,0-1,0 1,0-1,0 1,1-1,-1 1,0-1,0 0,0 1,0 0,3 17,0 0,-1 0,0 0,-2 0,0 1,-3 20,-23 113,16-109,-28 80,33-111,0 0,0 0,-1-1,-1 1,0-1,-1-1,0 0,0 0,-1 0,0-1,-13 10,19-17,-1 0,1 0,-1 0,0 0,1-1,-1 1,0-1,0 0,0 0,0-1,0 1,0-1,0 0,0 0,0 0,0 0,0-1,0 1,0-1,0 0,0-1,0 1,0-1,1 1,-1-1,1 0,-1-1,1 1,0 0,0-1,0 0,0 0,0 0,0 0,-3-6,2 3,-1 0,1 0,1-1,-1 1,1-1,0 0,0 0,1 0,0-1,1 1,-1 0,1-1,1 1,-1-1,1 1,1-1,-1 1,4-14,1 9,0 1,1-1,0 1,1 0,0 1,1 0,0 0,1 0,19-16,1 2,1 2,36-21,-29 22</inkml:trace>
</inkml:ink>
</file>

<file path=ppt/ink/ink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3:30.383"/>
    </inkml:context>
    <inkml:brush xml:id="br0">
      <inkml:brushProperty name="width" value="0.05" units="cm"/>
      <inkml:brushProperty name="height" value="0.05" units="cm"/>
      <inkml:brushProperty name="ignorePressure" value="1"/>
    </inkml:brush>
  </inkml:definitions>
  <inkml:trace contextRef="#ctx0" brushRef="#br0">71 0,'0'15,"-8"12,-1 17,-8 8,-1-13,3-19,12-22,13-16,13-15,9 0,8 13,-4 16,0 10,-6 11,-1 3,-6 5,-6-2</inkml:trace>
</inkml:ink>
</file>

<file path=ppt/ink/ink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3:30.883"/>
    </inkml:context>
    <inkml:brush xml:id="br0">
      <inkml:brushProperty name="width" value="0.05" units="cm"/>
      <inkml:brushProperty name="height" value="0.05" units="cm"/>
      <inkml:brushProperty name="ignorePressure" value="1"/>
    </inkml:brush>
  </inkml:definitions>
  <inkml:trace contextRef="#ctx0" brushRef="#br0">195 1,'-8'7,"-9"10,-10 18,-8 16,3 9,-2 0,6-2,15-4,24-3,18-11,12-11,-2-12</inkml:trace>
</inkml:ink>
</file>

<file path=ppt/ink/ink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3:31.352"/>
    </inkml:context>
    <inkml:brush xml:id="br0">
      <inkml:brushProperty name="width" value="0.05" units="cm"/>
      <inkml:brushProperty name="height" value="0.05" units="cm"/>
      <inkml:brushProperty name="ignorePressure" value="1"/>
    </inkml:brush>
  </inkml:definitions>
  <inkml:trace contextRef="#ctx0" brushRef="#br0">1 10,'1'-1,"0"0,0 0,0 0,0 1,0-1,0 0,0 1,0-1,1 0,-1 1,0 0,0-1,1 1,-1 0,0-1,1 1,-1 0,0 0,1 0,-1 0,0 0,1 1,-1-1,0 0,1 1,-1-1,0 1,0-1,1 1,-1-1,0 1,0 0,0 0,0-1,0 1,0 0,0 0,0 0,1 2,3 3,-1-1,0 0,0 1,-1 0,0-1,0 1,3 7,-1 5,-1 0,0 0,-1 1,-1-1,-1 1,-1 0,-3 30,5-77,-1 17,-1 0,2-1,4-20,-3 22,1 0,0 0,0 0,1 1,0-1,1 1,12-15,-16 22,0 0,-1 1,1-1,0 0,0 1,0 0,0-1,0 1,0 0,0 0,1 0,-1 0,0 1,1-1,-1 0,0 1,1 0,-1 0,1-1,-1 1,0 1,1-1,-1 0,1 1,-1-1,0 1,1 0,-1-1,0 1,0 0,1 0,-1 1,0-1,0 0,0 1,-1-1,1 1,0 0,2 3,2 1,-1 0,0 1,0 0,0 0,-1 1,0-1,5 13,4 17</inkml:trace>
</inkml:ink>
</file>

<file path=ppt/ink/ink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3:31.680"/>
    </inkml:context>
    <inkml:brush xml:id="br0">
      <inkml:brushProperty name="width" value="0.05" units="cm"/>
      <inkml:brushProperty name="height" value="0.05" units="cm"/>
      <inkml:brushProperty name="ignorePressure" value="1"/>
    </inkml:brush>
  </inkml:definitions>
  <inkml:trace contextRef="#ctx0" brushRef="#br0">0 15,'0'8,"8"2,16-8,13-4,6-3,5 1,-7-7,-10-1</inkml:trace>
</inkml:ink>
</file>

<file path=ppt/ink/ink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3:32.040"/>
    </inkml:context>
    <inkml:brush xml:id="br0">
      <inkml:brushProperty name="width" value="0.05" units="cm"/>
      <inkml:brushProperty name="height" value="0.05" units="cm"/>
      <inkml:brushProperty name="ignorePressure" value="1"/>
    </inkml:brush>
  </inkml:definitions>
  <inkml:trace contextRef="#ctx0" brushRef="#br0">0 1,'8'0,"2"7,0 10,-2 18,-3 9,-1 12,-3 5,0-1,-1-11</inkml:trace>
</inkml:ink>
</file>

<file path=ppt/ink/ink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3:32.383"/>
    </inkml:context>
    <inkml:brush xml:id="br0">
      <inkml:brushProperty name="width" value="0.05" units="cm"/>
      <inkml:brushProperty name="height" value="0.05" units="cm"/>
      <inkml:brushProperty name="ignorePressure" value="1"/>
    </inkml:brush>
  </inkml:definitions>
  <inkml:trace contextRef="#ctx0" brushRef="#br0">0 0,'0'8,"8"2,17 7,12 8,6 0,5 3,8 11,-5 15,-4 5,-10 0,-12 5,-16-1,-19-4,-13-12,-5-13</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3:06:02.464"/>
    </inkml:context>
    <inkml:brush xml:id="br0">
      <inkml:brushProperty name="width" value="0.05" units="cm"/>
      <inkml:brushProperty name="height" value="0.05" units="cm"/>
      <inkml:brushProperty name="ignorePressure" value="1"/>
    </inkml:brush>
  </inkml:definitions>
  <inkml:trace contextRef="#ctx0" brushRef="#br0">20 911,'-7'2,"-5"2,12-4,0 0,0 0,0 0,1 0,-1 0,0 0,0 0,0 0,0 0,0 0,1 0,-1 0,0 0,0 0,0-1,0 1,0 0,0 0,1 0,-1 0,0 0,0 0,0 0,0-1,0 1,0 0,0 0,0 0,0 0,0 0,0 0,0-1,0 1,0 0,1 0,-1 0,0 0,0-1,-1 1,1 0,0 0,0 0,0 0,0 0,0-1,0 1,0 0,0 0,0 0,0 0,0 0,0 0,0-1,0 1,-1 0,1 0,0 0,0 0,0 0,0 0,0 0,0 0,-1 0,1 0,0-1,0 1,0 0,0 0,-1 0,28-29,1 1,62-48,-49 43,567-456,-575 465,45-35,94-91,-153 128</inkml:trace>
</inkml:ink>
</file>

<file path=ppt/ink/ink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3:32.790"/>
    </inkml:context>
    <inkml:brush xml:id="br0">
      <inkml:brushProperty name="width" value="0.05" units="cm"/>
      <inkml:brushProperty name="height" value="0.05" units="cm"/>
      <inkml:brushProperty name="ignorePressure" value="1"/>
    </inkml:brush>
  </inkml:definitions>
  <inkml:trace contextRef="#ctx0" brushRef="#br0">448 1,'-6'1,"-1"1,1 0,-1 0,1 0,0 1,0 0,0 0,0 1,1 0,-11 8,5-3,-11 8,1 1,0 1,2 1,0 1,2 1,0 0,-18 34,4 0,2 1,-22 67,34-78,2 2,1-1,3 2,-7 69,16-97,1-1,1 1,1 0,1-1,0 1,2-1,0 0,2 0,0 0,1 0,0-1,2-1,13 23,-11-25,1 0,0-1,1 0,26 22,-31-31,0 1,1-1,-1-1,1 0,1 0,-1-1,1 0,0 0,0-1,15 3,12-3</inkml:trace>
</inkml:ink>
</file>

<file path=ppt/ink/ink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3:34.571"/>
    </inkml:context>
    <inkml:brush xml:id="br0">
      <inkml:brushProperty name="width" value="0.05" units="cm"/>
      <inkml:brushProperty name="height" value="0.05" units="cm"/>
      <inkml:brushProperty name="ignorePressure" value="1"/>
    </inkml:brush>
  </inkml:definitions>
  <inkml:trace contextRef="#ctx0" brushRef="#br0">0 185,'0'-4,"1"-1,-1 1,1-1,0 1,0-1,0 1,1 0,0 0,-1 0,2 0,-1 0,0 0,1 0,-1 0,1 1,0 0,0-1,1 1,-1 0,1 1,-1-1,1 0,0 1,0 0,0 0,8-2,-7 2,0 0,0 1,0 0,0 0,1 0,-1 1,0-1,0 1,1 0,-1 1,0 0,1-1,-1 2,0-1,0 0,0 1,0 0,0 0,-1 1,1 0,-1-1,6 6,0 3,0 0,-1 1,-1 1,0-1,-1 1,0 1,-1-1,0 1,6 26,-9-27,1 0,1 0,0 0,1-1,0 1,1-1,0-1,1 1,0-1,1-1,10 11,-16-18,1-1,-1 0,1 0,-1 0,1 0,0 0,0-1,0 0,0 0,0 0,0 0,0 0,0-1,0 0,0 0,0 0,0 0,1-1,-1 1,0-1,0 0,0 0,0-1,-1 1,1-1,0 0,-1 0,1 0,-1-1,6-4,4-3,-1-1,-1-1,0 0,-1 0,0-1,13-22,5-20,-3 0,-2-2,18-67,-39 118,2-1,-1 10,0 27,-2 49,-4 176,-3 97,5-333,-1-1,0 1,-2-1,0 0,-1 0,-13 31,15-43,1 0,-1-1,0 0,0 0,0 0,-1 0,0 0,0-1,0 1,-1-1,1 0,-1 0,0-1,0 1,0-1,-1-1,1 1,-1 0,1-1,-1 0,0-1,0 1,0-1,-8 0,10-1,0 0,0-1,0 0,0 0,0 0,0 0,0 0,0-1,0 0,1 0,-1 0,1 0,-1-1,1 1,0-1,0 0,0 0,0 0,0 0,1 0,-1-1,1 1,0-1,0 1,1-1,-1 0,1 0,-2-4,1 0,-1-1,1 1,1-1,-1 1,2-1,-1 0,1 1,0-1,1 0,0 1,0-1,5-16,3 6,1-1,1 1,0 1,2 0,0 0,0 2,2-1,27-22,-9 11,1 1,1 2,56-29,-17 17,-7 8</inkml:trace>
</inkml:ink>
</file>

<file path=ppt/ink/ink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3:42.821"/>
    </inkml:context>
    <inkml:brush xml:id="br0">
      <inkml:brushProperty name="width" value="0.05" units="cm"/>
      <inkml:brushProperty name="height" value="0.05" units="cm"/>
      <inkml:brushProperty name="ignorePressure" value="1"/>
    </inkml:brush>
  </inkml:definitions>
  <inkml:trace contextRef="#ctx0" brushRef="#br0">166 47,'-2'6,"1"0,-1 0,0 0,0 0,-1 0,0-1,0 1,0-1,0 0,-1 1,-7 6,-4 8,13-16,-7 10,-1 0,-1 0,-21 22,31-35,1 0,-1-1,0 1,1 0,-1-1,0 1,1 0,-1-1,0 1,0-1,0 1,0-1,0 1,1-1,-1 0,0 1,0-1,0 0,0 0,0 0,0 0,0 0,0 0,0 0,0 0,0 0,0 0,0 0,0-1,0 1,0 0,0-1,0 1,1-1,-1 1,0-1,0 1,0-1,1 1,-1-1,0 0,1 0,-1 1,0-2,-1-1,1 0,0-1,0 1,0 0,0-1,0 1,1-1,-1 1,1-1,0 1,0-6,2-2,0-1,1 0,0 1,1 0,0 0,1 0,0 0,1 0,13-18,-15 24,-1 1,1 0,0 0,0 1,0-1,0 1,1-1,-1 1,1 1,8-5,-10 6,1 0,-1 1,0-1,1 0,-1 1,1 0,-1 0,1 0,-1 0,0 0,1 1,-1 0,1-1,-1 1,0 1,0-1,1 0,2 3,6 4,0 1,0 0,-1 1,0 1,-1 0,-1 0,1 1,7 13,11 16</inkml:trace>
</inkml:ink>
</file>

<file path=ppt/ink/ink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3:43.274"/>
    </inkml:context>
    <inkml:brush xml:id="br0">
      <inkml:brushProperty name="width" value="0.05" units="cm"/>
      <inkml:brushProperty name="height" value="0.05" units="cm"/>
      <inkml:brushProperty name="ignorePressure" value="1"/>
    </inkml:brush>
  </inkml:definitions>
  <inkml:trace contextRef="#ctx0" brushRef="#br0">174 10,'0'-7,"-7"4,-11 11,-9 11,-7 11,2 6,6 5,8 11,6 4,14-8,5-4,18-10,11-11,-1-1,2-13,-5-7</inkml:trace>
</inkml:ink>
</file>

<file path=ppt/ink/ink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3:43.821"/>
    </inkml:context>
    <inkml:brush xml:id="br0">
      <inkml:brushProperty name="width" value="0.05" units="cm"/>
      <inkml:brushProperty name="height" value="0.05" units="cm"/>
      <inkml:brushProperty name="ignorePressure" value="1"/>
    </inkml:brush>
  </inkml:definitions>
  <inkml:trace contextRef="#ctx0" brushRef="#br0">2 26,'0'0,"0"-1,-1 1,1-1,0 1,0-1,0 1,0-1,0 0,0 1,0-1,0 1,0-1,0 1,0-1,0 1,0-1,0 0,0 1,1-1,-1 1,0-1,0 1,1-1,-1 1,0 0,1-1,-1 1,0-1,1 1,-1-1,1 1,-1 0,1-1,-1 1,1 0,-1 0,1-1,-1 1,1 0,-1 0,1 0,-1 0,1 0,-1 0,1 0,0-1,-1 2,1-1,-1 0,1 0,-1 0,1 0,-1 0,1 0,-1 0,1 1,-1-1,1 0,-1 1,1-1,-1 0,1 1,-1-1,1 0,-1 1,0-1,1 1,-1-1,4 3,-1 0,0 0,0 1,0-1,0 1,0-1,-1 1,3 4,1 13,0-1,-1 1,3 25,3 13,9-122,-20 60,4-15,0 0,1 0,15-33,-18 47,-1 1,1 0,0 0,0 0,1 0,-1 0,1 0,-1 0,1 1,0-1,0 1,3-2,-4 3,0 0,0 1,0-1,0 1,0-1,1 1,-1 0,0 0,0 0,0 0,0 0,0 0,0 1,0-1,0 1,0-1,0 1,0 0,0 0,0 0,0 0,0 0,1 1,3 3,0 0,-1-1,0 2,0-1,0 1,-1-1,7 12,7 15</inkml:trace>
</inkml:ink>
</file>

<file path=ppt/ink/ink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3:44.196"/>
    </inkml:context>
    <inkml:brush xml:id="br0">
      <inkml:brushProperty name="width" value="0.05" units="cm"/>
      <inkml:brushProperty name="height" value="0.05" units="cm"/>
      <inkml:brushProperty name="ignorePressure" value="1"/>
    </inkml:brush>
  </inkml:definitions>
  <inkml:trace contextRef="#ctx0" brushRef="#br0">0 1,'0'7,"8"3,9 0,17-2,11-3,4-1,-6-10,-10-4</inkml:trace>
</inkml:ink>
</file>

<file path=ppt/ink/ink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3:44.524"/>
    </inkml:context>
    <inkml:brush xml:id="br0">
      <inkml:brushProperty name="width" value="0.05" units="cm"/>
      <inkml:brushProperty name="height" value="0.05" units="cm"/>
      <inkml:brushProperty name="ignorePressure" value="1"/>
    </inkml:brush>
  </inkml:definitions>
  <inkml:trace contextRef="#ctx0" brushRef="#br0">0 0,'8'0,"2"8,-1 9,-1 10,-2 14,-3 9,-1 3,-1-1,-1 0,-1-18,1-14</inkml:trace>
</inkml:ink>
</file>

<file path=ppt/ink/ink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3:44.899"/>
    </inkml:context>
    <inkml:brush xml:id="br0">
      <inkml:brushProperty name="width" value="0.05" units="cm"/>
      <inkml:brushProperty name="height" value="0.05" units="cm"/>
      <inkml:brushProperty name="ignorePressure" value="1"/>
    </inkml:brush>
  </inkml:definitions>
  <inkml:trace contextRef="#ctx0" brushRef="#br0">0 0,'8'0,"9"0,10 8,8 1,4 16,4 17,2 24,-6 16,-11 9,-10-4,-14-9,-17-17,-5-13,-8-13,1-21,5-13</inkml:trace>
</inkml:ink>
</file>

<file path=ppt/ink/ink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3:45.337"/>
    </inkml:context>
    <inkml:brush xml:id="br0">
      <inkml:brushProperty name="width" value="0.05" units="cm"/>
      <inkml:brushProperty name="height" value="0.05" units="cm"/>
      <inkml:brushProperty name="ignorePressure" value="1"/>
    </inkml:brush>
  </inkml:definitions>
  <inkml:trace contextRef="#ctx0" brushRef="#br0">1 18,'7'0,"18"0,19 0,9 0,4 0,-1 0,-2 0,-3-8,-10-2</inkml:trace>
</inkml:ink>
</file>

<file path=ppt/ink/ink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3:46.227"/>
    </inkml:context>
    <inkml:brush xml:id="br0">
      <inkml:brushProperty name="width" value="0.05" units="cm"/>
      <inkml:brushProperty name="height" value="0.05" units="cm"/>
      <inkml:brushProperty name="ignorePressure" value="1"/>
    </inkml:brush>
  </inkml:definitions>
  <inkml:trace contextRef="#ctx0" brushRef="#br0">1 114,'0'-6,"1"1,0 0,0-1,1 1,-1 0,1 0,0 0,0 0,1 1,-1-1,1 0,0 1,1 0,-1 0,4-4,-4 5,0 0,0 0,0 1,0-1,0 1,1 0,-1 0,1 0,-1 0,1 0,0 1,-1 0,1 0,0 0,0 0,0 1,0-1,0 1,0 0,6 1,-8-1,0 1,1 0,-1 0,0 0,0 0,0 0,0 1,0-1,0 1,0-1,-1 1,1-1,0 1,-1 0,1 0,-1 0,0 0,0 0,0 0,2 4,12 50,-12-41,5 23,11 47,-17-79,1 1,-1-1,1 0,0 0,1 0,-1 0,1 0,0-1,9 10,-12-14,1 1,0-1,0 1,0-1,0 0,0 0,0 0,0 0,0 0,1 0,-1 0,0-1,1 1,-1-1,0 0,1 0,-1 0,0 0,1 0,2 0,-1-2,0 1,0 0,0-1,0 0,0 0,0 0,-1 0,1-1,-1 0,5-4,1-2,0 0,-1-2,0 1,-1-1,0 0,9-19,-5 0,-2 0,-1 0,9-62,-19 170,-3-1,-4 1,-34 142,39-205,-1 0,0 0,-1-1,-11 19,15-30,0 0,0 0,0 0,-1 0,1 0,-1-1,1 1,-1-1,0 0,-6 4,7-6,0 1,0 0,1-1,-1 1,0-1,0 0,0 0,0 1,0-1,0-1,0 1,0 0,0 0,0-1,0 1,1-1,-1 1,0-1,0 0,0 0,-2-1,2 0,0 1,0-1,-1 1,1-1,0 1,1-1,-1 0,0 0,0 0,1 0,0 0,-1-1,1 1,0 0,0-1,0 1,0 0,0-1,0-4,1 2,0 1,0-1,0 1,1-1,-1 1,1-1,1 1,-1 0,0-1,5-6,0 0,1-1,0 2,0-1,1 1,1 0,0 1,12-10,24-13,-2 10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3:06:03.120"/>
    </inkml:context>
    <inkml:brush xml:id="br0">
      <inkml:brushProperty name="width" value="0.05" units="cm"/>
      <inkml:brushProperty name="height" value="0.05" units="cm"/>
      <inkml:brushProperty name="ignorePressure" value="1"/>
    </inkml:brush>
  </inkml:definitions>
  <inkml:trace contextRef="#ctx0" brushRef="#br0">168 8,'0'-6,"0"4,-13 15,-16 17,-9 16,-4 7,10-7,18-3,29-11,25-9,12-10,2 0,-7-9,-11-5</inkml:trace>
</inkml:ink>
</file>

<file path=ppt/ink/ink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3:46.602"/>
    </inkml:context>
    <inkml:brush xml:id="br0">
      <inkml:brushProperty name="width" value="0.05" units="cm"/>
      <inkml:brushProperty name="height" value="0.05" units="cm"/>
      <inkml:brushProperty name="ignorePressure" value="1"/>
    </inkml:brush>
  </inkml:definitions>
  <inkml:trace contextRef="#ctx0" brushRef="#br0">11 0,'0'8,"0"9,0 10,0 7,0 6,0 3,0 2,-8 1,6-7,10-11,3-18,8-9,1-14,-3-4</inkml:trace>
</inkml:ink>
</file>

<file path=ppt/ink/ink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3:46.930"/>
    </inkml:context>
    <inkml:brush xml:id="br0">
      <inkml:brushProperty name="width" value="0.05" units="cm"/>
      <inkml:brushProperty name="height" value="0.05" units="cm"/>
      <inkml:brushProperty name="ignorePressure" value="1"/>
    </inkml:brush>
  </inkml:definitions>
  <inkml:trace contextRef="#ctx0" brushRef="#br0">1 1,'0'0</inkml:trace>
</inkml:ink>
</file>

<file path=ppt/ink/ink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3:47.274"/>
    </inkml:context>
    <inkml:brush xml:id="br0">
      <inkml:brushProperty name="width" value="0.05" units="cm"/>
      <inkml:brushProperty name="height" value="0.05" units="cm"/>
      <inkml:brushProperty name="ignorePressure" value="1"/>
    </inkml:brush>
  </inkml:definitions>
  <inkml:trace contextRef="#ctx0" brushRef="#br0">0 1,'8'0,"1"7,8 10,8 10,0 8,3 12,4 14,-3 11,1 8,-5 5,-14-12,-9-3,-12-6,-12-6,-10-6,-6-12,2-20,8-13</inkml:trace>
</inkml:ink>
</file>

<file path=ppt/ink/ink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3:48.133"/>
    </inkml:context>
    <inkml:brush xml:id="br0">
      <inkml:brushProperty name="width" value="0.05" units="cm"/>
      <inkml:brushProperty name="height" value="0.05" units="cm"/>
      <inkml:brushProperty name="ignorePressure" value="1"/>
    </inkml:brush>
  </inkml:definitions>
  <inkml:trace contextRef="#ctx0" brushRef="#br0">0 94,'1'-6,"-1"0,1 0,0 0,1 0,-1 0,1 0,0 0,0 1,6-10,-7 13,0 0,0 1,0-1,0 1,0-1,0 1,1-1,-1 1,0 0,1 0,-1 0,1 0,-1 0,1 0,0 0,-1 0,1 0,0 1,0-1,-1 1,1-1,0 1,0 0,0 0,0 0,-1 0,1 0,0 0,0 0,0 0,0 1,-1-1,1 1,0 0,2 0,0 2,-1 0,1 0,-1 1,0-1,0 0,0 1,0 0,0 0,-1 0,0 0,0 0,0 1,0-1,-1 0,0 1,1 0,-2-1,2 8,0 3,-1 1,0-1,-1 0,-2 24,-1-28,0 1,0-1,-9 20,-7 26,19-56,-1-1,1 0,0 1,0-1,0 1,0-1,0 1,0-1,0 0,0 1,0-1,0 1,0-1,1 1,-1-1,0 0,0 1,0-1,0 1,1-1,-1 0,0 1,0-1,1 0,-1 1,0-1,1 0,-1 0,0 1,1-1,-1 0,0 0,1 1,-1-1,1 0,-1 0,0 0,1 0,-1 0,1 0,-1 0,1 0,-1 0,0 0,1 0,-1 0,1 0,-1 0,1 0,-1 0,0 0,1 0,-1 0,1-1,29-9,-26 8,142-55,-98 43</inkml:trace>
</inkml:ink>
</file>

<file path=ppt/ink/ink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3:49.477"/>
    </inkml:context>
    <inkml:brush xml:id="br0">
      <inkml:brushProperty name="width" value="0.05" units="cm"/>
      <inkml:brushProperty name="height" value="0.05" units="cm"/>
      <inkml:brushProperty name="ignorePressure" value="1"/>
    </inkml:brush>
  </inkml:definitions>
  <inkml:trace contextRef="#ctx0" brushRef="#br0">0 39,'8'0,"16"0,28 0,19-7,13-3,-1 1,-7 2,-16 1</inkml:trace>
</inkml:ink>
</file>

<file path=ppt/ink/ink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3:49.852"/>
    </inkml:context>
    <inkml:brush xml:id="br0">
      <inkml:brushProperty name="width" value="0.05" units="cm"/>
      <inkml:brushProperty name="height" value="0.05" units="cm"/>
      <inkml:brushProperty name="ignorePressure" value="1"/>
    </inkml:brush>
  </inkml:definitions>
  <inkml:trace contextRef="#ctx0" brushRef="#br0">0 0,'0'8,"15"2,20 0,26-3,17-9,4-4,-13-2</inkml:trace>
</inkml:ink>
</file>

<file path=ppt/ink/ink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3:50.758"/>
    </inkml:context>
    <inkml:brush xml:id="br0">
      <inkml:brushProperty name="width" value="0.05" units="cm"/>
      <inkml:brushProperty name="height" value="0.05" units="cm"/>
      <inkml:brushProperty name="ignorePressure" value="1"/>
    </inkml:brush>
  </inkml:definitions>
  <inkml:trace contextRef="#ctx0" brushRef="#br0">8 192,'0'-7,"-1"0,2 0,-1 0,1 0,0 0,0 0,1 1,0-1,0 0,1 1,0-1,0 1,0 0,1 0,0 0,0 0,0 1,1 0,0 0,0 0,0 0,1 1,-1 0,1 0,0 0,11-4,-4 2,0 1,0 1,1 0,0 0,0 2,0 0,0 0,0 1,1 1,-1 0,0 1,0 1,0 0,0 1,0 0,26 11,-32-11,0 0,-1 1,1 0,-1 0,1 1,-2 0,1 0,0 0,-1 1,0 0,0 0,-1 1,0 0,0 0,0 0,-1 0,0 1,0 0,-1-1,0 1,-1 1,1-1,-2 0,1 1,-1-1,0 1,-1-1,0 1,-2 11,-1-3,-1-1,-1 0,0 0,-1-1,-1 1,0-1,-1 0,-1-1,0 0,-1-1,-1 0,0 0,-1-1,0 0,-16 11,-24 17,-2-2,-83 44,134-80,-27 13,21-11,0 0,0 1,0 0,1 1,0 0,-10 10,17-16,1 0,0 0,-1 1,1-1,0 0,0 1,0-1,-1 0,1 1,0-1,0 1,0-1,0 0,0 1,-1-1,1 1,0-1,0 0,0 1,0-1,0 1,1-1,-1 0,0 1,0-1,0 1,0-1,0 0,0 1,1-1,-1 0,0 1,0-1,0 0,1 1,-1-1,0 0,1 1,-1-1,0 0,1 0,-1 0,0 1,1-1,-1 0,0 0,1 0,-1 0,1 1,0-1,8 3,0 0,0-1,0 0,1 0,-1-1,1 0,13 0,76-8,-65 3,42-2,26-2,119-24,-166 17</inkml:trace>
</inkml:ink>
</file>

<file path=ppt/ink/ink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2:03.696"/>
    </inkml:context>
    <inkml:brush xml:id="br0">
      <inkml:brushProperty name="width" value="0.05" units="cm"/>
      <inkml:brushProperty name="height" value="0.05" units="cm"/>
      <inkml:brushProperty name="ignorePressure" value="1"/>
    </inkml:brush>
  </inkml:definitions>
  <inkml:trace contextRef="#ctx0" brushRef="#br0">818 35,'-6'0,"1"-1,-1 0,1 0,-1-1,1 1,-1-1,-4-3,-30-9,0 10,0 1,0 2,1 2,-53 8,9-2,-215 26,291-32,0 0,0 1,0-1,0 2,1-1,-1 1,-10 6,14-7,1 0,0 0,-1 1,1-1,0 1,0-1,1 1,-1 0,0 0,1 0,0 0,-1 0,1 0,0 0,1 0,-1 1,1-1,-1 5,-1 47,2 1,8 71,1-8,-3 140,2 62,-8-314,1 1,0-1,0 1,0-1,1 0,0 1,0-1,1 0,0 0,5 9,-6-13,0-1,1 1,-1-1,1 0,-1 0,1 0,0 0,0 0,0 0,0-1,0 1,0-1,1 0,-1 0,0 0,0 0,1-1,-1 1,1-1,-1 0,0 0,1 0,6-2,27-2,0-3,-1-1,69-23,-65 14</inkml:trace>
</inkml:ink>
</file>

<file path=ppt/ink/ink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2:04.993"/>
    </inkml:context>
    <inkml:brush xml:id="br0">
      <inkml:brushProperty name="width" value="0.05" units="cm"/>
      <inkml:brushProperty name="height" value="0.05" units="cm"/>
      <inkml:brushProperty name="ignorePressure" value="1"/>
    </inkml:brush>
  </inkml:definitions>
  <inkml:trace contextRef="#ctx0" brushRef="#br0">261 204,'46'-35,"-40"32,0-1,-1 0,1 0,-1 0,0 0,0-1,0 0,0 0,-1 0,0-1,0 1,-1-1,1 0,-1 0,0-1,2-7,-5 12,1 0,-1 0,0 0,0 0,0 0,0-1,0 1,0 0,0 0,-1 0,1 0,-1 0,0 0,1 0,-1 0,0 0,0 0,-1 0,1 1,-2-4,0 2,0 1,0 0,-1-1,1 1,0 0,-1 0,1 1,-1-1,0 1,-5-2,-2 0,0 2,0-1,0 1,0 1,0 0,0 0,-13 3,11 0,-1 1,1 0,0 1,0 1,1 0,-1 1,2 0,-1 1,1 0,0 1,-18 18,25-22,-1 0,1 0,0 1,1 0,-1 0,1 0,0 0,0 0,1 1,0-1,-2 10,4-11,-1 0,1 0,0 0,1 0,-1 0,1 0,0 0,0 0,1-1,-1 1,1 0,0-1,0 1,1-1,-1 1,1-1,3 4,-2-4,-1 0,0 0,1 0,0 0,0-1,0 0,0 0,1 0,-1 0,1 0,-1-1,1 0,0 0,0 0,0-1,0 0,1 0,4 1,-2-2,1-1,-1 1,0-1,0-1,0 1,0-2,0 1,0-1,-1 0,12-6,3-5,0 0,-1-1,-1-1,0-2,-2 1,22-27,-35 38,17-17,-21 23,-1-1,1 1,-1 0,1 0,-1 0,0 0,1 0,-1-1,1 1,-1 0,1 0,-1 0,1 0,-1 0,1 1,-1-1,1 0,-1 0,1 0,-1 0,1 0,-1 1,0-1,1 0,-1 0,1 1,-1-1,0 0,1 1,-1-1,0 0,1 1,-1-1,0 1,1-1,-1 0,0 1,0-1,0 1,1-1,-1 1,0-1,0 1,0-1,0 1,0-1,0 0,0 1,0-1,0 1,0-1,0 1,0-1,0 1,-1 0,4 39,-1 1,-6 54,0-22,3 4,-8 170,4-189,-3-1,-17 68,23-117,0 0,-1 0,1 0,-2-1,1 1,-1-1,0 0,-1 0,0 0,0 0,0-1,-10 9,11-13,1 1,-1-1,0 0,0 0,-1 0,1-1,0 1,0-1,-1 0,1 0,-1-1,1 1,-1-1,1 0,-1 0,1-1,-1 1,1-1,0 0,-1 0,1-1,0 1,0-1,-7-3,-4-3,-1-1,1 0,1-2,0 1,0-2,1 0,0 0,-16-22,20 22,0-1,0 1,1-1,1-1,0 1,1-1,1-1,0 1,0-1,-2-19,6 26,1 0,0 1,0-1,1 0,0 1,0-1,1 0,0 1,0 0,1-1,0 1,5-9,-1 4,1 1,0 0,1 0,0 1,0 0,16-13,4 2,0 0,2 2,0 2,48-20,-50 26,46-11,-59 19,-1 0,1-1,-1-1,0-1,-1 0,0-1,0 0,0-1,-1-1,20-15,-14 2</inkml:trace>
</inkml:ink>
</file>

<file path=ppt/ink/ink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2:05.415"/>
    </inkml:context>
    <inkml:brush xml:id="br0">
      <inkml:brushProperty name="width" value="0.05" units="cm"/>
      <inkml:brushProperty name="height" value="0.05" units="cm"/>
      <inkml:brushProperty name="ignorePressure" value="1"/>
    </inkml:brush>
  </inkml:definitions>
  <inkml:trace contextRef="#ctx0" brushRef="#br0">0 1,'0'7,"0"11,7 16,3 10,0 13,-3 4,-2-2,6-9,8-15,1-20,5-12,5-22,-2-8</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2:12:15.689"/>
    </inkml:context>
    <inkml:brush xml:id="br0">
      <inkml:brushProperty name="width" value="0.05" units="cm"/>
      <inkml:brushProperty name="height" value="0.05" units="cm"/>
      <inkml:brushProperty name="ignorePressure" value="1"/>
    </inkml:brush>
  </inkml:definitions>
  <inkml:trace contextRef="#ctx0" brushRef="#br0">70 65,'-6'0,"-10"0,-9 0,7 0,14 0,27 0,38 0,15 0,29-7,3-2,-3 0,-18-5,-19 0,-19 2</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3:06:03.839"/>
    </inkml:context>
    <inkml:brush xml:id="br0">
      <inkml:brushProperty name="width" value="0.05" units="cm"/>
      <inkml:brushProperty name="height" value="0.05" units="cm"/>
      <inkml:brushProperty name="ignorePressure" value="1"/>
    </inkml:brush>
  </inkml:definitions>
  <inkml:trace contextRef="#ctx0" brushRef="#br0">347 1,'-146'235,"33"-61,94-140,1 1,2 0,-14 45,29-78,0 0,0 0,1 0,-1 0,1 0,0 0,-1 0,1 0,0 0,0 1,1-1,-1 0,0 0,1 0,-1 0,1 0,0 2,0-3,0 1,0-1,0-1,0 1,0 0,0 0,0 0,0 0,0-1,1 1,-1-1,0 1,0-1,1 1,-1-1,0 0,1 1,-1-1,0 0,2 0,9-1,0 0,0 0,-1-2,0 1,13-6,2 1,15 0,66-3,-27 3,-47 3</inkml:trace>
</inkml:ink>
</file>

<file path=ppt/ink/ink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2:05.743"/>
    </inkml:context>
    <inkml:brush xml:id="br0">
      <inkml:brushProperty name="width" value="0.05" units="cm"/>
      <inkml:brushProperty name="height" value="0.05" units="cm"/>
      <inkml:brushProperty name="ignorePressure" value="1"/>
    </inkml:brush>
  </inkml:definitions>
  <inkml:trace contextRef="#ctx0" brushRef="#br0">1 0,'0'0</inkml:trace>
</inkml:ink>
</file>

<file path=ppt/ink/ink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2:06.524"/>
    </inkml:context>
    <inkml:brush xml:id="br0">
      <inkml:brushProperty name="width" value="0.05" units="cm"/>
      <inkml:brushProperty name="height" value="0.05" units="cm"/>
      <inkml:brushProperty name="ignorePressure" value="1"/>
    </inkml:brush>
  </inkml:definitions>
  <inkml:trace contextRef="#ctx0" brushRef="#br0">257 426,'10'-2,"0"0,0-1,-1-1,1 1,-1-2,1 1,-1-1,-1-1,10-7,4-2,0-1,-2-2,20-20,-28 23,0 0,0-1,-2-1,0 0,13-31,-19 40,-1-1,-1 0,0 0,0 0,0 0,-1-12,-1 17,0 0,0 0,0 0,-1 0,0 0,0 0,0 0,0 0,-1 0,1 0,-1 1,0-1,0 1,-5-6,6 7,-1-1,-1 1,1 0,0 0,-1 0,1 0,-1 1,1-1,-1 1,0-1,1 1,-1 0,0 0,0 0,0 1,0-1,0 1,0-1,0 1,0 0,0 0,0 0,0 1,0-1,0 1,0 0,0 0,0 0,0 0,0 0,1 0,-1 1,0-1,1 1,-1 0,-3 4,-2 0,1 0,1 1,-1 0,1 0,0 1,1-1,0 1,0 1,0-1,-5 17,1 7,2 0,2 0,0 1,1 33,8 137,-1-100,0 6,-4 267,1-370,0 0,-1-1,0 1,0 0,0-1,0 1,-1 0,0-1,-1 0,1 0,-1 1,-5 6,6-10,0 0,0 0,-1-1,1 1,-1 0,1-1,-1 0,1 0,-1 0,0 0,1 0,-1 0,0-1,0 1,0-1,0 0,1 0,-1 0,0 0,0 0,0-1,0 1,1-1,-1 0,0 0,-4-2,-9-4,-1 0,2-1,-1 0,1-2,1 0,0 0,0-1,1-1,0 0,1-1,1 0,0-1,1-1,0 1,1-1,1-1,-8-19,14 30,1-1,0 0,-1 1,2-1,-1 0,1 0,0 0,0 0,1 0,0 0,0 0,0 1,0-1,1 0,3-6,-1 4,1-1,0 2,1-1,-1 0,2 1,-1 0,1 1,12-11,8-2,1 2,0 1,1 1,40-14,-14 7</inkml:trace>
</inkml:ink>
</file>

<file path=ppt/ink/ink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2:07.196"/>
    </inkml:context>
    <inkml:brush xml:id="br0">
      <inkml:brushProperty name="width" value="0.05" units="cm"/>
      <inkml:brushProperty name="height" value="0.05" units="cm"/>
      <inkml:brushProperty name="ignorePressure" value="1"/>
    </inkml:brush>
  </inkml:definitions>
  <inkml:trace contextRef="#ctx0" brushRef="#br0">0 19,'0'-1,"0"1,0-1,0 0,0 0,0 1,0-1,0 0,0 1,0-1,1 0,-1 1,0-1,0 0,0 1,1-1,-1 0,0 1,1-1,-1 1,1-1,-1 1,1-1,-1 1,1-1,-1 1,1-1,-1 1,1 0,-1-1,1 1,0 0,0-1,24 7,-19-2,1 0,-1 1,0 0,0 0,7 7,1 9,0 1,-1 0,-2 1,0 0,-2 1,0 0,6 33,-15-56,14-68,-11 55,1 0,0 1,0-1,1 1,1 0,0 0,0 1,1 0,1 0,-1 0,11-9,-15 16,-1 1,1-1,0 1,0-1,0 1,0 0,1 0,-1 1,1-1,-1 1,1-1,-1 1,1 0,0 1,-1-1,1 0,0 1,0 0,-1 0,1 0,0 1,0-1,-1 1,1 0,0 0,-1 0,1 0,-1 1,1-1,-1 1,0 0,0 0,0 0,0 0,0 1,0 0,0-1,-1 1,5 6,3 4,0 0,-1 1,0 1,-2 0,1 0,-2 0,0 1,6 23,-7-18</inkml:trace>
</inkml:ink>
</file>

<file path=ppt/ink/ink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2:07.618"/>
    </inkml:context>
    <inkml:brush xml:id="br0">
      <inkml:brushProperty name="width" value="0.05" units="cm"/>
      <inkml:brushProperty name="height" value="0.05" units="cm"/>
      <inkml:brushProperty name="ignorePressure" value="1"/>
    </inkml:brush>
  </inkml:definitions>
  <inkml:trace contextRef="#ctx0" brushRef="#br0">364 11,'0'-8,"-7"5,-18 11,-19 19,-17 26,-6 20,9 5,14 4,7-5,17 0,20 2,17-6,13-15,17-24,0-19</inkml:trace>
</inkml:ink>
</file>

<file path=ppt/ink/ink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2:08.181"/>
    </inkml:context>
    <inkml:brush xml:id="br0">
      <inkml:brushProperty name="width" value="0.05" units="cm"/>
      <inkml:brushProperty name="height" value="0.05" units="cm"/>
      <inkml:brushProperty name="ignorePressure" value="1"/>
    </inkml:brush>
  </inkml:definitions>
  <inkml:trace contextRef="#ctx0" brushRef="#br0">1 114,'0'-2,"0"0,0 1,0-1,0 0,0 1,0-1,0 0,1 1,-1-1,1 0,-1 1,1-1,0 1,-1-1,1 1,0-1,0 1,0 0,2-3,-2 4,1 0,-1 0,0-1,0 1,1 0,-1 0,0 0,1 0,-1 1,0-1,1 0,-1 0,0 1,0-1,0 1,1-1,-1 1,0 0,0-1,0 1,0 0,0 0,0 0,0 0,0 0,1 2,3 1,-1 0,-1 0,1 0,-1 1,1 0,-1 0,0 0,-1 0,1 0,-1 0,0 1,-1-1,1 1,-1 0,0-1,-1 1,1 0,-1 7,-1-4,0 0,0 0,-1-1,0 1,-1 0,0 0,0-1,-1 0,0 0,-9 14,5-11,12-20,16-24,74-72,-57 67,-2-2,35-50,-77 103,0 1,2 0,0 0,0 1,2-1,-3 16,4-20,1 0,0 0,0 0,1 0,0-1,1 1,0 0,0 0,1 0,1-1,-1 1,2-1,4 12,-6-18,-1-1,1 0,0 1,-1-1,1 0,0 0,0 0,1 0,-1 0,0-1,1 1,-1-1,1 1,-1-1,1 0,0 0,-1 0,1 0,0-1,0 1,-1-1,1 1,6-1,25-5</inkml:trace>
</inkml:ink>
</file>

<file path=ppt/ink/ink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2:08.556"/>
    </inkml:context>
    <inkml:brush xml:id="br0">
      <inkml:brushProperty name="width" value="0.05" units="cm"/>
      <inkml:brushProperty name="height" value="0.05" units="cm"/>
      <inkml:brushProperty name="ignorePressure" value="1"/>
    </inkml:brush>
  </inkml:definitions>
  <inkml:trace contextRef="#ctx0" brushRef="#br0">1 0,'0'8,"0"9,0 10,0 7,0 6,0 4,0 1,0 0,0 1,7-9,11-9,1-18,6-10,5-12,-2-13,-5-16,-8-1</inkml:trace>
</inkml:ink>
</file>

<file path=ppt/ink/ink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2:08.899"/>
    </inkml:context>
    <inkml:brush xml:id="br0">
      <inkml:brushProperty name="width" value="0.05" units="cm"/>
      <inkml:brushProperty name="height" value="0.05" units="cm"/>
      <inkml:brushProperty name="ignorePressure" value="1"/>
    </inkml:brush>
  </inkml:definitions>
  <inkml:trace contextRef="#ctx0" brushRef="#br0">18 1,'-8'0,"-2"0</inkml:trace>
</inkml:ink>
</file>

<file path=ppt/ink/ink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2:09.227"/>
    </inkml:context>
    <inkml:brush xml:id="br0">
      <inkml:brushProperty name="width" value="0.05" units="cm"/>
      <inkml:brushProperty name="height" value="0.05" units="cm"/>
      <inkml:brushProperty name="ignorePressure" value="1"/>
    </inkml:brush>
  </inkml:definitions>
  <inkml:trace contextRef="#ctx0" brushRef="#br0">1 0,'96'83,"-67"-60,51 52,-50-42,-2 3,-2 0,-1 2,22 44,-34-55,-1 1,-1 0,-1 1,-2 0,0 0,-3 1,3 32,-7-52,-1 0,-1 0,0 0,0-1,-1 1,0 0,-1 0,0-1,0 0,-1 0,-9 16,11-22,0 1,-1-1,1 1,-1-1,0 0,0 1,0-2,0 1,-1 0,1-1,-1 1,1-1,-1 0,0 0,0 0,0-1,0 0,0 1,0-1,-1-1,1 1,0-1,0 1,-1-1,1 0,0-1,0 1,-1-1,-4-1,-22-10</inkml:trace>
</inkml:ink>
</file>

<file path=ppt/ink/ink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2:12.321"/>
    </inkml:context>
    <inkml:brush xml:id="br0">
      <inkml:brushProperty name="width" value="0.05" units="cm"/>
      <inkml:brushProperty name="height" value="0.05" units="cm"/>
      <inkml:brushProperty name="ignorePressure" value="1"/>
    </inkml:brush>
  </inkml:definitions>
  <inkml:trace contextRef="#ctx0" brushRef="#br0">0 794,'7'0,"0"-1,-1 0,1 0,-1-1,1 1,-1-2,0 1,0-1,0 0,6-3,51-40,-62 45,18-15,-1-2,0 0,-1-1,-1 0,-1-2,0 0,-2 0,0-1,-2-1,-1 0,11-34,-10 20,-2-1,-2 0,-1 0,-3-1,0 1,-6-72,3 102,0 1,-1 0,0-1,0 1,-1-1,0 1,0 0,0 0,-1 0,0 0,-1 1,-4-9,7 15,1-1,-1 1,1-1,-1 1,0-1,1 1,-1-1,1 1,-1-1,0 1,0 0,1 0,-1-1,0 1,0 0,1 0,-1 0,0 0,0 0,1 0,-1 0,0 0,0 0,1 0,-1 0,0 1,0-1,1 0,-1 0,0 1,1-1,-1 0,0 1,1-1,-1 1,0-1,1 1,-1-1,0 2,-18 27,18-28,-9 22,0 0,2 0,0 1,2 0,1 0,-3 32,-4 156,11-175,3 255,-2-304,1 1,1 0,0-1,1 1,0 0,0 0,1 1,1-1,0 1,0 0,1 0,14-17,-16 21,2 1,-1 0,0 1,1-1,0 1,0 0,1 0,-1 1,1 0,-1 0,1 0,0 1,0 0,0 1,0-1,0 1,1 1,-1-1,0 1,0 0,13 3,-10-2,0 1,-1 1,0 0,1 0,-1 1,0 0,-1 0,1 1,-1 0,0 1,0 0,0 0,-1 1,0-1,0 2,-1-1,0 1,0 0,-1 0,0 1,0-1,-1 1,0 0,-1 0,0 1,0-1,-1 1,0-1,0 11,0 2</inkml:trace>
</inkml:ink>
</file>

<file path=ppt/ink/ink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2:12.649"/>
    </inkml:context>
    <inkml:brush xml:id="br0">
      <inkml:brushProperty name="width" value="0.05" units="cm"/>
      <inkml:brushProperty name="height" value="0.05" units="cm"/>
      <inkml:brushProperty name="ignorePressure" value="1"/>
    </inkml:brush>
  </inkml:definitions>
  <inkml:trace contextRef="#ctx0" brushRef="#br0">1 0,'0'8,"0"16,0 13,0 7,0 11,0 3,7 0,11-10,1-21,5-15,7-32,-3-12</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3:06:04.261"/>
    </inkml:context>
    <inkml:brush xml:id="br0">
      <inkml:brushProperty name="width" value="0.05" units="cm"/>
      <inkml:brushProperty name="height" value="0.05" units="cm"/>
      <inkml:brushProperty name="ignorePressure" value="1"/>
    </inkml:brush>
  </inkml:definitions>
  <inkml:trace contextRef="#ctx0" brushRef="#br0">128 0,'-1'7,"-1"-1,0 0,-1 0,1 0,-1 0,0-1,-1 1,1-1,-1 0,0 0,-1 0,-8 7,-9 15,14-15,1 0,0 1,0 0,2 0,-1 0,2 1,0 0,-2 14,5-23,0 0,1 1,0-1,0 0,0 0,0 0,1 1,0-1,0 0,0 0,3 6,-2-8,-1 0,1-1,0 1,0-1,0 1,0-1,0 0,0 0,1 0,-1 0,1 0,-1-1,1 1,0-1,0 1,0-1,0 0,-1 0,1-1,5 2,-2-2,1 1,-1-1,0-1,1 1,-1-1,0 0,0-1,0 1,0-1,0 0,0-1,0 1,0-1,-1-1,0 1,1-1,-1 1,-1-2,10-8,-8 7,1-1,-1-1,0 1,-1-1,0 0,0 0,-1 0,1-1,-2 0,0 1,0-1,3-17,-6 22,0-1,0 1,0 0,-1 0,1 0,-1 0,0 0,-1-1,1 2,-1-1,0 0,0 0,0 0,0 1,0-1,-1 1,0 0,0 0,0 0,0 0,0 0,0 1,-1-1,1 1,-1 0,0 0,0 0,0 1,0-1,0 1,0 0,0 0,0 0,0 1,0-1,-1 1,1 0,0 0,-7 2,-22 3</inkml:trace>
</inkml:ink>
</file>

<file path=ppt/ink/ink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2:13.024"/>
    </inkml:context>
    <inkml:brush xml:id="br0">
      <inkml:brushProperty name="width" value="0.05" units="cm"/>
      <inkml:brushProperty name="height" value="0.05" units="cm"/>
      <inkml:brushProperty name="ignorePressure" value="1"/>
    </inkml:brush>
  </inkml:definitions>
  <inkml:trace contextRef="#ctx0" brushRef="#br0">0 0,'0'0</inkml:trace>
</inkml:ink>
</file>

<file path=ppt/ink/ink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2:13.571"/>
    </inkml:context>
    <inkml:brush xml:id="br0">
      <inkml:brushProperty name="width" value="0.05" units="cm"/>
      <inkml:brushProperty name="height" value="0.05" units="cm"/>
      <inkml:brushProperty name="ignorePressure" value="1"/>
    </inkml:brush>
  </inkml:definitions>
  <inkml:trace contextRef="#ctx0" brushRef="#br0">124 731,'21'-1,"0"-1,1-1,-1-1,-1-1,1-1,-1-1,0 0,0-2,-1 0,32-21,-20 9,-1-1,-1-1,-2-1,0-2,32-40,-44 46,0-1,-1 0,-2-1,0 0,-1-1,12-38,-18 46,-1-1,-1 0,0 0,-1 0,0 0,-1-1,-1 1,-1 0,-1 0,0-1,-5-18,6 32,1-1,-1 1,0-1,-1 1,1 0,-1 0,1-1,-1 1,0 0,0 0,-1 1,1-1,0 0,-1 1,0 0,1-1,-1 1,0 0,0 0,0 1,-1-1,-4-1,5 2,0 1,0 0,0 1,0-1,0 0,0 1,0 0,0 0,0 0,1 0,-1 0,0 0,0 1,1-1,-1 1,1 0,0 0,-1 0,1 0,0 0,0 0,0 0,0 1,1-1,-1 1,1 0,-2 2,-8 15,2 1,0 0,1 0,1 1,-6 34,-12 119,-59 572,77-624,6-80,-2 0,-14 71,17-110,-1 0,0-1,0 1,0 0,-1-1,1 1,-1-1,0 0,0 0,0 0,-1 0,1 0,-1 0,1 0,-1-1,0 1,0-1,0 0,0 0,-7 3,5-3,0-1,-1 0,1 0,-1 0,1-1,-1 0,1 0,-1 0,1-1,-1 0,1 0,-10-3,-5-3,0-1,0-1,1-1,0-1,1 0,-20-17,29 21,1 0,0 0,0-1,1 0,0-1,0 1,1-1,0 0,1-1,-9-19,13 25,-1-1,1 0,1 0,-1 1,0-1,1 0,0 0,1 0,-1 1,1-1,-1 0,1 0,1 1,-1-1,1 1,0-1,0 1,0 0,0-1,1 1,0 0,0 1,0-1,0 0,0 1,1 0,4-4,45-32,1 3,2 2,2 2,81-32,-84 41</inkml:trace>
</inkml:ink>
</file>

<file path=ppt/ink/ink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2:14.243"/>
    </inkml:context>
    <inkml:brush xml:id="br0">
      <inkml:brushProperty name="width" value="0.05" units="cm"/>
      <inkml:brushProperty name="height" value="0.05" units="cm"/>
      <inkml:brushProperty name="ignorePressure" value="1"/>
    </inkml:brush>
  </inkml:definitions>
  <inkml:trace contextRef="#ctx0" brushRef="#br0">1 0,'6'8,"1"0,-2-1,1 2,-1-1,0 1,-1-1,0 1,5 18,-1 4,6 43,1 6,6-141,-15 43,0 0,0 1,2-1,0 2,20-30,-25 42,0-1,0 1,1 1,0-1,0 0,0 1,0 0,0 0,1 0,-1 0,7-2,-7 4,-1 0,0 1,0-1,0 1,1 0,-1 0,0 0,0 0,1 0,-1 1,0-1,0 1,0 0,0 0,0 0,0 0,0 1,0-1,5 5,-1-1,0 1,-1 1,0-1,-1 1,1 0,5 11,27 30,-36-46,0 0,0 0,0 0,0-1,0 1,1-1,-1 1,1-1,-1 0,1 0,0 0,-1 0,1-1,0 1,-1-1,1 1,4-1,16-5</inkml:trace>
</inkml:ink>
</file>

<file path=ppt/ink/ink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2:14.837"/>
    </inkml:context>
    <inkml:brush xml:id="br0">
      <inkml:brushProperty name="width" value="0.05" units="cm"/>
      <inkml:brushProperty name="height" value="0.05" units="cm"/>
      <inkml:brushProperty name="ignorePressure" value="1"/>
    </inkml:brush>
  </inkml:definitions>
  <inkml:trace contextRef="#ctx0" brushRef="#br0">0 26,'25'-9,"-6"1,-12 6,0 0,-1 0,1 1,0 0,0 1,0-1,0 1,0 1,0-1,0 1,0 0,-1 1,1 0,0 0,10 5,-13-5,0 1,0-1,-1 1,1 0,-1 1,1-1,-1 0,0 1,0 0,-1 0,1 0,-1 0,0 0,0 0,0 1,-1-1,1 0,-1 1,0 0,-1-1,1 1,-1 0,1-1,-2 7,0 2,-1-1,-1 0,0 0,0 0,-1 0,-1-1,0 1,-11 19,8-17,1 1,0-1,-7 28,13-42,1 1,0 0,0 0,0 0,-1 0,1-1,0 1,0 0,0 0,1 0,-1 0,0-1,0 1,0 0,1 0,-1 0,0-1,1 1,-1 0,0-1,1 1,-1 0,1-1,-1 1,1 0,0-1,-1 1,2 0,27 6,37-15,-63 8,107-28,-58 14</inkml:trace>
</inkml:ink>
</file>

<file path=ppt/ink/ink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2:15.228"/>
    </inkml:context>
    <inkml:brush xml:id="br0">
      <inkml:brushProperty name="width" value="0.05" units="cm"/>
      <inkml:brushProperty name="height" value="0.05" units="cm"/>
      <inkml:brushProperty name="ignorePressure" value="1"/>
    </inkml:brush>
  </inkml:definitions>
  <inkml:trace contextRef="#ctx0" brushRef="#br0">310 0,'-7'0,"-3"7,-14 10,-10 10,-8 15,-3 22,-2 16,7 2,10 8,11-2,8-3,14 0,20-7,15-9,8-17,4-24,-7-18</inkml:trace>
</inkml:ink>
</file>

<file path=ppt/ink/ink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2:15.759"/>
    </inkml:context>
    <inkml:brush xml:id="br0">
      <inkml:brushProperty name="width" value="0.05" units="cm"/>
      <inkml:brushProperty name="height" value="0.05" units="cm"/>
      <inkml:brushProperty name="ignorePressure" value="1"/>
    </inkml:brush>
  </inkml:definitions>
  <inkml:trace contextRef="#ctx0" brushRef="#br0">1 98,'0'-2,"0"-1,1 0,-1 1,1 0,-1-1,1 1,0-1,0 1,0 0,0-1,1 1,-1 0,1 0,-1 0,1 0,-1 0,1 0,0 1,0-1,0 1,0-1,0 1,1 0,-1-1,5 0,-3 0,1 0,0 1,-1 0,1-1,0 2,0-1,0 1,0-1,0 2,0-1,9 2,-7-1,-1 1,0 1,0-1,0 1,0 0,-1 0,1 0,-1 1,1 0,-1 0,0 0,-1 1,1 0,-1 0,0 0,0 0,-1 1,1-1,-1 1,-1 0,1 0,-1 0,0 0,2 9,-2-5,-1 1,0-1,0 0,-1 0,0 0,-1 0,0 0,0 0,-1 0,-1 0,0 0,0 0,-1-1,-8 16,3-13,15-28,15-29,72-101,-23 39,-60 89,-13 20,-15 27,11-17,2 0,0 1,0 0,1 0,1 0,0 1,1-1,0 1,1 20,1-29,0 0,0 0,1-1,0 1,0 0,0 0,0-1,1 1,0-1,0 1,0-1,0 0,1 0,0 0,-1 0,2 0,-1 0,0-1,1 0,-1 0,1 0,0 0,0 0,0-1,0 1,1-1,-1 0,1-1,7 3,39 4</inkml:trace>
</inkml:ink>
</file>

<file path=ppt/ink/ink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2:16.087"/>
    </inkml:context>
    <inkml:brush xml:id="br0">
      <inkml:brushProperty name="width" value="0.05" units="cm"/>
      <inkml:brushProperty name="height" value="0.05" units="cm"/>
      <inkml:brushProperty name="ignorePressure" value="1"/>
    </inkml:brush>
  </inkml:definitions>
  <inkml:trace contextRef="#ctx0" brushRef="#br0">28 0,'0'8,"0"9,0 17,-8 11,-2 4,0 2,10-9,5-2,8-10,11-8,0-17,4-16,-3-6</inkml:trace>
</inkml:ink>
</file>

<file path=ppt/ink/ink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2:16.446"/>
    </inkml:context>
    <inkml:brush xml:id="br0">
      <inkml:brushProperty name="width" value="0.05" units="cm"/>
      <inkml:brushProperty name="height" value="0.05" units="cm"/>
      <inkml:brushProperty name="ignorePressure" value="1"/>
    </inkml:brush>
  </inkml:definitions>
  <inkml:trace contextRef="#ctx0" brushRef="#br0">0 1,'0'0</inkml:trace>
</inkml:ink>
</file>

<file path=ppt/ink/ink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2:16.790"/>
    </inkml:context>
    <inkml:brush xml:id="br0">
      <inkml:brushProperty name="width" value="0.05" units="cm"/>
      <inkml:brushProperty name="height" value="0.05" units="cm"/>
      <inkml:brushProperty name="ignorePressure" value="1"/>
    </inkml:brush>
  </inkml:definitions>
  <inkml:trace contextRef="#ctx0" brushRef="#br0">1 0,'0'8,"7"9,11 18,16 17,3 7,2 8,2 1,-5 4,-10-4,-16-5,-18 1,-14-10,-11 0,-8-9,-4-11,-1-20,6-12</inkml:trace>
</inkml:ink>
</file>

<file path=ppt/ink/ink219.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5.30612" units="1/cm"/>
          <inkml:channelProperty channel="Y" name="resolution" value="65.45454" units="1/cm"/>
          <inkml:channelProperty channel="T" name="resolution" value="1" units="1/dev"/>
        </inkml:channelProperties>
      </inkml:inkSource>
      <inkml:timestamp xml:id="ts0" timeString="2021-09-20T10:05:21.767"/>
    </inkml:context>
    <inkml:brush xml:id="br0">
      <inkml:brushProperty name="width" value="0.05292" units="cm"/>
      <inkml:brushProperty name="height" value="0.05292" units="cm"/>
      <inkml:brushProperty name="color" value="#FF0000"/>
    </inkml:brush>
  </inkml:definitions>
  <inkml:trace contextRef="#ctx0" brushRef="#br0">14799 3616 0,'0'18'31,"18"-18"141,-18-18-172,35 18 16,-17 0-1,17-18 1,-18 18 15,-17-17-31,18 17 16,-18-18 0,18 0-1,-1 18 1,-17-17-1,18-1 1,-18 0 31,0 1 31,0-1-47,0 1 16,0-1-16,-18 18 1,1 0 15,-1-18-16,0 18-16,-17 0 1,18 0 0,17-17-1</inkml:trace>
  <inkml:trace contextRef="#ctx0" brushRef="#br0" timeOffset="3138.66">17321 3563 0,'-17'-18'141,"17"1"-110,0-1 0,0 0 0,0 1 1,17 17-17,-17-18 1,18 18 15,0 0-15,-1 0 15,-17 18-15,0-1 31,18 1-32,-18 0 16,0-1-15,0 1 0,-18-18 15,18 18-15</inkml:trace>
  <inkml:trace contextRef="#ctx0" brushRef="#br0" timeOffset="3946.42">17604 3475 0,'-18'0'63,"18"17"-63,-35-34 31,17 17 0,0 0-15,18-18 0,0 1 30,0-1-46,18 0 16,0 18 0,-1-17 15,19 17-31,-19 0 31,1 0-31,-18 17 16,0 1 15,0 0-31,0-1 31,0 1-31,0-1 16,0 1 15,0 0-15,-18-18-16,18 17 15,-17 1 32,-1-18-47</inkml:trace>
  <inkml:trace contextRef="#ctx0" brushRef="#br0" timeOffset="11540.83">9102 8908 0,'0'0'0,"-18"0"15,53 0 110,18 0-125,-17 0 16,193-18 0,-194 18-1,141-18 1,160-17 15,-248 17-31,18 18 16,-71 0-16,53-17 15,212-1 1,-106 18 0,-53-17-1,-35 17 1,17 0-1,1-18 1,-106 18 0,140 0-1,-70-18 1,89 18 0,87-17 15,-122-1-16,16 18 1,-52-18 0,-71 18-1,212 0 1,-211 0 0,211-17-1,-159 17 1,35 0-1,142 0 32,-230 0-47,141 0 16,-87 0 0,-19 0-1,54 0 1,-18-18-1,-18 18 1,-53 0 0,0 0-1,-17 0 17</inkml:trace>
  <inkml:trace contextRef="#ctx0" brushRef="#br0" timeOffset="30613.5">26229 7885 0,'0'-18'15,"0"18"79,18 0-78,17 0-1,-17 0-15,34 0 16,160 0 15,-71 18-31,106-18 16,-88 0 0,35 17-1,35 1 1,-105 0-1,52-1 1,-52-17 0,-54 0-1,160 18 1,-125-1 0,54-17-1,-53 0 1,-88 0-1,70 0 1,-53 0 0</inkml:trace>
  <inkml:trace contextRef="#ctx0" brushRef="#br0" timeOffset="51397.96">11324 13670 0,'-17'0'78,"34"0"16,1 0-94,35 0 16,-18 0-1,194 0 1,-193 0 0,158 0-1,-177 0 1,142 0 15,-124 0-31,106-18 16,-123 18-1,17 0-15,71 0 16,0 18 0,35-18-1,-53 0 1,-17-18-1,35 18 1,52 0 0,-52 0-1,-35 0 1,-18 0 0,88-17-1,-71 17 1,-17 0-16,-35 0 15,141 0 1,-124 0 0,88 0-1,54 0 1,-160 0-16,89-18 16,-17 18-1,-72 0-15,1 0 16,70 0-1,88-17 1,-105 17 0,52 0-1,-105 0 1,70 0 0,-35 0-1,53 0-15,-88 0 16,176-18-1,-177 18 1,142 0 0,-141 0-1,35 0-15,35 0 16,-35-18-16,0 18 16,0 0-1,141-17 1,-124 17 15,18 0-31,-52 0 16,34-18-1,-35 18-15,-17 0 16,35 0 0,106-18-1,-142 18 1,142 0 15,-88 0-31,-18 0 16,-36 0-1,36-17 1,-18 17 0</inkml:trace>
  <inkml:trace contextRef="#ctx0" brushRef="#br0" timeOffset="57273.32">11906 12259 0,'0'-18'109,"0"1"-77,0-1-1,0 0 0,0 36 141,0 0-156,0-1-1,0 1 1,18 17-1,-18-17 1,18 0 0,-18-1-1,17 1 1,-17-1 0,0 1 15,18 0-16,-18-1 17,17 1-17,-17 0 17,0-36 46,0 0-63,0 1 1,0-19 0,0 1-1,-17 0 1,17 17-1,-18-35 1,18 36 0,0-19 15,0 19 16,-17 17 31,-1 17-31,0-17-32,1 36 1,-1-36 0,-35 53-1,35-36 1,-34 71 15,34-52-15,18-19-1,0 1 17,0-36 77,0 1-62,18-1-31,-18-17-1,35 17 1,-35 1-1,17-19-15</inkml:trace>
  <inkml:trace contextRef="#ctx0" brushRef="#br0" timeOffset="65252.71">19138 13758 0,'-17'0'0,"17"-17"62,0 34 1,17-17-48,18 0 1,1 0-16,-19 18 15,54-18 1,158 0 0,-105 0-1,87-18 1,-87 18 0,-89 0-16,106-17 15,-105 17 1,158 0-1,-159 0-15,53 0 16,36 0 0,-72 0-1,90 0 1,-125 0-16,36 0 16,18 0-1,70-18 1,-88 18-1,105 18 1,-69-18 0,-36 0-16,35 0 15,0 0 1,35 0 0,-87 0-1,70 0-15,-71 0 16,176 0-1,-175 0-15,52 0 16,71 0 0,-124 0-1,71-18 1,88 18 0,-124 0-1,-34 0-15,34 0 16,18 0-1,1 0 1,-1 0 0,-35 0-1,70 18 1,-17-18 0,70 17-1,-52 1 1,17-18-1,-53 18 1,18-18 0,-88 0-16,123 17 15,-18-17 1,-17 18 0,-18-18-1,124 18 1,-89-1-1,-34-17 1,-54 0 0,124 0-1,-106 0 1,-36 0 0</inkml:trace>
  <inkml:trace contextRef="#ctx0" brushRef="#br0" timeOffset="70450.55">19438 15840 0,'0'0'16,"-18"0"15,18-18-15,18 36 62,88-18-63,-71 0 1,353 35 0,-335-35-1,159 0 1,-106 0-16,-71-18 15,18 1 1,-18 17 0,-35-18-1</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3:06:04.979"/>
    </inkml:context>
    <inkml:brush xml:id="br0">
      <inkml:brushProperty name="width" value="0.05" units="cm"/>
      <inkml:brushProperty name="height" value="0.05" units="cm"/>
      <inkml:brushProperty name="ignorePressure" value="1"/>
    </inkml:brush>
  </inkml:definitions>
  <inkml:trace contextRef="#ctx0" brushRef="#br0">2 3,'0'31,"-2"2,3 1,8 60,-9-91,0-1,1 1,-1-1,1 1,0-1,0 0,0 1,0-1,0 0,0 0,1 0,-1 0,1 0,0 0,-1 0,1 0,4 2,-5-3,1-1,-1 1,1-1,0 1,-1-1,1 0,0 0,-1 0,1 0,0 0,0 0,-1-1,1 1,0 0,-1-1,1 1,-1-1,1 0,2-1,7-5,0-1,-1 0,0 0,0-1,10-13,-13 14,-6 7,0 0,0-1,0 1,0 0,1 0,-1 0,0 0,0 0,1 0,-1 0,0 0,1 1,-1-1,1 0,-1 1,1-1,-1 1,1 0,0-1,-1 1,1 0,-1 0,1 0,0 0,-1 0,1 0,2 1,-1 1,1 1,-1-1,0 1,0-1,0 1,0 0,0 0,3 6,-3-5,-1-1,1 1,0-1,0 0,0 0,1 0,-1 0,1 0,-1-1,1 0,7 4,-7-6,1 1,0-1,0 1,-1-1,1-1,0 1,-1-1,1 0,-1 0,1 0,-1-1,1 1,-1-1,0 0,1 0,-1-1,-1 1,1-1,0 0,0 0,-1 0,0-1,0 1,0-1,0 1,0-1,2-5,2-1,-1 0,0-1,-1 1,0-1,-1 0,0 0,-1 0,0-1,2-20,-10 7,4 22,6 5,-1 1,1-1,-1 0,1-1,0 0,0 1,-1-1,1-1,0 1,0-1,0 0,0 0,-1 0,1-1,0 0,0 0,0 0,5-2,18-9</inkml:trace>
</inkml:ink>
</file>

<file path=ppt/ink/ink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4:55.306"/>
    </inkml:context>
    <inkml:brush xml:id="br0">
      <inkml:brushProperty name="width" value="0.05" units="cm"/>
      <inkml:brushProperty name="height" value="0.05" units="cm"/>
      <inkml:brushProperty name="ignorePressure" value="1"/>
    </inkml:brush>
  </inkml:definitions>
  <inkml:trace contextRef="#ctx0" brushRef="#br0">0 18,'0'-8,"0"-1</inkml:trace>
</inkml:ink>
</file>

<file path=ppt/ink/ink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5:16.430"/>
    </inkml:context>
    <inkml:brush xml:id="br0">
      <inkml:brushProperty name="width" value="0.05" units="cm"/>
      <inkml:brushProperty name="height" value="0.05" units="cm"/>
      <inkml:brushProperty name="ignorePressure" value="1"/>
    </inkml:brush>
  </inkml:definitions>
  <inkml:trace contextRef="#ctx0" brushRef="#br0">100 37,'-7'0,"-11"-7,-8-11,-1 7,12 11,9 21,12 15,13 23,3 16,5 19,6 7,5-6,-5-11,-8-35,-7-26</inkml:trace>
</inkml:ink>
</file>

<file path=ppt/ink/ink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5:16.806"/>
    </inkml:context>
    <inkml:brush xml:id="br0">
      <inkml:brushProperty name="width" value="0.05" units="cm"/>
      <inkml:brushProperty name="height" value="0.05" units="cm"/>
      <inkml:brushProperty name="ignorePressure" value="1"/>
    </inkml:brush>
  </inkml:definitions>
  <inkml:trace contextRef="#ctx0" brushRef="#br0">260 10,'0'-7,"0"4,-8 19,-2 35,-7 17,-8 27,-7 19,-6 5,4-9,0-17,6-17,7-28,8-23</inkml:trace>
</inkml:ink>
</file>

<file path=ppt/ink/ink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5:17.134"/>
    </inkml:context>
    <inkml:brush xml:id="br0">
      <inkml:brushProperty name="width" value="0.05" units="cm"/>
      <inkml:brushProperty name="height" value="0.05" units="cm"/>
      <inkml:brushProperty name="ignorePressure" value="1"/>
    </inkml:brush>
  </inkml:definitions>
  <inkml:trace contextRef="#ctx0" brushRef="#br0">38 175,'-8'0,"-9"8,5 2,19-8,17-4,18-2,25-8,45-9,27-8,4 0,-15-1,-21 3,-37 7,-37 7,-25 5</inkml:trace>
</inkml:ink>
</file>

<file path=ppt/ink/ink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5:18.073"/>
    </inkml:context>
    <inkml:brush xml:id="br0">
      <inkml:brushProperty name="width" value="0.05" units="cm"/>
      <inkml:brushProperty name="height" value="0.05" units="cm"/>
      <inkml:brushProperty name="ignorePressure" value="1"/>
    </inkml:brush>
  </inkml:definitions>
  <inkml:trace contextRef="#ctx0" brushRef="#br0">748 118,'0'-4,"0"-1,0 0,0 1,-1-1,0 1,0-1,0 1,0-1,-1 1,0 0,0-1,0 1,0 0,-1 0,0 1,0-1,-5-6,3 6,-1 1,1-1,0 1,-1 0,0 0,1 1,-1-1,0 1,-1 1,1-1,-11 0,-2 0,1 2,-1 0,0 1,0 1,1 1,-1 1,-34 11,10 1,2 1,-59 34,83-41,0 1,0 1,1 1,1 0,0 1,1 0,-25 32,36-41,0-1,0 1,0-1,1 1,0 0,0 0,0 0,0 0,1 1,0-1,0 0,0 1,1-1,0 0,0 1,0-1,1 1,-1-1,1 0,1 0,-1 1,3 4,-1-5,0 0,0 0,1 0,0 0,0-1,0 1,0-1,1 0,-1 0,1-1,0 0,0 1,1-2,-1 1,1-1,-1 1,1-2,0 1,7 1,-4-1,0 0,1 0,-1-1,0-1,1 1,-1-2,1 1,-1-1,0-1,0 1,1-2,-1 1,14-7,-23 9,0 0,0 0,0 0,0 0,-1-1,1 1,0 0,0 0,0 0,0 0,0 0,0 0,-1-1,1 1,0 0,0 0,0 0,0 0,0 0,0-1,0 1,0 0,0 0,0 0,0-1,0 1,0 0,0 0,0 0,0 0,0-1,0 1,0 0,0 0,0 0,0 0,0-1,0 1,0 0,0 0,0 0,0 0,1 0,-1-1,0 1,0 0,0 0,0 0,0 0,0 0,1 0,-1-1,0 1,0 0,0 0,0 0,1 0,-1 0,0 0,-18 0,5 4,0 0,0 1,0 1,1 0,0 0,0 1,0 1,-18 15,3 0,1 1,-27 34,41-44,0 0,2 1,-1 1,2-1,0 1,-12 34,19-46,1 0,0 0,0 0,0 0,0 0,1 0,0 0,0 0,0 0,0 0,0 1,1-1,0 0,0 0,0 0,0 0,1 0,-1-1,1 1,0 0,0-1,1 1,-1-1,1 0,0 0,-1 0,1 0,1 0,-1 0,0-1,1 0,-1 0,1 0,-1 0,9 3,4 1,2-1,-1-1,0 0,1-1,0-1,0-1,0 0,31-3,-8-3,0-1,67-19,-38 2</inkml:trace>
</inkml:ink>
</file>

<file path=ppt/ink/ink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5:19.837"/>
    </inkml:context>
    <inkml:brush xml:id="br0">
      <inkml:brushProperty name="width" value="0.05" units="cm"/>
      <inkml:brushProperty name="height" value="0.05" units="cm"/>
      <inkml:brushProperty name="ignorePressure" value="1"/>
    </inkml:brush>
  </inkml:definitions>
  <inkml:trace contextRef="#ctx0" brushRef="#br0">0 150,'7'38,"16"57,-17-74,-6-19,13 46,21 52,-29-88,0 0,0-1,1 0,1 0,0 0,0-1,1 0,0-1,1 0,11 10,-18-18,0 0,-1 1,1-1,0 0,0 1,0-1,1-1,-1 1,0 0,0 0,0-1,1 1,-1-1,0 0,0 1,1-1,-1 0,0-1,1 1,-1 0,0-1,1 1,-1-1,0 1,0-1,0 0,0 0,0 0,0-1,0 1,0 0,0-1,0 1,-1-1,1 1,0-1,-1 0,2-3,3-3,0-1,-1 0,-1-1,1 1,-1-1,-1 0,3-12,-2-1,-1 0,0-45,3-19,-5 84,0-1,0 1,0 0,0 0,1-1,-1 1,1 0,0 1,0-1,0 0,0 0,0 1,1-1,-1 1,1 0,0 0,-1 0,1 0,0 0,0 1,0-1,4 0,9-4,0 1,1 1,23-4,9-1,-26 2,0-1,36-18,-50 21,0 0,0-1,0 0,-1 0,0-1,0 0,-1 0,11-14,-16 19,-1 0,1 0,-1 0,1 0,-1-1,0 1,0-1,0 1,0-1,0 1,-1-1,1 1,-1-1,0 1,1-1,-2-4,1 6,-1-1,1 1,-1-1,1 1,-1 0,0-1,0 1,0 0,0 0,0-1,0 1,0 0,0 0,0 0,0 0,-1 1,1-1,0 0,-1 0,-2 0,-1-1,-1 0,0 1,0 0,0 1,0-1,0 1,1 0,-1 0,0 1,0 0,0 0,0 0,-6 3,0 2,0 0,0 1,0 0,1 1,0 0,1 1,0 0,0 1,1 0,0 0,1 1,0 0,1 0,0 1,0 0,2 1,-6 14,7-15,0-1,1 1,1-1,0 1,1 0,0 0,0 0,3 23,-1-27,1 0,0 0,0 0,1-1,0 1,0 0,0-1,1 0,0 0,1 0,0-1,0 1,10 9,-8-10,-1-1,1-1,0 1,1-1,-1 0,1-1,0 0,0 0,0-1,0 0,0 0,0-1,0 0,1 0,-1-1,1 0,-1 0,0-1,1 0,8-3,7-2,0-1,0-1,0-1,-1-1,32-18,-26 10,0-1,-1-2,-1 0,40-42,-54 50,-1-2,0 0,0 0,-2-1,0 0,-1-1,0 0,-2 0,12-36,-21 13,2 39,0 1,0-1,0 1,0-1,0 0,0 1,0-1,0 1,0-1,0 0,0 1,0-1,-1 1,1-1,0 1,0-1,-1 1,1-1,0 1,-1-1,1 1,0-1,-1 1,1 0,-1-1,1 1,-1-1,1 1,-1 0,1 0,-1-1,1 1,-1 0,0 0,1 0,-1 0,1-1,-1 1,1 0,-1 0,0 0,1 0,-1 0,1 1,-1-1,0 0,1 0,-1 0,1 0,-1 1,1-1,-1 0,0 1,2 0,1 0,0 0,-1 0,1 0,0 0,0-1,0 1,0 0,0-1,-1 0,1 1,0-1,0 0,3 0,33-1,-29 0,1 1,0-1,-1 2,1-1,-1 2,18 3,-26-4,1 0,-1 0,1 0,-1 0,0 0,0 0,0 0,0 0,0 0,0 0,0 1,0-1,0 1,0-1,-1 0,1 1,0-1,-1 1,1-1,-1 1,0 0,0-1,1 1,-1-1,0 1,0 0,-1-1,1 1,0-1,-1 4,-16 53,12-44,-8 23,0-1,-12 55,23-82,1 0,-1 1,2-1,-1 1,1-1,1 0,0 1,0-1,0 0,1 1,5 10,-6-17,0 0,1 0,0 0,0 0,0 0,0 0,0-1,0 1,1-1,-1 0,1 0,0 0,-1 0,1 0,0 0,0-1,0 0,0 1,1-1,-1 0,0 0,0-1,1 1,-1-1,0 0,1 1,-1-1,1-1,-1 1,0-1,1 1,-1-1,4-1,7-2,-1-1,1 0,-1 0,0-2,0 0,20-14,-8 2,-1-2,-1 0,-1-1,36-47,-25 23,47-89,-80 135,0-1,1 1,-1-1,0 1,0-1,0 1,0-1,1 1,-1-1,0 1,1 0,-1-1,0 1,1-1,-1 1,0 0,1-1,-1 1,0 0,1 0,-1-1,1 1,-1 0,1 0,-1 0,1-1,-1 1,1 0,-1 0,1 0,6 15,-2 50,-2-29,-3-31,1 0,0 1,0-1,1 0,-1 0,1 0,0 0,1 0,-1-1,1 1,0-1,0 0,0 1,0-1,1-1,0 1,5 4,-6-7,0 1,1-1,-1 1,1-1,0 0,-1-1,1 1,0 0,0-1,-1 0,1 0,0 0,0-1,-1 1,1-1,0 0,-1 0,1 0,-1 0,1-1,-1 1,1-1,-1 0,0 0,4-3,9-7,-1 0,0-2,-1 1,0-2,-1 0,13-20,24-26,-38 52,-5 15,-6 30,-1-32,-17 235,-61 296,24-278,41-211,-2 1,-2-2,-29 56,38-87,0-1,-1 0,0 0,-1 0,0-2,-1 1,0-1,-23 16,30-23,-1-1,0 0,0-1,0 1,0-1,-1 0,1 0,0 0,-1-1,1 0,-1 0,0 0,1-1,-1 0,0 0,1 0,-1-1,0 0,1 0,-1 0,1-1,-1 0,1 0,0 0,0-1,0 1,-6-6,2 1,0-1,1 0,0 0,1-1,0 0,0-1,1 1,0-1,1 0,0-1,1 1,0-1,0 0,1 0,1 0,0-1,0 1,0-14,1-1,1 1,1 0,1-1,1 1,1 0,1 0,12-32,-6 30,1 0,1 1,1 1,2 0,0 1,2 0,0 2,2 0,41-36,12 0,140-83,-122 84,-34 20</inkml:trace>
</inkml:ink>
</file>

<file path=ppt/ink/ink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5:21.602"/>
    </inkml:context>
    <inkml:brush xml:id="br0">
      <inkml:brushProperty name="width" value="0.05" units="cm"/>
      <inkml:brushProperty name="height" value="0.05" units="cm"/>
      <inkml:brushProperty name="ignorePressure" value="1"/>
    </inkml:brush>
  </inkml:definitions>
  <inkml:trace contextRef="#ctx0" brushRef="#br0">8 1039,'-1'0,"1"0,0 0,0 0,-1 0,1 0,0 0,0 0,-1 0,1 0,0 0,0 0,-1 0,1 0,0 0,0 0,0-1,-1 1,1 0,0 0,0 0,-1 0,1-1,0 1,0 0,0 0,0 0,0-1,-1 1,1 0,0 0,0 0,0-1,0 1,0 0,0 0,0-1,0 1,0 0,0 0,0-1,0 1,0 0,0-1,0 1,7-18,19-18,-24 34,35-48,-2-1,-3-1,-1-2,-4-1,37-100,-51 115,-1 0,-3-1,-1-1,-1 1,-3-1,-1 0,-3 0,-1 0,-8-55,7 88,1 0,-2 1,1-1,-1 1,0-1,-6-9,8 16,0 1,0 0,1 0,-1-1,0 1,0 0,0 0,0 0,0 0,0 0,-1 0,1 1,0-1,0 0,-1 1,1-1,0 0,-1 1,1 0,-1-1,1 1,0 0,-1 0,1 0,-1-1,1 2,-1-1,1 0,-1 0,1 0,0 1,-1-1,1 1,0-1,-1 1,1-1,0 1,-1 0,1 0,0-1,0 1,0 0,0 0,-2 2,-9 9,1 0,0 1,1-1,0 2,1 0,1 0,0 0,-7 19,-44 133,57-161,-14 50,2 1,-11 96,22-127,2-1,0 1,2 0,0-1,2 1,1-1,1 0,14 44,-14-57,1 0,-1 0,2 0,-1-1,2 0,-1-1,1 1,1-2,0 1,0-1,0 0,1-1,0 0,1-1,-1 0,1 0,1-1,-1-1,1 0,-1 0,1-1,0-1,0 0,1-1,13 1,-13-2,1-1,0 0,-1-1,1 0,-1-1,0 0,0-1,0-1,0 0,-1 0,1-2,-1 1,-1-1,1-1,-2 0,1-1,-1 0,0-1,-1 0,0 0,0-1,10-18,-7 7,-1-1,0-1,-2 0,-1 0,-1-1,-1 0,-1 0,-1-1,-2 1,0-1,-3-38,1 62,0 0,-1 0,1 0,-1 0,1 1,-1-1,1 0,-1 0,0 0,0 0,0 1,0-1,0 0,-2-1,2 3,0-1,1 1,-1-1,0 1,1 0,-1 0,0-1,1 1,-1 0,0 0,0 0,1 0,-1 0,0 0,0 0,1 0,-1 0,0 0,0 0,1 0,-1 0,0 1,1-1,-1 0,0 1,-3 1,1 1,-1-1,1 1,0 0,0 0,0 0,1 0,-1 1,1-1,0 1,-3 4,-2 8,1-1,0 2,1-1,1 0,0 1,2 0,0-1,0 1,2 0,2 27,-2-35,1-1,1 0,-1 1,1-1,1 0,-1 0,2 0,-1 0,1-1,0 1,0-1,1 0,0 0,0-1,1 1,0-1,0-1,0 1,1-1,0 0,0 0,0-1,10 5,-3-4,1-1,0 0,-1-1,1-1,0 0,0-1,0-1,0 0,0-1,0 0,0-2,0 0,0 0,-1-1,24-10,-25 8,0 0,0 0,-1-1,0 0,-1-1,1-1,-1 0,-1 0,0-1,0-1,-1 1,-1-1,0-1,0 0,-1 0,0 0,4-14,-9 20,0 0,-1 0,1 1,-2-1,1 0,-1 0,1 0,-2 0,1 0,-1 0,0 0,0 0,0 0,-4-8,3 10,1 1,-1-1,0 1,0-1,-1 1,1 0,-1 0,0 0,0 0,0 1,0-1,0 1,0-1,-1 1,1 0,-1 1,1-1,-1 0,0 1,0 0,0 0,0 0,-5 0,-1 1,0 0,-1 0,1 1,0 0,-1 1,1 1,0-1,0 2,0-1,1 1,-1 1,1-1,0 2,-9 6,7-4,0 0,0 1,1 0,0 1,1 0,0 1,1 0,0 0,1 0,-9 18,15-26,-1 0,1 0,0 0,0 1,0-1,1 0,-1 1,1-1,0 1,-1-1,2 0,-1 1,0-1,1 1,-1-1,2 4,-1-5,0 0,0-1,0 1,1 0,-1-1,0 0,1 1,-1-1,1 0,-1 1,1-1,0 0,0 0,-1 0,1-1,0 1,0 0,0-1,0 1,0-1,0 1,0-1,0 0,0 0,0 0,0 0,0 0,2-1,8-1,0-1,0 0,0 0,0-1,0-1,-1 0,12-7,-15 6,0 2,1-1,-1 1,1 1,0-1,1 2,-1-1,0 1,1 0,-1 1,1 0,0 1,-1 0,11 1,26 10,-28-6,1-1,0 0,38 1,-50-5,0-1,0 0,-1 0,1 0,0-1,0 0,-1 0,1-1,-1 1,0-1,0-1,0 1,0-1,-1 0,7-7,2-4,-1 0,0-2,-1 1,-1-2,-1 1,0-1,-2-1,0 0,-1 0,-1 0,6-29,3-29,7-119,-22 191,8-130,-30 315,-10 430,30 12,2-533,1-52,0-13,0-1,-2 0,0 0,-2 0,0 0,-2 0,-10 31,15-52,-1 0,0 0,1 0,-1 0,0-1,0 1,-1 0,1 0,0-1,-1 1,1-1,-1 1,1-1,-1 0,1 0,-1 1,0-1,0 0,0 0,0-1,0 1,1 0,-1-1,-4 1,2-1,0 0,1-1,-1 1,0-1,1 0,-1 0,1-1,-1 1,1-1,-1 0,1 1,-6-6,-5-5,-1 0,1-2,1 1,-18-25,8 6,0 0,2-1,2-1,-29-72,42 91,1 1,1-1,1 0,0-1,1 1,0 0,2-1,-1 1,2-1,0 1,1 0,1-1,0 1,1 0,9-24,-2 17,1 1,0 0,2 0,0 2,1 0,1 0,29-25,9-1,76-48,37-30,-134 92</inkml:trace>
</inkml:ink>
</file>

<file path=ppt/ink/ink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5:22.915"/>
    </inkml:context>
    <inkml:brush xml:id="br0">
      <inkml:brushProperty name="width" value="0.05" units="cm"/>
      <inkml:brushProperty name="height" value="0.05" units="cm"/>
      <inkml:brushProperty name="ignorePressure" value="1"/>
    </inkml:brush>
  </inkml:definitions>
  <inkml:trace contextRef="#ctx0" brushRef="#br0">1 114,'0'1,"0"-1,0 1,1 0,-1-1,0 1,1-1,-1 1,0-1,1 1,-1-1,0 1,1-1,-1 1,1-1,-1 1,1-1,-1 0,1 1,-1-1,1 0,0 0,-1 1,1-1,-1 0,1 0,0 0,-1 0,1 0,-1 0,1 0,0 0,-1 0,1 0,0 0,-1 0,1 0,-1 0,1 0,0-1,-1 1,1 0,0-1,29-10,-13 2,-2 0,0-2,0 0,-1 0,18-19,-6 5,-15 19,-7 13,-7 22,2-18,-20 244,12-116,-37 196,29-272,15-59,1 0,-1-1,1 1,-1 0,0-1,0 0,-1 1,1-1,-1 0,0 0,0 0,-3 2,5-4,1-1,-1 1,0-1,0 1,0-1,1 0,-1 1,0-1,0 0,0 0,0 0,0 1,0-1,1 0,-1 0,0 0,0-1,0 1,0 0,0 0,0 0,1 0,-1-1,0 1,0-1,0 1,0 0,0-2,-17-23,1-37,16 49,0 0,0-1,2 1,-1 0,2-1,0 1,0 0,1 0,1 0,0 1,1-1,0 1,1 0,0 1,12-17,-1 6,1 1,0 1,1 1,1 0,1 2,35-24,-10 9,-9 6</inkml:trace>
</inkml:ink>
</file>

<file path=ppt/ink/ink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5:23.446"/>
    </inkml:context>
    <inkml:brush xml:id="br0">
      <inkml:brushProperty name="width" value="0.05" units="cm"/>
      <inkml:brushProperty name="height" value="0.05" units="cm"/>
      <inkml:brushProperty name="ignorePressure" value="1"/>
    </inkml:brush>
  </inkml:definitions>
  <inkml:trace contextRef="#ctx0" brushRef="#br0">0 73,'0'-8,"0"-9,8 5,2 12,0 14,-10 5,-5-9,-1-14,0-13,9-11,4-1</inkml:trace>
</inkml:ink>
</file>

<file path=ppt/ink/ink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5:27.556"/>
    </inkml:context>
    <inkml:brush xml:id="br0">
      <inkml:brushProperty name="width" value="0.05" units="cm"/>
      <inkml:brushProperty name="height" value="0.05" units="cm"/>
      <inkml:brushProperty name="ignorePressure" value="1"/>
    </inkml:brush>
  </inkml:definitions>
  <inkml:trace contextRef="#ctx0" brushRef="#br0">1 808,'0'1,"0"-1,0 0,0 0,0 1,0-1,0 0,0 0,0 1,0-1,0 0,0 0,0 1,0-1,0 0,1 0,-1 1,0-1,0 0,0 0,0 0,1 1,-1-1,0 0,0 0,0 0,1 1,-1-1,0 0,0 0,0 0,1 0,-1 0,0 0,0 0,1 0,-1 1,0-1,0 0,1 0,-1 0,0 0,1 0,16-7,18-18,-32 23,21-16,-1-1,-1-1,-1-1,-1-1,0-1,25-40,-35 46,-1 0,-1-1,0 0,-1 0,-1-1,-1 0,-1 0,0 0,-2-1,0 1,-1-24,-3 11,-2 1,0 0,-3 0,0 1,-2-1,-1 2,-22-43,29 64,-2 0,1 0,-1 1,-10-13,15 19,-1 1,0-1,1 0,-1 0,0 0,1 1,-1-1,0 0,0 1,1-1,-1 1,0-1,0 1,0-1,0 1,0-1,0 1,0 0,0 0,0-1,0 1,0 0,0 0,0 0,0 0,0 0,0 0,0 1,0-1,0 0,0 0,0 1,0-1,0 1,0-1,0 1,1-1,-1 1,0-1,0 1,0 0,1-1,-1 1,0 0,1 0,-1 0,1-1,-1 1,1 0,-1 0,1 0,-1 0,1 1,-6 16,0 0,1 0,1 0,1 1,1-1,1 1,0 0,3 25,-3 4,3 470,1-185,-2-376,2 0,1 0,3 0,1 0,25-72,-23 88,1 1,1 0,1 0,1 2,1-1,2 2,0 0,2 1,40-38,-56 57,-1 0,2 1,-1-1,0 1,0 0,1-1,-1 1,1 1,-1-1,1 0,0 1,0 0,0 0,0 0,0 0,0 1,0 0,0 0,0 0,0 0,0 0,0 1,0 0,0-1,0 2,0-1,-1 0,1 1,0 0,-1 0,1 0,-1 0,1 0,-1 1,0-1,5 7,2 2,-1 1,-1 0,1 0,-2 1,0 0,-1 1,0-1,8 29,-3 9,12 40,-21-85,0-1,0 0,0 1,1-1,0 0,0 0,1-1,-1 1,1-1,0 1,0-1,8 6,-11-9,1 0,0 0,0 0,0 0,0 0,0-1,0 1,0 0,0-1,0 0,1 1,-1-1,0 0,0 0,0 0,0-1,0 1,0 0,1-1,-1 1,3-2,-1 0,0-1,0 1,0-1,-1 1,1-1,-1-1,1 1,-1 0,4-7,3-4,-2 0,0 0,-1-1,10-28,-9 21,-2 0,0-1,-2 0,-1 0,0 0,-2 0,-1 0,-4-40,4 60,0 0,-1 0,0 0,1 0,-1 1,0-1,0 0,0 0,-1 1,1-1,-1 1,1-1,-1 1,0 0,0 0,0-1,-4-2,5 5,-1-1,0 0,0 1,1-1,-1 1,0 0,0 0,0-1,1 1,-1 0,0 1,0-1,0 0,0 0,1 1,-1-1,0 1,0 0,1-1,-4 3,-3 2,-1 1,1 0,0 1,1 0,0 0,0 0,0 1,-10 16,2 1,1 0,1 1,1 1,-10 34,17-46,1 0,1 0,0 0,1 0,1 1,0 0,1-1,0 1,5 23,-4-36,-1 0,1 1,0-1,0 0,0 0,1 0,-1 0,1 0,0 0,-1-1,1 1,1-1,-1 1,0-1,5 4,-5-5,0 0,0 1,1-2,-1 1,0 0,1 0,-1-1,1 1,-1-1,1 0,-1 0,1 0,-1 0,1 0,-1 0,4-1,2-2,-1 0,1 0,-1 0,1-1,-1 0,0 0,0-1,-1 0,0 0,0 0,6-7,66-82,-78 93,1 1,-1-1,1 0,-1 1,1-1,-1 0,1 1,-1-1,1 1,0-1,0 1,-1-1,1 1,0-1,0 1,-1 0,1-1,0 1,0 0,0 0,-1 0,1 0,0 0,0 0,0 0,0 0,-1 0,1 0,0 0,0 0,0 0,0 1,-1-1,1 0,0 1,0-1,-1 0,1 1,0-1,-1 1,1 0,0-1,-1 1,1-1,-1 1,1 0,-1-1,1 1,0 1,12 47,-10-33,-2-12,0 0,0 0,1 0,-1 0,1 0,0 0,0-1,0 1,0-1,1 1,-1-1,1 0,0 0,7 6,-8-8,0 0,1 0,-1-1,1 1,-1 0,1-1,-1 1,1-1,-1 0,1 0,0 0,-1 0,1 0,-1-1,1 1,-1-1,1 1,-1-1,1 0,-1 0,1 0,-1-1,0 1,0 0,0-1,0 0,2-1,9-8,0 0,-1-1,-1 0,0-1,-1 0,0-1,-1 0,11-23,51-135,-45 101,-25 69,0-1,0 0,0 1,0-1,0 1,1-1,-1 1,1-1,0 1,-1 0,1 0,3-2,-4 4,0-1,0 1,1 0,-1 0,0 0,0 0,0 1,0-1,0 0,1 0,-1 1,0-1,0 1,0-1,0 1,0-1,0 1,0 0,0-1,0 1,0 0,-1 0,1 0,0-1,0 1,-1 0,1 0,-1 0,1 0,0 3,12 14,-2 1,0 1,-2 0,0 0,-1 1,-1 0,0 0,-2 1,-1 0,-1 0,0 0,-2 0,0 0,-2 0,-5 38,4-54,1 0,-1 0,0 0,0-1,-1 1,1-1,-1 0,0 0,-1 0,1 0,-1 0,0-1,-1 0,1 0,0 0,-1 0,0 0,0-1,0 0,-1 0,1-1,-1 1,1-1,-9 2,7-3,1 0,-1-1,0 1,0-1,1-1,-1 1,0-1,1 0,-1-1,0 1,1-1,0-1,-1 1,1-1,0 0,0-1,1 1,-1-1,1 0,0-1,-7-5,-16-24</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3:06:05.557"/>
    </inkml:context>
    <inkml:brush xml:id="br0">
      <inkml:brushProperty name="width" value="0.05" units="cm"/>
      <inkml:brushProperty name="height" value="0.05" units="cm"/>
      <inkml:brushProperty name="ignorePressure" value="1"/>
    </inkml:brush>
  </inkml:definitions>
  <inkml:trace contextRef="#ctx0" brushRef="#br0">1 21,'6'1,"0"0,0 0,-1 0,1 0,0 1,-1 0,1 1,-1-1,0 1,0 0,0 0,0 0,0 1,-1 0,0 0,1 0,-1 0,-1 1,1 0,-1-1,4 7,-3-4,-1-1,1 0,-1 1,-1-1,1 1,-1 0,0 0,-1 0,1 0,-1 0,-1 0,1 0,-1 0,-1 0,1 1,-3 10,2-14,0-1,0 0,-1 1,1-1,-1 0,1 0,-1 0,0 0,0 0,0 0,-1-1,1 1,-1-1,1 1,-1-1,0 0,0 0,0 0,0-1,0 1,-1-1,1 1,0-1,-1 0,1 0,0-1,-7 1,9-1,0 1,0-1,0-1,0 1,0 0,0 0,1 0,-1 0,0-1,0 1,0 0,1-1,-1 1,0 0,0-1,1 1,-1-1,0 1,1-1,-1 0,0 1,1-1,-1 0,1 1,-1-1,1 0,-1 0,1 0,0 1,-1-1,1-1,0-1,-1 0,1 0,1 1,-1-1,0 0,1 0,-1 1,1-1,0 0,1-3,2-4,1 0,0 0,1 0,9-12,6 0,1 1,2 1,0 0,0 2,55-30,-38 26</inkml:trace>
</inkml:ink>
</file>

<file path=ppt/ink/ink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5:28.274"/>
    </inkml:context>
    <inkml:brush xml:id="br0">
      <inkml:brushProperty name="width" value="0.05" units="cm"/>
      <inkml:brushProperty name="height" value="0.05" units="cm"/>
      <inkml:brushProperty name="ignorePressure" value="1"/>
    </inkml:brush>
  </inkml:definitions>
  <inkml:trace contextRef="#ctx0" brushRef="#br0">301 173,'2'-1,"0"1,-1-1,1 1,-1-1,1 0,-1 0,1 0,-1 0,1 0,-1 0,0 0,0 0,1 0,-1-1,0 1,0 0,0-1,-1 1,1-1,0 1,0-1,-1 0,1 1,-1-1,1 0,-1-2,8-47,-8 48,0-1,0 1,0-1,-1 1,1 0,-1-1,0 1,0 0,0-1,0 1,0 0,-1 0,0 0,1 0,-1 0,0 0,-1 1,1-1,0 1,-1-1,1 1,-1 0,0 0,0 0,0 0,0 0,0 1,0 0,0-1,0 1,-1 0,1 1,-7-2,3 1,-1 1,1-1,-1 1,1 1,0 0,-1 0,1 0,0 1,0 0,0 0,0 1,0 0,0 0,1 1,-9 5,4 0,0 1,1 0,0 1,1 0,0 0,1 1,0 0,-10 22,8-12,1 0,1 0,1 1,-6 36,12-51,0 0,0 0,1 0,0 1,0-1,1 0,0 0,1 0,0 0,0-1,6 16,-6-19,0-1,0 1,1-1,-1 1,1-1,0 0,0 0,0 0,0 0,0 0,1-1,-1 1,1-1,-1 0,1 0,0-1,0 1,0-1,0 0,0 0,0 0,0 0,1-1,6 1,0-2,-1 0,1-1,-1 0,0-1,1 0,-1-1,-1 0,1 0,0-1,-1 0,0-1,0 0,-1 0,0-1,0 0,0 0,12-17,8-11,-2-2,40-72,-57 92,4 0,-4 20,0 31,-5-17,2 10,2-1,1 1,1-1,1-1,16 26,3-5</inkml:trace>
</inkml:ink>
</file>

<file path=ppt/ink/ink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5:29.446"/>
    </inkml:context>
    <inkml:brush xml:id="br0">
      <inkml:brushProperty name="width" value="0.05" units="cm"/>
      <inkml:brushProperty name="height" value="0.05" units="cm"/>
      <inkml:brushProperty name="ignorePressure" value="1"/>
    </inkml:brush>
  </inkml:definitions>
  <inkml:trace contextRef="#ctx0" brushRef="#br0">4 126,'-1'88,"-1"-31,3-1,10 72,-9-116,0 1,1 0,10 24,-12-35,-1 0,1 0,0-1,-1 1,1 0,0 0,1 0,-1-1,0 1,0-1,1 1,-1-1,1 1,-1-1,1 0,0 0,-1 1,1-1,0 0,0-1,0 1,0 0,-1-1,1 1,0-1,0 1,1-1,-1 0,0 0,0 0,0 0,0 0,0 0,2-1,1-1,1-1,-1 1,0-1,0-1,0 1,0-1,-1 1,1-1,-1 0,0-1,0 1,3-7,39-65,-37 60,55-98,-64 112,1 1,0-1,0 1,1-1,-1 1,0-1,0 1,1 0,-1 0,0 0,1-1,0 1,-1 1,4-3,-5 3,1 0,0 0,-1 0,1 0,-1 1,1-1,0 0,-1 0,1 0,0 0,-1 1,1-1,-1 0,1 1,-1-1,1 0,0 1,-1-1,1 1,-1-1,0 1,1-1,-1 1,1-1,-1 1,0-1,1 1,3 8,-1-1,0 1,0 0,2 16,2 5,-6-28,-1-1,0 1,1 0,0 0,-1 0,1-1,0 1,0-1,0 1,0 0,0-1,0 0,1 1,-1-1,0 0,1 1,-1-1,1 0,0 0,-1 0,1 0,-1-1,1 1,2 0,-2-1,0 0,0-1,0 1,0-1,-1 0,1 1,0-1,0 0,-1 0,1 0,0 0,-1 0,1-1,-1 1,1 0,-1-1,0 1,2-3,6-8,-1-1,-1 1,0-1,9-23,-11 22,0 0,1 1,1 0,16-23,-19 30,1 1,0 0,0 0,1 0,-1 1,1 0,0 0,0 0,0 1,1 0,-1 0,11-2,27-8,-13 5,-1-2,31-13,-55 20,1 0,-1 0,0-1,0 0,0 0,-1 0,1-1,-1 0,0 0,0 0,-1 0,0-1,0 0,6-11,-9 16,-1 0,1 0,0 0,-1-1,0 1,1 0,-1 0,0-1,1 1,-1 0,0 0,0-1,0 1,0 0,0-1,0 1,0 0,-1-1,1 1,-1-2,0 2,0 1,1-1,-1 1,0-1,0 1,1 0,-1-1,0 1,0 0,0 0,1 0,-1 0,0-1,0 1,0 0,0 0,0 1,1-1,-1 0,0 0,0 0,0 0,0 1,-5 1,0 0,0 1,1-1,-1 1,1 1,0-1,-9 8,3 1,0 1,1 0,1 1,0 0,0 0,2 1,0 0,1 0,-7 24,10-29,0 0,1 0,0 0,1 1,0-1,0 0,1 0,1 1,0-1,0 0,1 0,0 0,1 0,0 0,0 0,8 13,-9-19,1 0,0 0,0 0,0 0,1 0,-1-1,1 1,0-1,0 0,0 0,0 0,0-1,1 0,-1 0,1 0,0 0,-1 0,1-1,0 0,0 0,0-1,0 1,0-1,0 0,0 0,0-1,0 1,0-1,0 0,-1 0,1-1,0 0,6-3,2-1,-1 0,0-1,0 0,0-1,-1-1,-1 0,1 0,-1-1,-1 0,16-23,-6 2,-3-1,15-37,-11 22,-20 47,1 0,-1 0,0 0,0 0,0 0,0 0,0 1,0-1,1 0,-1 0,0 0,0 0,0 0,0 0,0 0,1 0,-1 0,0 0,0 0,0 0,0 0,1 0,-1 0,0 0,0 0,0 0,0 0,1 0,-1 0,0 0,0 0,0 0,0 0,1 0,-1 0,0 0,0-1,0 1,0 0,0 0,0 0,1 0,-1 0,0 0,0-1,0 1,0 0,0 0,0 0,0 0,0-1,0 1,0 0,0 0,0 0,0 0,0 0,0-1,0 1,0 0,0 0,0-1,3 24,-4 34,-6 82,5-121</inkml:trace>
</inkml:ink>
</file>

<file path=ppt/ink/ink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5:29.821"/>
    </inkml:context>
    <inkml:brush xml:id="br0">
      <inkml:brushProperty name="width" value="0.05" units="cm"/>
      <inkml:brushProperty name="height" value="0.05" units="cm"/>
      <inkml:brushProperty name="ignorePressure" value="1"/>
    </inkml:brush>
  </inkml:definitions>
  <inkml:trace contextRef="#ctx0" brushRef="#br0">1 1,'0'0</inkml:trace>
</inkml:ink>
</file>

<file path=ppt/ink/ink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5:31.071"/>
    </inkml:context>
    <inkml:brush xml:id="br0">
      <inkml:brushProperty name="width" value="0.05" units="cm"/>
      <inkml:brushProperty name="height" value="0.05" units="cm"/>
      <inkml:brushProperty name="ignorePressure" value="1"/>
    </inkml:brush>
  </inkml:definitions>
  <inkml:trace contextRef="#ctx0" brushRef="#br0">351 549,'-37'-9,"33"7,1 1,0-1,-1 1,1 0,-1 1,1-1,-1 1,1-1,-1 1,1 0,-1 0,-4 1,0 2,-1 0,1 1,0 0,0 0,1 1,-1 0,1 0,0 1,0 0,1 0,0 1,0 0,0 0,-7 13,4-7,1 1,0-1,1 2,1-1,0 1,1-1,-5 24,10-35,-1-1,0 1,1-1,0 1,0-1,0 1,0-1,0 1,0-1,0 1,1-1,-1 1,1-1,0 0,0 1,0-1,0 0,0 1,0-1,1 0,-1 0,1 0,-1 0,1 0,0-1,0 1,0 0,4 2,-3-3,0 0,1-1,-1 1,0-1,1 1,-1-1,0 0,1 0,-1-1,0 1,1-1,-1 1,0-1,0 0,0-1,1 1,-1 0,0-1,-1 1,1-1,3-3,20-15,18-12,-43 32,1 0,-1 0,0-1,0 1,1 0,-1 0,0 0,1 0,-1 0,0 1,1-1,-1 0,0 1,1-1,-1 1,0-1,0 1,0-1,1 1,-1 0,0 0,0-1,0 1,0 0,0 0,0 0,-1 0,1 0,0 0,0 1,-1-1,1 0,-1 0,1 0,-1 1,1-1,-1 0,0 1,0-1,1 3,7 58,-8-21,-2 0,-2 0,-1-1,-3 1,-1-1,-19 52,4-27,-4 0,-67 115,92-175,0 1,0 0,-1 0,1 0,-1 0,0-1,-1 1,1-1,-1-1,0 1,-1-1,1 1,-8 3,12-8,0 0,0 0,0 0,0 0,0 0,0 0,0 0,0 0,0-1,0 1,0 0,0-1,0 1,0-1,1 1,-1-1,0 0,0 1,1-1,-1 0,0 1,0-1,1 0,-1 0,1 0,-1 1,1-1,-1 0,1 0,0 0,-1 0,1 0,0-1,-10-38,10 35,-2-16,1-1,1 0,1 1,1-1,1 0,1 1,1 0,1 0,0 0,18-35,12-18,64-97,-95 163,99-149,87-152,-175 278,-1-1,-2 0,-2-1,0-1,-2 0,-2 0,-1 0,1-37,-11 40,4 31,0-1,-1 1,1 0,0 0,0 0,-1 0,1 0,0-1,-1 1,1 0,0 0,-1 0,1 0,0 0,0 0,-1 0,1 0,0 0,-1 0,1 0,0 0,-1 0,1 1,0-1,0 0,-1 0,1 0,0 0,-1 0,1 1,0-1,0 0,-1 0,1 0,0 1,0-1,0 0,0 0,-1 1,1-1,0 0,0 0,0 1,-5 6,0 1,1-1,0 1,-5 15,-4 21,1 1,3 1,-7 79,6 144,10-223,0 83,3-120,4-21,7-32,-11 36,11-39,-4 10,28-63,-35 92,0 1,1-1,0 1,1 0,0 0,0 1,0-1,1 1,0 1,0-1,0 1,1 0,0 0,8-4,-12 8,0 0,0 1,0-1,0 1,0-1,0 1,0 0,0 0,0 1,0-1,0 1,0-1,0 1,0 0,0 0,0 0,-1 1,1-1,0 1,-1-1,1 1,-1 0,0 0,1 0,-1 0,0 0,0 1,0-1,0 1,1 3,7 9,0 0,-1 1,11 28,-4 0,-13-33,1-1,0 1,0-1,1 1,0-1,1-1,0 1,13 15,-18-24,0 0,1 0,-1 0,0 0,1 0,-1 0,1 0,-1 0,1-1,-1 1,1-1,-1 1,1-1,0 0,-1 1,1-1,0 0,-1 0,1 0,0 0,-1 0,1-1,0 1,-1-1,1 1,-1-1,1 1,0-1,-1 0,0 1,1-1,-1 0,1 0,-1 0,0-1,0 1,2-2,3-3,-1 0,-1-1,1 1,-1-1,0 0,5-14,6-20,-2-2,15-85,-1-94,-10-136,-22 677,3-232,5 114,-1-175,1 0,2 0,1 0,0 0,16 36,-19-55,0-1,0 0,0 0,1 0,0 0,0 0,1-1,0 0,0 0,0 0,0-1,1 1,-1-1,1-1,0 1,9 3,-10-5,1-1,0 1,-1-1,1 0,0-1,0 1,0-1,0 0,0-1,-1 0,1 0,0 0,0 0,-1-1,1 0,-1 0,1 0,-1-1,8-5,21-18,-4-1</inkml:trace>
</inkml:ink>
</file>

<file path=ppt/ink/ink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5:31.399"/>
    </inkml:context>
    <inkml:brush xml:id="br0">
      <inkml:brushProperty name="width" value="0.05" units="cm"/>
      <inkml:brushProperty name="height" value="0.05" units="cm"/>
      <inkml:brushProperty name="ignorePressure" value="1"/>
    </inkml:brush>
  </inkml:definitions>
  <inkml:trace contextRef="#ctx0" brushRef="#br0">0 22,'0'7,"15"3,12-1,17-1,23-10,15-5,1-8,-6-2,-16 2</inkml:trace>
</inkml:ink>
</file>

<file path=ppt/ink/ink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5:32.243"/>
    </inkml:context>
    <inkml:brush xml:id="br0">
      <inkml:brushProperty name="width" value="0.05" units="cm"/>
      <inkml:brushProperty name="height" value="0.05" units="cm"/>
      <inkml:brushProperty name="ignorePressure" value="1"/>
    </inkml:brush>
  </inkml:definitions>
  <inkml:trace contextRef="#ctx0" brushRef="#br0">31 164,'-13'95,"-3"25,15-108,1-1,0 0,1 0,0 1,1-1,0 0,0 0,6 13,-7-22,0 1,0-1,0 1,1-1,-1 0,0 1,1-1,0 0,0 0,0 0,0 0,0-1,0 1,0 0,0-1,1 1,-1-1,0 0,1 0,4 2,-3-3,0 1,0-1,0 0,0 0,0-1,0 1,1-1,-1 0,-1 0,1 0,0 0,5-3,6-4,-1 0,-1-1,1 0,-1-1,19-19,-13 9,-1-1,15-24,-2 2,-30 42,-1 1,0-1,0 0,1 1,-1-1,1 1,-1-1,0 1,1-1,-1 1,1-1,-1 1,1-1,-1 1,1-1,0 1,-1 0,1-1,-1 1,1 0,0 0,-1-1,1 1,0 0,-1 0,1 0,0 0,0 0,-1 0,1 0,0 0,-1 0,1 0,0 0,-1 1,1-1,0 0,-1 0,1 1,-1-1,1 0,0 1,-1-1,1 1,0 0,17 32,-10-14,-4-11,1-1,-1 1,2-1,-1 0,1 0,0-1,0 0,0 0,1 0,0-1,0 0,1 0,8 3,-9-5,0-1,0 0,0 0,0-1,0 0,1 0,-1-1,0 0,1 0,-1-1,0 0,0 0,0 0,1-1,-1 0,9-5,-4 1,1-1,-1-1,-1 0,1 0,-1-1,-1-1,0 1,0-2,-1 1,0-2,-1 1,-1-1,1 0,-2-1,0 1,0-1,5-18,-8 20,-1 1,1-1,-2 1,1-1,-1 0,-1 1,0-1,-1 0,0 1,-3-17,2 20,0 0,-1 0,0 1,0-1,-1 0,1 1,-1 0,-1 0,1 0,-1 1,0-1,0 1,-1 0,1 0,-1 1,-8-5,9 6,1 1,-1 0,0 0,0 0,0 0,0 1,-1 0,1 0,0 0,-1 1,1-1,0 1,-1 1,1-1,0 1,-1 0,1 0,0 0,0 1,0 0,0 0,0 0,0 1,-6 4,8-5,-1 1,1 0,-1 0,1 0,0 0,0 1,0-1,1 1,-1 0,1 0,0 0,0 0,0 0,1 0,0 0,-1 1,1-1,1 1,-1-1,1 0,-1 1,1-1,1 1,-1-1,1 1,-1-1,1 1,1-1,1 5,-1-3,1-1,-1 0,1 0,0 0,1 0,-1 0,1-1,0 0,0 1,1-2,-1 1,1 0,0-1,-1 0,2 0,-1 0,0-1,0 0,1 0,0 0,-1 0,1-1,0 0,-1 0,1-1,0 0,8 0,3-1,0 0,0-1,1-1,-2 0,1-2,0 0,-1 0,17-10,11-8</inkml:trace>
</inkml:ink>
</file>

<file path=ppt/ink/ink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5:32.946"/>
    </inkml:context>
    <inkml:brush xml:id="br0">
      <inkml:brushProperty name="width" value="0.05" units="cm"/>
      <inkml:brushProperty name="height" value="0.05" units="cm"/>
      <inkml:brushProperty name="ignorePressure" value="1"/>
    </inkml:brush>
  </inkml:definitions>
  <inkml:trace contextRef="#ctx0" brushRef="#br0">206 0,'-1'17,"-1"-1,0 0,-8 24,-1 16,1 8,-2 27,-5 0,-37 120,52-206,1 0,-1 0,-1-1,1 1,0-1,-1 0,0 0,0 0,-4 4,6-7,1-1,-1 1,1-1,-1 0,0 1,1-1,-1 0,0 1,1-1,-1 0,0 0,1 0,-1 1,0-1,1 0,-1 0,0 0,0 0,1 0,-1 0,0 0,0-1,1 1,-2 0,0-1,1-1,-1 1,1 0,-1 0,1-1,0 1,-1-1,1 1,0-1,0 0,0 1,0-1,-1-3,-3-8,1 0,1 0,0-1,0 0,1 1,1-1,0 0,1 0,1 0,0 0,1 0,0 1,1-1,1 1,0 0,1 0,0 0,1 0,0 1,1 0,1 0,0 1,0 0,1 0,1 1,11-11,90-56,-61 46</inkml:trace>
</inkml:ink>
</file>

<file path=ppt/ink/ink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5:33.321"/>
    </inkml:context>
    <inkml:brush xml:id="br0">
      <inkml:brushProperty name="width" value="0.05" units="cm"/>
      <inkml:brushProperty name="height" value="0.05" units="cm"/>
      <inkml:brushProperty name="ignorePressure" value="1"/>
    </inkml:brush>
  </inkml:definitions>
  <inkml:trace contextRef="#ctx0" brushRef="#br0">0 45,'8'0,"2"-7,0-11,-2-1</inkml:trace>
</inkml:ink>
</file>

<file path=ppt/ink/ink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5:35.290"/>
    </inkml:context>
    <inkml:brush xml:id="br0">
      <inkml:brushProperty name="width" value="0.05" units="cm"/>
      <inkml:brushProperty name="height" value="0.05" units="cm"/>
      <inkml:brushProperty name="ignorePressure" value="1"/>
    </inkml:brush>
  </inkml:definitions>
  <inkml:trace contextRef="#ctx0" brushRef="#br0">60 20,'-8'0,"-2"-7,-7-4,0 9,9 12,15 19,12 12,12 21,7 8,-3 6,1-1,-7-7,0-14,-5-10,-7-19,-6-14</inkml:trace>
</inkml:ink>
</file>

<file path=ppt/ink/ink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5:35.618"/>
    </inkml:context>
    <inkml:brush xml:id="br0">
      <inkml:brushProperty name="width" value="0.05" units="cm"/>
      <inkml:brushProperty name="height" value="0.05" units="cm"/>
      <inkml:brushProperty name="ignorePressure" value="1"/>
    </inkml:brush>
  </inkml:definitions>
  <inkml:trace contextRef="#ctx0" brushRef="#br0">380 10,'0'-7,"0"4,-7 19,-10 5,-10 23,-15 25,-15 17,-5 0,7-6,6-10,11-24,13-20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3:06:06.214"/>
    </inkml:context>
    <inkml:brush xml:id="br0">
      <inkml:brushProperty name="width" value="0.05" units="cm"/>
      <inkml:brushProperty name="height" value="0.05" units="cm"/>
      <inkml:brushProperty name="ignorePressure" value="1"/>
    </inkml:brush>
  </inkml:definitions>
  <inkml:trace contextRef="#ctx0" brushRef="#br0">110 108,'0'1,"0"0,0-1,1 1,-1 0,0 0,1-1,-1 1,0 0,1 0,-1-1,1 1,-1 0,1-1,-1 1,1-1,-1 1,1-1,0 1,-1-1,1 1,0-1,0 1,-1-1,1 0,0 0,0 1,-1-1,1 0,0 0,0 0,0 0,0 0,-1 0,1 0,0 0,0 0,0 0,-1 0,1-1,0 1,0 0,-1 0,1-1,0 1,0-1,0 0,40-16,-36 13,1 0,-1 0,0 0,0-1,0 0,0 0,-1 0,5-8,-8 12,0 0,-1 0,1 0,0 0,0 0,-1 0,1 0,0 0,-1-1,1 1,-1 0,0 0,1-1,-1 1,0 0,0 0,0-1,0 1,0 0,0-1,0 1,0 0,0 0,-1-1,1 1,-1 0,1 0,-1-1,1 1,-1 0,1 0,-1 0,0 0,0 0,0 0,0 0,1 0,-1 0,0 0,-1 1,1-1,0 0,0 1,0-1,0 1,0-1,-1 1,1-1,-3 1,-2-1,0 0,0 1,0 0,0 0,0 1,0-1,0 1,1 1,-1-1,0 1,0 0,1 0,-1 1,1 0,0 0,0 0,0 0,-8 8,4-4,-1 1,2 1,-1 0,1 0,1 1,0-1,0 2,-8 15,12-20,0 0,1 1,0-1,0 0,0 1,1-1,0 1,0 0,1-1,0 1,0 0,1 6,0-10,0 0,0 0,1 0,-1 0,0 0,1 0,0-1,0 1,0 0,0-1,0 0,0 1,1-1,-1 0,1 0,-1-1,1 1,0 0,0-1,0 0,0 1,0-1,0 0,0-1,0 1,6 0,7 1,0-1,0 0,0-2,23-2,10-4</inkml:trace>
</inkml:ink>
</file>

<file path=ppt/ink/ink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5:36.009"/>
    </inkml:context>
    <inkml:brush xml:id="br0">
      <inkml:brushProperty name="width" value="0.05" units="cm"/>
      <inkml:brushProperty name="height" value="0.05" units="cm"/>
      <inkml:brushProperty name="ignorePressure" value="1"/>
    </inkml:brush>
  </inkml:definitions>
  <inkml:trace contextRef="#ctx0" brushRef="#br0">20 13,'-7'0,"-3"7,8 3,11 0,13-2,16-3,18-1,14-2,1-2,5-7,4-4,3 1,-5-5,-15-1</inkml:trace>
</inkml:ink>
</file>

<file path=ppt/ink/ink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6:32.508"/>
    </inkml:context>
    <inkml:brush xml:id="br0">
      <inkml:brushProperty name="width" value="0.05" units="cm"/>
      <inkml:brushProperty name="height" value="0.05" units="cm"/>
      <inkml:brushProperty name="ignorePressure" value="1"/>
    </inkml:brush>
  </inkml:definitions>
  <inkml:trace contextRef="#ctx0" brushRef="#br0">0 1061,'11'-2,"0"-1,0 0,0-1,0 0,-1 0,1-1,-1-1,16-11,-4 4,-3 1,0-1,0 0,-2-2,1 0,-2-1,0 0,-1-2,-1 0,16-25,-14 16,-2-1,0 0,-2-1,-2 0,0 0,8-47,-12 40,-1 0,-2-1,-2 0,-1 1,-2-1,-1 0,-2 1,-2 0,-1 0,-1 1,-3 0,-20-45,29 74,0 0,0 0,-1 0,0 1,0-1,0 1,-1 0,-6-6,11 11,-1-1,0 1,1-1,-1 1,0 0,1-1,-1 1,0 0,0-1,1 1,-1 0,0 0,0 0,0 0,1 0,-1 0,0 0,0 0,0 0,1 0,-1 0,0 0,0 1,1-1,-1 0,-1 1,0 1,1 0,-1-1,1 1,-1 0,1 0,0 0,0 0,0 0,0 0,0 0,0 1,1-1,-1 0,0 3,-5 38,1 1,2-1,4 66,0-49,2 21,3 0,4 0,25 93,83 232,-94-333,-3 1,-4 1,-3 1,7 114,-21-190,0 11,1-1,-2 1,0-1,-4 20,5-28,-1 0,1-1,-1 1,1 0,-1-1,0 1,0-1,0 1,0-1,0 1,0-1,0 0,0 0,0 1,-1-1,1 0,0 0,-1 0,1 0,-1 0,1-1,-1 1,0 0,1-1,-1 1,0-1,1 0,-1 1,0-1,1 0,-1 0,0 0,0 0,1 0,-1-1,-3 0,-6-2,-1-1,1 0,0-1,0 0,1-1,-19-14,-57-49,82 65,-3-1,1-1,1 0,-1 0,1 0,0 0,1-1,0 0,0 0,0 0,1-1,0 1,0-1,1 0,0 0,0 1,1-1,-1-10,2 8,1-1,0 1,0 0,1 0,0 0,1 1,0-1,1 0,0 1,0 0,1 0,0 0,8-10,7-6,0 1,2 1,44-37,83-49,-96 73,-16 9</inkml:trace>
</inkml:ink>
</file>

<file path=ppt/ink/ink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6:33.243"/>
    </inkml:context>
    <inkml:brush xml:id="br0">
      <inkml:brushProperty name="width" value="0.05" units="cm"/>
      <inkml:brushProperty name="height" value="0.05" units="cm"/>
      <inkml:brushProperty name="ignorePressure" value="1"/>
    </inkml:brush>
  </inkml:definitions>
  <inkml:trace contextRef="#ctx0" brushRef="#br0">1 1,'0'7,"0"17,0 21,0 16,0 5,0 7,0 6,0 4,8-5,9-15,10-19,7-16,6-21,-4-19,-8-7</inkml:trace>
</inkml:ink>
</file>

<file path=ppt/ink/ink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6:33.618"/>
    </inkml:context>
    <inkml:brush xml:id="br0">
      <inkml:brushProperty name="width" value="0.05" units="cm"/>
      <inkml:brushProperty name="height" value="0.05" units="cm"/>
      <inkml:brushProperty name="ignorePressure" value="1"/>
    </inkml:brush>
  </inkml:definitions>
  <inkml:trace contextRef="#ctx0" brushRef="#br0">0 147,'8'0,"9"-7,17-3,11 1,11-6,20 0,3-6,-3 2,-8 4,-15-4,-17 2</inkml:trace>
</inkml:ink>
</file>

<file path=ppt/ink/ink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6:34.009"/>
    </inkml:context>
    <inkml:brush xml:id="br0">
      <inkml:brushProperty name="width" value="0.05" units="cm"/>
      <inkml:brushProperty name="height" value="0.05" units="cm"/>
      <inkml:brushProperty name="ignorePressure" value="1"/>
    </inkml:brush>
  </inkml:definitions>
  <inkml:trace contextRef="#ctx0" brushRef="#br0">289 31,'0'-1,"0"0,0-1,1 1,-1 0,0 0,0 0,0-1,0 1,-1 0,1 0,0 0,0 0,-1-1,1 1,-1 0,1 0,-1 0,1 0,-1 0,0 0,1 0,-1 0,0 0,0 0,0 0,0 1,-1-2,0 2,1 0,-1 0,1 1,-1-1,0 0,1 1,-1-1,1 1,-1 0,1-1,0 1,-1 0,1 0,0 0,-1 0,1 0,-1 2,-13 11,2 1,-17 23,29-37,-24 35,1 1,3 1,0 0,3 2,1 0,2 1,2 1,2 0,2 0,-6 58,14-81,1-1,0 1,2 0,0 0,1-1,1 1,0-1,2 0,0 0,1-1,1 1,13 21,-8-20,0-1,1 0,1-1,1-1,0-1,1 0,1-1,0-1,39 22,-23-18</inkml:trace>
</inkml:ink>
</file>

<file path=ppt/ink/ink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6:34.602"/>
    </inkml:context>
    <inkml:brush xml:id="br0">
      <inkml:brushProperty name="width" value="0.05" units="cm"/>
      <inkml:brushProperty name="height" value="0.05" units="cm"/>
      <inkml:brushProperty name="ignorePressure" value="1"/>
    </inkml:brush>
  </inkml:definitions>
  <inkml:trace contextRef="#ctx0" brushRef="#br0">1 285,'0'-11,"0"-3,0 1,0-1,1 0,1 1,6-21,-7 30,0 1,1-1,-1 1,1 0,0 0,0 0,1 0,-1 0,0 0,1 0,0 1,0-1,-1 1,2 0,-1 0,0 0,0 0,0 1,1-1,-1 1,1 0,-1 0,1 0,0 0,4 0,-6 1,1-1,0 1,0 0,0 0,-1 0,1 0,0 0,0 1,0-1,-1 1,1 0,0-1,0 1,-1 1,1-1,-1 0,1 1,-1-1,0 1,1-1,2 5,-2-3,0 1,-1 0,1 1,-1-1,0 0,-1 1,1-1,-1 1,1-1,-1 1,0 9,0 3,-1 1,0-1,-2 1,0-1,-9 33,3-22,-19 43,69-182,5 10,47-92,-78 169,-14 34,-16 44,11-46,0 6,-1 0,2 0,0 0,0 0,2 0,-1 0,2 0,2 18,-2-27,0 0,0 0,0-1,0 1,1-1,0 1,0-1,0 1,0-1,1 0,0 0,0 0,0 0,0-1,0 1,1-1,0 0,-1 0,1 0,0 0,1-1,-1 0,0 0,1 0,-1 0,1 0,6 0,25 1</inkml:trace>
</inkml:ink>
</file>

<file path=ppt/ink/ink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6:35.008"/>
    </inkml:context>
    <inkml:brush xml:id="br0">
      <inkml:brushProperty name="width" value="0.05" units="cm"/>
      <inkml:brushProperty name="height" value="0.05" units="cm"/>
      <inkml:brushProperty name="ignorePressure" value="1"/>
    </inkml:brush>
  </inkml:definitions>
  <inkml:trace contextRef="#ctx0" brushRef="#br0">1 8,'-1'-1,"1"1,0 0,0-1,0 1,0 0,0 0,0-1,0 1,0 0,1 0,-1-1,0 1,0 0,0 0,0 0,0-1,0 1,0 0,1 0,-1-1,0 1,0 0,0 0,0 0,1 0,-1-1,0 1,0 0,0 0,1 0,-1 0,0 0,0 0,1-1,-1 1,0 0,0 0,1 0,-1 0,0 0,0 0,1 0,15 7,15 17,10 17,-2 2,-3 1,-1 2,-2 2,-2 1,25 56,-35-61,-2 2,-2 0,-2 1,-2 0,13 90,-24-109,0-1,-2 0,-1 1,-2-1,-5 29,4-38,-1-1,0 0,-1 1,-1-2,-1 1,0-1,-1-1,-16 22,22-34,1 1,-1-1,0 0,0 0,0 0,0 0,0 0,-1-1,1 0,-1 0,0 0,0 0,-5 2,-10-3</inkml:trace>
</inkml:ink>
</file>

<file path=ppt/ink/ink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6:35.384"/>
    </inkml:context>
    <inkml:brush xml:id="br0">
      <inkml:brushProperty name="width" value="0.05" units="cm"/>
      <inkml:brushProperty name="height" value="0.05" units="cm"/>
      <inkml:brushProperty name="ignorePressure" value="1"/>
    </inkml:brush>
  </inkml:definitions>
  <inkml:trace contextRef="#ctx0" brushRef="#br0">10 28,'-7'0,"4"0,11 0,19 0,27 0,26 0,15 0,-1 0,-9-8,-12-2,-18 0</inkml:trace>
</inkml:ink>
</file>

<file path=ppt/ink/ink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6:35.712"/>
    </inkml:context>
    <inkml:brush xml:id="br0">
      <inkml:brushProperty name="width" value="0.05" units="cm"/>
      <inkml:brushProperty name="height" value="0.05" units="cm"/>
      <inkml:brushProperty name="ignorePressure" value="1"/>
    </inkml:brush>
  </inkml:definitions>
  <inkml:trace contextRef="#ctx0" brushRef="#br0">1 27,'14'0,"21"0,26 0,18-7,2-3,-12 1</inkml:trace>
</inkml:ink>
</file>

<file path=ppt/ink/ink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6:40.868"/>
    </inkml:context>
    <inkml:brush xml:id="br0">
      <inkml:brushProperty name="width" value="0.05" units="cm"/>
      <inkml:brushProperty name="height" value="0.05" units="cm"/>
      <inkml:brushProperty name="ignorePressure" value="1"/>
    </inkml:brush>
  </inkml:definitions>
  <inkml:trace contextRef="#ctx0" brushRef="#br0">343 67,'0'-3,"1"1,-1-1,0 0,-1 1,1-1,0 1,-1-1,0 0,1 1,-1-1,0 1,0 0,0-1,-1 1,1 0,0 0,-1-1,0 1,1 0,-1 1,0-1,0 0,-4-2,2 2,0 1,0-1,0 1,0 0,0 1,0-1,0 1,-1 0,1 0,0 0,0 0,0 1,-7 1,-4 2,0 0,1 1,-1 1,1 1,0 0,0 0,-16 13,19-10,0 0,1 0,0 1,1 0,0 1,1 0,0 0,1 1,0 0,1 0,-6 19,10-24,-1 0,1 0,0 0,1 1,0-1,0 1,1-1,0 0,0 1,1-1,0 1,1-1,-1 0,2 1,-1-1,1 0,0-1,1 1,0 0,7 10,-9-16,0 1,1 0,-1-1,0 0,1 1,-1-1,1 0,0 0,0-1,-1 1,1 0,0-1,1 0,-1 0,0 0,0 0,0 0,1-1,5 1,-4-1,0-1,0 0,0 0,0 0,0-1,0 1,0-1,0 0,-1-1,1 1,6-6,1-1,-1-1,0 0,-1-1,0 0,0 0,-1-1,14-25,-2-21,-17 46,0 0,0 1,12-22,-14 77,-6 196,-3 110,-9-235,17-111,4-9,11-21,23-43,125-252,-140 276</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3:06:07.422"/>
    </inkml:context>
    <inkml:brush xml:id="br0">
      <inkml:brushProperty name="width" value="0.05" units="cm"/>
      <inkml:brushProperty name="height" value="0.05" units="cm"/>
      <inkml:brushProperty name="ignorePressure" value="1"/>
    </inkml:brush>
  </inkml:definitions>
  <inkml:trace contextRef="#ctx0" brushRef="#br0">0 70,'16'0,"-1"1,0 1,0 0,0 1,0 0,-1 2,1-1,-1 2,16 8,-24-11,-1 0,0 0,0 0,-1 0,1 1,-1 0,1 0,-1 0,-1 0,1 1,0-1,-1 1,0 0,0 0,-1 1,1-1,-1 0,0 1,-1-1,1 1,-1 0,0 0,0-1,-1 1,0 0,-1 9,0-10,0 0,-1-1,0 1,0 0,0-1,0 1,-1-1,-5 8,8-11,-1 0,1 0,-1 0,0 0,1 0,-1-1,0 1,0 0,1 0,-1 0,0-1,0 1,0 0,0-1,0 1,0-1,0 1,0-1,0 0,0 1,0-1,0 0,0 0,-1 0,1 1,0-1,0 0,0-1,0 1,0 0,0 0,-1 0,1-1,0 1,0 0,0-1,0 1,0-1,0 0,0 1,0-1,1 0,-3-1,2 0,0 0,-1-1,1 1,0-1,1 1,-1-1,0 1,1-1,-1 0,1 0,0 1,0-1,0 0,0 1,0-1,0 0,1 1,0-1,-1 0,1 1,0-1,0 1,0-1,1 1,-1 0,3-4,3-5,0 1,0-1,1 1,13-12,-14 15,57-51,-60 55,0 0,0 0,1 0,-1 1,0-1,1 1,0 0,-1 0,1 1,0-1,0 1,0 0,8 0,-11 1,0 1,-1 0,1-1,0 1,0 0,-1 0,1 0,-1 0,1 0,-1 0,1 0,-1 0,0 1,0-1,1 1,-1-1,0 1,0-1,-1 1,1-1,0 1,0 0,-1 0,1-1,-1 1,1 0,-1 0,0 0,0 2,3 65,-3-48,0-18,0 0,0 0,0 0,0 1,1-1,-1 0,1 0,0 0,0 0,0 0,0 0,1-1,-1 1,1 0,0-1,0 1,0-1,0 1,0-1,0 0,1 0,-1 0,1 0,-1 0,1-1,4 3,-4-3,1-1,0 1,0-1,-1 0,1 0,0 0,0-1,0 1,-1-1,1 0,0 0,-1 0,1-1,-1 1,1-1,-1 0,0 0,1 0,-1 0,0 0,4-5,-1 1,0 0,-1 0,0 0,0-1,-1 1,1-1,-1-1,-1 1,0 0,0-1,0 0,-1 1,0-1,0 0,-1 0,1-10,-2 13,0 0,0 0,0 1,-1-1,0 0,0 0,0 1,0-1,-1 0,0 1,0-1,0 1,0 0,-1 0,1 0,-1 0,0 0,0 1,-1-1,1 1,-1 0,0 0,0 0,0 0,0 1,0-1,0 1,-7-2,6 3,1-1,-1 1,0 1,0-1,0 1,0 0,1 0,-1 0,-7 2,10-2,0 0,-1 1,1-1,0 1,0-1,0 1,0 0,0 0,1 0,-1 0,0 0,0 1,1-1,-1 0,0 1,1-1,-1 1,1 0,0-1,0 1,0 0,-2 3,3-4,0 0,0 0,0 0,0 0,0-1,0 1,0 0,1 0,-1 0,0 0,1 0,-1 0,0 0,1-1,-1 1,1 0,0 0,-1 0,1-1,-1 1,1 0,0-1,0 1,-1-1,1 1,0-1,0 1,0-1,0 0,-1 1,1-1,0 0,0 1,0-1,1 0,36 7,-16-6,0-2,38-6,34-2,-86 9,0 0,0 1,0-1,0 2,-1-1,1 1,-1 1,1-1,8 5,-12-4,-1 0,1 0,-1 0,0 0,0 0,0 1,-1-1,1 1,-1-1,0 1,0 0,0 0,0 0,-1 1,0-1,0 0,0 0,0 6,0-4,0 0,0 0,-1 0,0 0,0 0,-1 0,1 0,-1 0,-1 0,1-1,-1 1,-3 8,5-14,-1 1,1-1,0 1,0-1,0 1,-1-1,1 1,0-1,-1 1,1-1,0 1,-1-1,1 1,-1-1,1 0,-1 1,1-1,-1 0,1 1,-1-1,1 0,-1 0,1 0,-1 1,1-1,-2 0,-4-12,7-25,3 30,0 0,0 1,1-1,-1 1,1 0,1 0,-1 0,1 1,0-1,0 2,1-1,9-5,11-5,47-21,-42 23,-10 4</inkml:trace>
</inkml:ink>
</file>

<file path=ppt/ink/ink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6:41.274"/>
    </inkml:context>
    <inkml:brush xml:id="br0">
      <inkml:brushProperty name="width" value="0.05" units="cm"/>
      <inkml:brushProperty name="height" value="0.05" units="cm"/>
      <inkml:brushProperty name="ignorePressure" value="1"/>
    </inkml:brush>
  </inkml:definitions>
  <inkml:trace contextRef="#ctx0" brushRef="#br0">134 10,'0'-7,"0"5,-8 10,-1 19,-8 12,-8 14,0 6,5 15,5 17,6 1,3-8,11-18,13-13,9-16,16-28,0-16</inkml:trace>
</inkml:ink>
</file>

<file path=ppt/ink/ink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6:41.805"/>
    </inkml:context>
    <inkml:brush xml:id="br0">
      <inkml:brushProperty name="width" value="0.05" units="cm"/>
      <inkml:brushProperty name="height" value="0.05" units="cm"/>
      <inkml:brushProperty name="ignorePressure" value="1"/>
    </inkml:brush>
  </inkml:definitions>
  <inkml:trace contextRef="#ctx0" brushRef="#br0">1 117,'0'-2,"0"0,0-1,0 1,0-1,1 1,-1 0,1-1,-1 1,1 0,0 0,0-1,0 1,0 0,1 0,-1 0,0 0,1 0,-1 1,1-1,3-3,-4 5,0 0,-1-1,1 1,0 0,0 0,-1 0,1-1,0 1,0 0,0 0,-1 0,1 0,0 0,0 0,0 0,-1 1,1-1,0 0,0 0,0 1,-1-1,1 0,1 1,0 1,-1-1,1 1,0 0,-1-1,1 1,-1 0,0 0,1 0,-1 0,0 0,1 5,3 5,0 1,-2 0,0 1,0-1,-1 1,-1-1,0 1,-1 0,0-1,-1 1,-1-1,0 1,-1-1,-6 19,33-101,0 20,2 1,60-82,-85 128,0 1,0-1,0 1,0-1,1 1,-1 0,0 0,1 0,-1 0,0 0,1 0,-1 0,1 0,0 0,-1 1,4-2,-5 2,1 1,0-1,-1 0,1 0,0 1,-1-1,1 0,0 1,-1-1,1 0,-1 1,1-1,-1 1,1-1,-1 1,1-1,-1 1,1 0,-1-1,0 1,1 0,-1-1,0 1,0 0,1-1,-1 1,0 0,2 11,0-1,-1 0,0 22,-1-15,1-9,0 0,0 0,1 0,0 0,1 0,7 16,-9-22,1 1,0-1,0 1,1-1,-1 0,1 0,-1 0,1 0,0-1,0 1,0-1,0 1,1-1,-1 0,1-1,-1 1,1 0,5 1,23 1</inkml:trace>
</inkml:ink>
</file>

<file path=ppt/ink/ink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6:42.212"/>
    </inkml:context>
    <inkml:brush xml:id="br0">
      <inkml:brushProperty name="width" value="0.05" units="cm"/>
      <inkml:brushProperty name="height" value="0.05" units="cm"/>
      <inkml:brushProperty name="ignorePressure" value="1"/>
    </inkml:brush>
  </inkml:definitions>
  <inkml:trace contextRef="#ctx0" brushRef="#br0">0 1,'8'0,"1"7,8 10,8 10,7 15,6 15,-4 6,-8-1,-7 4,-1-2,-10-4,-7 3,-3-3,-9-3,-10-4,-1-19,2-15</inkml:trace>
</inkml:ink>
</file>

<file path=ppt/ink/ink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6:42.556"/>
    </inkml:context>
    <inkml:brush xml:id="br0">
      <inkml:brushProperty name="width" value="0.05" units="cm"/>
      <inkml:brushProperty name="height" value="0.05" units="cm"/>
      <inkml:brushProperty name="ignorePressure" value="1"/>
    </inkml:brush>
  </inkml:definitions>
  <inkml:trace contextRef="#ctx0" brushRef="#br0">1 1,'0'7,"0"10,0 17,0 18,0 14,0 5,0-4,0-5,0-20,0-18</inkml:trace>
</inkml:ink>
</file>

<file path=ppt/ink/ink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6:42.883"/>
    </inkml:context>
    <inkml:brush xml:id="br0">
      <inkml:brushProperty name="width" value="0.05" units="cm"/>
      <inkml:brushProperty name="height" value="0.05" units="cm"/>
      <inkml:brushProperty name="ignorePressure" value="1"/>
    </inkml:brush>
  </inkml:definitions>
  <inkml:trace contextRef="#ctx0" brushRef="#br0">1 0,'0'0</inkml:trace>
</inkml:ink>
</file>

<file path=ppt/ink/ink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6:43.259"/>
    </inkml:context>
    <inkml:brush xml:id="br0">
      <inkml:brushProperty name="width" value="0.05" units="cm"/>
      <inkml:brushProperty name="height" value="0.05" units="cm"/>
      <inkml:brushProperty name="ignorePressure" value="1"/>
    </inkml:brush>
  </inkml:definitions>
  <inkml:trace contextRef="#ctx0" brushRef="#br0">219 1,'-4'0,"0"1,0 0,0 0,0 0,0 1,0-1,0 1,0 0,-4 3,-8 4,9-6,-7 2,0 2,1-1,0 2,0-1,0 2,1 0,0 0,1 1,-16 19,26-28,-1 1,1 0,0 0,0 1,1-1,-1 0,0 0,1 0,-1 0,1 1,0-1,-1 0,1 0,0 1,1-1,-1 0,0 1,1-1,-1 0,1 0,-1 0,1 0,0 1,0-1,0 0,0 0,1-1,-1 1,0 0,1 0,0-1,-1 1,1 0,0-1,0 0,2 2,10 7,1 0,0-1,29 13,-21-11,-14-6,0 0,-1 0,1 1,-1 0,-1 0,12 12,-18-16,1-1,-1 1,0 0,0-1,1 1,-1 0,0 0,-1 0,1 0,0 0,-1 0,1 0,-1 0,1 0,-1 0,0 0,0 0,0 0,0 0,0 0,0 0,-1 1,1-1,-1 0,1 0,-1 0,0 0,0-1,0 1,0 0,0 0,0 0,-1-1,1 1,0-1,-1 1,-1 1,-2 0,1 1,-1-1,1 0,-1-1,0 1,0-1,-1 0,1 0,0 0,-1-1,1 0,-1 0,1 0,-1-1,1 0,-1 0,0 0,1-1,-1 1,1-1,-9-3,-22-10</inkml:trace>
</inkml:ink>
</file>

<file path=ppt/ink/ink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6:43.946"/>
    </inkml:context>
    <inkml:brush xml:id="br0">
      <inkml:brushProperty name="width" value="0.05" units="cm"/>
      <inkml:brushProperty name="height" value="0.05" units="cm"/>
      <inkml:brushProperty name="ignorePressure" value="1"/>
    </inkml:brush>
  </inkml:definitions>
  <inkml:trace contextRef="#ctx0" brushRef="#br0">1 716,'30'-28,"-20"19,0 0,-1 0,0-1,0-1,13-20,-8 2,-2-1,0 0,-2 0,-1-1,-2 0,-1-1,3-51,-7-222,-2 297,-5 464,5-390</inkml:trace>
</inkml:ink>
</file>

<file path=ppt/ink/ink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6:45.118"/>
    </inkml:context>
    <inkml:brush xml:id="br0">
      <inkml:brushProperty name="width" value="0.05" units="cm"/>
      <inkml:brushProperty name="height" value="0.05" units="cm"/>
      <inkml:brushProperty name="ignorePressure" value="1"/>
    </inkml:brush>
  </inkml:definitions>
  <inkml:trace contextRef="#ctx0" brushRef="#br0">1 352,'2'2,"1"1,0-1,0 0,0-1,0 1,1 0,-1-1,0 0,1 0,-1 0,1 0,-1 0,1-1,6 1,53-5,-53 3,20-2,0-1,-1-2,0-1,0-1,35-15,-55 19,1-1,-1 0,0 0,0-1,-1 0,0-1,0 1,0-1,-1-1,0 0,0 0,-1 0,0-1,-1 0,1 0,-2 0,1-1,4-15,-5 12,-1-1,0 0,-1 0,0 0,-1 0,-1 0,-2-28,-8 20,10 22,0 0,-1 0,1 0,0-1,-1 1,1 0,-1 0,1 0,-1 0,1 0,0 0,-1 0,1 0,-1 0,1 0,-1 0,1 0,0 0,-1 1,1-1,-1 0,1 0,0 0,-1 1,1-1,0 0,-1 0,1 1,-1 0,-2 2,0 0,1 0,-1 1,1-1,0 1,0 0,0-1,-1 6,-10 30,2 2,2-1,2 1,-4 50,5 166,6-245,0-10,-1 0,1 0,0 0,0 0,0 0,0 0,0 0,1 1,-1-1,1-1,-1 1,1 0,0 0,-1 0,1 0,0 0,0-1,1 1,0 2,0-4,0-1,-1 1,1 0,0 0,0-1,-1 1,1-1,-1 0,1 1,0-1,-1 0,1 0,-1 0,0 0,1 0,-1 0,0-1,0 1,1 0,-1-1,0 1,1-3,28-33,42-66,-40 54,-30 46,0 0,0 0,0 1,0-1,0 1,1-1,-1 1,1 0,-1 0,1 0,0 0,0 0,0 0,6-1,-7 2,1 1,0 0,-1 0,1 0,-1 1,1-1,0 0,-1 1,1 0,-1-1,1 1,-1 0,1 1,-1-1,0 0,0 1,1-1,2 4,39 21,-37-23,-1 0,0 0,0 1,0 0,0 0,-1 1,0-1,1 1,-2 0,1 0,5 9,-9-12,0 0,1 0,-1 0,0 0,1 0,-1 0,1 0,0-1,-1 1,1 0,0-1,0 0,0 1,0-1,0 0,0 0,1 0,-1 0,0 0,0-1,1 1,-1-1,0 0,1 1,-1-1,1 0,-1 0,0-1,1 1,-1 0,0-1,1 1,-1-1,0 0,0 0,1 0,-1 0,0 0,0 0,0-1,0 1,0-1,-1 1,4-5,4-2,-1 0,0-1,-1 0,1-1,-2 1,1-2,-2 1,6-13,-7 15,0 1,-1-1,-1 0,1 0,-1-1,0 1,-1 0,0-1,-1 1,1 0,-1-1,-1 1,-2-15,3 22,-1 0,1 0,-1 0,1 0,-1-1,0 1,1 0,-1 0,0 0,1 1,-1-1,0 0,0 0,0 0,0 0,0 1,0-1,0 1,0-1,0 0,0 1,-1 0,1-1,0 1,0 0,0 0,-1-1,1 1,0 0,0 0,-1 0,1 0,0 1,0-1,0 0,-1 1,1-1,0 0,0 1,0-1,0 1,0 0,0-1,0 1,0 0,0-1,0 1,0 0,0 0,0 1,-5 3,1 0,0 0,1 0,-1 0,1 1,0 0,-6 11,8-12,0 0,0 1,1-1,0 1,0-1,0 1,0-1,1 1,0-1,0 1,1-1,0 1,0-1,0 1,0-1,1 1,0-1,0 0,0 0,1 0,0 0,0 0,0-1,0 1,1-1,0 0,0 0,0 0,0-1,0 1,1-1,0 0,0 0,-1-1,2 1,-1-1,0 0,11 2,30 0</inkml:trace>
</inkml:ink>
</file>

<file path=ppt/ink/ink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6:46.946"/>
    </inkml:context>
    <inkml:brush xml:id="br0">
      <inkml:brushProperty name="width" value="0.05" units="cm"/>
      <inkml:brushProperty name="height" value="0.05" units="cm"/>
      <inkml:brushProperty name="ignorePressure" value="1"/>
    </inkml:brush>
  </inkml:definitions>
  <inkml:trace contextRef="#ctx0" brushRef="#br0">0 724,'5'29,"-5"-29,0 1,0-1,0 0,1 1,-1-1,0 0,0 0,1 1,-1-1,0 0,0 1,1-1,-1 0,0 0,1 0,-1 1,0-1,1 0,-1 0,0 0,1 0,-1 0,1 0,-1 0,0 0,1 0,-1 0,0 0,1 0,-1 0,1 0,-1 0,0 0,1 0,0 0,2-3,1 0,0 0,-1 0,1 0,-1 0,0-1,0 0,0 1,2-6,8-13,-1 0,0-1,-2 0,-1 0,9-37,-5 7,7-80,-17 113,-1 1,0-1,-2 0,-1 0,0 0,-1 0,-8-29,10 48,0 0,0 1,0-1,0 0,-1 0,1 1,0-1,0 0,-1 1,1-1,0 0,-1 1,1-1,-1 1,1-1,-1 0,1 1,-1-1,1 1,-1 0,1-1,-1 1,0-1,1 1,-1 0,0-1,0 1,1 0,-1 0,0 0,1-1,-1 1,0 0,0 0,1 0,-1 0,0 0,0 0,1 1,-1-1,0 0,0 0,1 0,-1 1,0-1,1 0,-1 1,0-1,1 1,-1-1,1 0,-1 1,1 0,-1-1,1 1,-1 0,-4 4,1-1,0 1,0 0,1 1,-5 8,-9 28,1 0,3 1,1 0,3 1,1 0,2 0,2 1,4 86,1-113,0 0,2 0,0 1,0-2,2 1,10 25,-14-39,0-1,1 0,0 0,0 1,0-1,0 0,0 0,0-1,1 1,-1 0,1-1,0 0,0 1,0-1,0 0,0-1,1 1,-1 0,0-1,1 0,-1 0,1 0,-1 0,1-1,0 1,-1-1,1 0,0 0,-1 0,1 0,-1-1,1 1,0-1,-1 0,1 0,-1-1,0 1,1-1,3-2,5-2,-1-1,0 0,0-1,-1-1,1 0,-2 0,0 0,0-1,0-1,-1 0,7-13,-7 10,0 0,0-1,-2 0,0 0,-1 0,0-1,-1 0,3-27,-7 41,1 0,-1 1,0-1,0 0,0 1,0-1,0 0,0 1,-1-1,1 0,-1 1,1-1,-1 1,1-1,-3-2,3 4,-1-1,1 1,-1 0,1 0,-1 0,1-1,-1 1,1 0,-1 0,1 0,-1 0,1 0,-1 0,1 0,-1 0,1 0,-1 1,1-1,-1 0,1 0,-1 0,1 0,-1 1,1-1,-1 0,1 1,0-1,-1 0,1 1,-1 0,-3 2,0 1,1 0,-1 0,1 0,0 1,0-1,1 1,-3 5,0 2,1 0,1 0,0 0,1 0,0 1,0-1,2 1,0-1,1 16,0-24,-1 0,1 1,0-1,0-1,0 1,0 0,1 0,-1 0,1-1,0 1,0-1,1 1,-1-1,1 0,0 0,-1 0,1 0,1 0,-1-1,0 0,0 1,1-1,0 0,-1-1,1 1,0-1,0 1,0-1,0 0,0-1,0 1,5 0,5-1,0-1,0 0,0-1,0-1,0 0,0 0,-1-2,1 1,-1-2,22-12,-19 9,1-2,-1 0,-1 0,0-2,-1 0,0 0,16-22,-25 29,-1 0,0-1,0 0,-1 0,0 0,0 0,0 0,-1-1,-1 1,2-11,-3 16,0 0,1 0,-2 0,1 0,0 1,0-1,-1 0,1 0,-1 0,1 0,-1 0,0 0,0 0,0 1,0-1,0 0,-2-2,1 3,0-1,0 1,0 0,-1 0,1 0,0 0,0 0,-1 0,1 1,0-1,-1 1,1-1,-1 1,1 0,0 0,-1 0,1 0,-3 1,-5 1,0 1,1 0,0 0,-1 1,1 0,1 1,-1 0,1 0,0 1,0 0,0 0,1 1,0 0,0 0,1 1,0 0,-6 10,11-18,1 1,-1-1,0 1,1-1,-1 1,1 0,-1-1,1 1,-1 0,1-1,-1 1,1 0,0 0,0-1,-1 1,1 0,0 0,0 0,0 0,0-1,0 1,0 0,0 0,0 0,0 0,0-1,0 1,0 0,1 0,-1 0,0-1,1 1,-1 0,1 0,-1-1,0 1,1 0,0-1,-1 1,1-1,-1 1,1-1,0 1,-1-1,1 1,0-1,0 1,-1-1,1 0,0 1,0-1,-1 0,3 0,1 1,0 0,1-1,-1 0,0 0,0 0,1-1,-1 0,0 1,5-3,31-17,-34 16,1 0,0 0,0 1,0 0,11-3,-16 6,1-1,-1 1,1 0,-1 0,1 0,-1 0,0 1,1-1,-1 1,1-1,-1 1,0 0,1 0,-1 0,0 0,0 0,1 0,-1 1,0-1,-1 1,4 2,2 4,1-1,0 0,1-1,0 0,0 0,0 0,11 3,-16-7,0-1,0 0,0 0,1 0,-1-1,0 0,0 1,1-2,-1 1,0 0,1-1,-1 0,0 0,0 0,0 0,0-1,0 0,0 1,0-1,6-5,3-3,-1 0,1-1,-2-1,0 0,0 0,-1-1,-1 0,0-1,-1 0,0 0,-1-1,-1 0,8-27,-4 5,-2-1,-1 0,-2 0,1-65,-6 82,-1-1,-1 1,-1 0,-5-22,7 37,-1 0,1 1,-1-1,-1 0,1 1,-1-1,0 1,0 0,0 0,-1 0,0 0,0 1,0-1,0 1,-1 0,0 0,1 1,-8-5,9 7,1 0,0 0,-1 0,1 1,-1-1,1 1,-1-1,1 1,-1 0,1 0,-1 0,1 0,-1 1,1-1,-1 0,1 1,-1 0,1 0,0 0,-5 2,3 0,0 0,0 0,1 0,-1 1,1 0,0-1,-1 1,2 0,-1 1,-2 4,-2 7,0-1,1 1,1 1,1-1,-4 24,-3 86,9 235,6-208,-3-43,0 248,-2-344,1-1,-1 0,-1 1,-1-1,0 0,-9 23,11-33,0-1,0 0,0 0,0 0,-1 0,1-1,-1 1,1 0,-1 0,0-1,0 1,1-1,-1 0,0 1,0-1,-1 0,-3 1,3-1,0-1,-1 0,1 0,0 0,0 0,-1-1,1 1,0-1,0 0,0 0,0 0,0 0,0-1,0 1,0-1,-4-3,-10-7,2-1,-1-1,2 0,0-1,0-1,2 0,0-1,1 0,0-1,2 0,0 0,1-1,1 0,-8-31,14 44,0 0,0 0,1 0,0-1,0 1,0 0,1 0,0-1,0 1,0 0,1 0,0 0,0 1,1-1,-1 0,1 1,1-1,-1 1,1 0,6-7,6-4,1 1,0 0,1 2,26-16,-2 1,6-7</inkml:trace>
</inkml:ink>
</file>

<file path=ppt/ink/ink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6:47.571"/>
    </inkml:context>
    <inkml:brush xml:id="br0">
      <inkml:brushProperty name="width" value="0.05" units="cm"/>
      <inkml:brushProperty name="height" value="0.05" units="cm"/>
      <inkml:brushProperty name="ignorePressure" value="1"/>
    </inkml:brush>
  </inkml:definitions>
  <inkml:trace contextRef="#ctx0" brushRef="#br0">61 1,'-2'58,"-15"79,8-76,-24 108,42-200,0 0,2 0,2 1,0 0,2 1,1 1,2 0,20-25,-35 49,1 0,-1 1,1-1,0 1,0 0,0 0,1 0,-1 0,1 1,-1-1,9-2,-10 5,-1-1,1 1,-1 0,1 0,-1 0,1 0,-1 1,1-1,-1 1,0-1,1 1,-1 0,0 0,1 0,-1 0,0 0,0 0,0 1,0-1,0 1,0 0,0-1,0 1,-1 0,3 4,6 9,-2 0,1 1,-2 1,0-1,-1 1,-1 0,6 34,-4-11</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3:06:08.819"/>
    </inkml:context>
    <inkml:brush xml:id="br0">
      <inkml:brushProperty name="width" value="0.05" units="cm"/>
      <inkml:brushProperty name="height" value="0.05" units="cm"/>
      <inkml:brushProperty name="ignorePressure" value="1"/>
    </inkml:brush>
  </inkml:definitions>
  <inkml:trace contextRef="#ctx0" brushRef="#br0">1 369,'11'2,"0"1,0 0,0 1,0 0,-1 1,0 0,0 1,18 12,-21-12,0 0,0 0,0 0,-1 1,0 0,0 0,-1 1,0 0,0-1,-1 2,6 12,-9-18,1 0,-1 1,0 0,0-1,0 1,-1 0,1-1,-1 1,0 0,0 0,0-1,0 1,-1 0,1-1,-1 1,0 0,0-1,-1 1,1-1,-1 1,1-1,-1 0,0 1,0-1,-1 0,1 0,-1-1,1 1,-1-1,-4 4,6-5,1-1,-1 1,1-1,-1 1,0-1,1 1,-1-1,0 0,1 1,-1-1,0 0,1 1,-1-1,0 0,0 0,1 0,-1 0,0 0,0 0,1 0,-1 0,0 0,0 0,1 0,-1 0,0 0,0 0,1-1,-1 1,0 0,1-1,-1 1,0-1,1 1,-1 0,1-1,-1 1,0-1,1 0,-1 1,1-1,0 1,-1-1,1 0,-1 1,1-1,0 0,0 0,-1 1,1-1,0 0,0 1,0-3,-1 0,1 0,-1-1,1 1,0-1,0 1,1 0,-1-1,0 1,1 0,0-1,2-3,1-1,1 0,1 1,0 0,0 0,0 0,0 1,1 0,0 0,1 1,-1 0,1 0,0 0,0 1,10-3,20-7,75-18,-58 18,-3-7,-44 18,-34 23,25-19,-43 31,-43 35,80-61,0 1,1-1,0 1,0 0,0 0,1 1,0 0,-7 16,12-23,-1-1,1 1,-1 0,1 0,0-1,-1 1,1 0,0 0,0 0,0-1,0 1,-1 0,1 0,0 0,0 0,1-1,-1 1,0 0,0 0,0 0,1 0,-1-1,0 1,0 0,1 0,-1-1,1 1,-1 0,1-1,-1 1,1 0,-1-1,1 1,1 0,0 0,1-1,-1 1,1-1,-1 1,0-1,1 0,-1 0,1-1,-1 1,0 0,1-1,2 0,8-3,1 0,-1-1,17-9,-12 2,-1 0,24-21,-1 0,-40 32,1 1,-1-1,1 0,-1 1,1-1,0 0,-1 1,1-1,0 1,0-1,-1 1,1-1,0 1,0 0,0-1,0 1,0 0,-1 0,1-1,0 1,0 0,0 0,0 0,0 0,0 0,0 1,0-1,-1 0,1 0,0 0,0 1,0-1,0 0,1 2,6 29,-1 0,-7-30,1 0,-1 0,0 0,1 0,0 0,-1 0,1 0,-1 0,1-1,0 1,0 0,-1 0,1-1,0 1,0 0,0-1,0 1,0-1,-1 1,1-1,0 0,0 1,0-1,2 0,3 0,-1 0,1-1,0 0,-1-1,0 1,1-1,-1 0,0 0,0 0,0-1,0 0,0 0,0 0,-1 0,0-1,8-8,5-5,-1-1,23-34,-2-5,-2-3,-3 0,44-123,-41 101,-31 80,-6 15,-8 24,-14 43,-1-4,-30 159,54-229,1 1,0 0,0 0,1 0,-1 0,2 0,-1 0,1 0,0-1,0 1,0-1,1 1,5 7,-6-12,-1 0,1 1,0-1,-1 0,1-1,0 1,0 0,0 0,1-1,-1 0,0 1,1-1,-1 0,1 0,-1 0,1 0,-1-1,1 1,0-1,-1 1,1-1,0 0,-1 0,1 0,0-1,-1 1,1 0,0-1,-1 0,1 0,-1 0,1 0,-1 0,0 0,1 0,-1-1,4-3,6-5,0 0,-1-1,0-1,-1 0,0 0,-1-1,-1 0,0-1,-1 1,0-2,-1 1,7-23,-13 35,1 0,0 0,-1 0,1 0,-1 0,0 0,0 0,0 0,0 0,0 0,0 0,0 0,-1-3,0 5,1-1,0 1,-1 0,1-1,0 1,-1 0,1 0,0-1,-1 1,1 0,-1 0,1 0,-1-1,1 1,0 0,-1 0,1 0,-1 0,1 0,-1 0,1 0,-1 0,1 0,-1 0,1 0,0 0,-1 0,1 0,-1 1,1-1,-1 0,1 0,-1 1,-3 1,-1 1,1-1,1 1,-1 0,0 1,1-1,-1 0,1 1,-4 5,2 1,-1-1,1 1,1 0,0 1,0-1,1 1,1 0,-1-1,2 1,-1 21,1-28,1-1,0 1,1-1,-1 1,0-1,1 1,0-1,0 1,0-1,0 0,1 1,-1-1,1 0,0 0,-1 0,2 0,-1-1,0 1,0 0,1-1,0 0,-1 1,1-1,0 0,0 0,0-1,0 1,0-1,1 1,-1-1,0 0,1 0,-1-1,1 1,-1-1,1 1,4-1,-2 0,0-1,0 0,-1 1,1-2,0 1,-1-1,1 1,-1-2,1 1,-1-1,0 1,0-1,8-7,6-7</inkml:trace>
</inkml:ink>
</file>

<file path=ppt/ink/ink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6:48.805"/>
    </inkml:context>
    <inkml:brush xml:id="br0">
      <inkml:brushProperty name="width" value="0.05" units="cm"/>
      <inkml:brushProperty name="height" value="0.05" units="cm"/>
      <inkml:brushProperty name="ignorePressure" value="1"/>
    </inkml:brush>
  </inkml:definitions>
  <inkml:trace contextRef="#ctx0" brushRef="#br0">19 380,'-10'124,"6"-96,1 0,2 1,0-1,6 47,-4-70,-1-1,1 0,0 0,0 0,1 1,-1-1,1-1,0 1,0 0,0 0,0-1,1 1,-1-1,1 0,0 1,0-1,0-1,1 1,-1 0,1-1,-1 0,1 0,0 0,0 0,0 0,0-1,0 0,0 0,0 0,1 0,-1-1,0 1,0-1,1 0,-1 0,0-1,0 1,1-1,-1 0,0 0,0-1,0 1,0-1,0 0,0 0,-1 0,5-4,1 0,-1-1,0-1,-1 1,0-1,0-1,-1 1,0-1,0 0,-1 0,0-1,-1 0,0 0,0 0,-1 0,-1 0,1-1,0-17,-2 21,0 0,-1 0,0 0,0 0,-1 0,0 0,0 1,0-1,-1 0,0 1,-1-1,1 1,-1-1,0 1,-1 0,1 0,-1 1,-1-1,1 1,-1 0,0 0,0 0,0 0,0 1,-1 0,0 0,0 1,-8-4,8 5,0 0,0 0,-1 1,1-1,0 1,-12 0,15 1,0 0,0 0,1 1,-1-1,0 1,0-1,0 1,0 0,1 0,-1 0,0 0,1 1,-1-1,1 1,0 0,-4 3,5-5,1 0,-1 1,1-1,0 0,0 1,-1-1,1 0,0 1,0-1,-1 1,1-1,0 0,0 1,0-1,0 1,0-1,0 1,0-1,-1 1,1-1,0 0,1 1,-1-1,0 1,0-1,0 1,0-1,0 1,0-1,0 0,1 1,-1-1,0 1,0-1,1 0,-1 1,20 10,26 0,-11-8,-1-1,1-2,-1-1,1-1,-1-3,0 0,0-2,-1-2,34-13,-62 20,0 1,0-1,0 0,-1-1,1 1,-1-1,0 0,0 0,0 0,0-1,6-6,-10 10,0-1,0 1,0 0,0 0,0-1,0 1,0 0,1 0,-1-1,-1 1,1 0,0-1,0 1,0 0,0 0,0-1,0 1,0 0,0 0,0-1,0 1,0 0,-1 0,1 0,0-1,0 1,0 0,0 0,-1 0,1 0,0-1,0 1,-1 0,1 0,0 0,0 0,0 0,-1 0,1 0,0-1,0 1,-1 0,1 0,0 0,-1 0,1 0,0 0,0 0,-1 0,1 0,0 1,-1-1,-6 0,0 1,0 1,0-1,0 1,0 0,1 1,-1 0,0 0,1 0,0 1,0-1,0 2,0-1,-6 7,-7 6,1 1,-29 37,39-45,0 0,0 1,1 0,1 0,0 1,1 0,0 0,0 0,1 0,1 1,0 0,-1 19,3-30,1 0,0 0,0 1,0-1,1 0,-1 0,0 0,1 0,0 0,-1 0,1 0,0 0,0 0,0 0,0 0,0 0,1 0,-1-1,0 1,1 0,1 0,-1-1,0 0,0 0,-1-1,1 1,0-1,0 0,0 1,0-1,0 0,0 0,0 0,0-1,0 1,0 0,0-1,-1 1,1-1,3-1,4-2,-1 0,0-1,0 0,0 0,-1-1,1 0,-1 0,10-12,0-6,-1-1,-1 0,-1-1,-1 0,-2-1,0-1,11-49,-5-1,11-126,-26 183,-1 12,0-1,0 1,0-1,-1 0,-1 0,0 1,0-1,-3-9,4 19,0 1,0-1,0 0,0 0,0 1,0-1,-1 0,1 0,0 1,0-1,0 0,0 0,-1 1,1-1,0 0,0 0,0 0,-1 1,1-1,0 0,0 0,-1 0,1 0,0 0,0 0,-1 0,1 1,0-1,0 0,-1 0,1 0,0 0,-1 0,1 0,0 0,0 0,-1-1,1 1,0 0,0 0,-1 0,1 0,0 0,0 0,-1 0,1-1,0 1,0 0,-1 0,1 0,0 0,0-1,0 1,0 0,-1 0,1-1,0 1,0 0,0 0,0-1,0 1,0 0,0 0,-1-1,1 1,-8 26,-5 55,4 1,3-1,9 145,-3-211,2 1,0-1,1 0,0 1,1-1,1 0,0-1,1 1,11 17,-15-28,1 0,0 1,0-1,0-1,1 1,-1 0,1-1,0 0,0 0,0 0,0 0,0-1,1 0,-1 0,1 0,0 0,0-1,-1 1,1-1,0 0,0-1,0 1,0-1,0 0,0 0,0-1,0 0,0 1,0-2,0 1,-1 0,8-4,0-1,-1 0,0-1,-1 0,0-1,0 0,0 0,-1-1,0-1,-1 1,0-2,0 1,-1-1,-1 0,0 0,0-1,-1 1,-1-1,0 0,0-1,-1 1,-1-1,0 0,-1 1,0-1,-1-15,-1 26,1-1,0 0,-1 0,0 0,1 1,-1-1,0 0,-1 1,1-1,0 1,-1-1,0 1,1 0,-4-3,4 4,0 0,0 0,0 0,-1 1,1-1,0 1,-1-1,1 1,0-1,-1 1,1 0,0 0,-1 0,1 0,-1 0,1 0,0 0,-1 0,1 0,-3 1,-1 1,1 0,-1 0,1 1,0-1,0 1,0 0,0 0,0 1,1-1,-1 1,1 0,0 0,0 0,-3 6,2-2,0 1,0-1,1 1,0 0,1 0,0 0,1 0,0 1,0-1,1 0,0 0,0 1,4 17,-3-21,1 0,-1 0,1-1,0 1,0-1,1 1,-1-1,1 0,0 0,1 0,-1-1,1 1,0-1,0 1,0-1,1-1,-1 1,1-1,0 1,0-1,1-1,9 5,-11-6,-1 0,0-1,1 1,-1-1,0 0,1 0,-1 0,0 0,1 0,4-2,27-12</inkml:trace>
</inkml:ink>
</file>

<file path=ppt/ink/ink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6:49.524"/>
    </inkml:context>
    <inkml:brush xml:id="br0">
      <inkml:brushProperty name="width" value="0.05" units="cm"/>
      <inkml:brushProperty name="height" value="0.05" units="cm"/>
      <inkml:brushProperty name="ignorePressure" value="1"/>
    </inkml:brush>
  </inkml:definitions>
  <inkml:trace contextRef="#ctx0" brushRef="#br0">1 765,'1'-19,"1"0,1 1,1-1,0 1,14-33,10-47,-12-11,-6-2,-5-191,-25 417,-9 352,28-421</inkml:trace>
</inkml:ink>
</file>

<file path=ppt/ink/ink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6:50.899"/>
    </inkml:context>
    <inkml:brush xml:id="br0">
      <inkml:brushProperty name="width" value="0.05" units="cm"/>
      <inkml:brushProperty name="height" value="0.05" units="cm"/>
      <inkml:brushProperty name="ignorePressure" value="1"/>
    </inkml:brush>
  </inkml:definitions>
  <inkml:trace contextRef="#ctx0" brushRef="#br0">1 333,'0'1,"0"1,0-1,1 0,-1 0,1 0,-1 1,1-1,-1 0,1 0,0 0,-1 0,1 0,0 0,0 0,0 0,0 0,0 0,0-1,0 1,0 0,0-1,0 1,0 0,0-1,1 0,-1 1,0-1,0 0,1 1,-1-1,0 0,3 0,43-1,-21-1,-1-3,0 0,0-1,-1-1,37-16,-50 17,0 1,0-1,-1-1,0 0,0-1,-1 1,0-2,0 1,-1-1,0-1,0 0,-1 0,10-19,-8 9,-2 0,0-1,-1 0,-1 0,4-38,-10 42,-6 20,-11 26,-6 27,3 2,-20 85,-12 122,42-196,13-43,-2-26,0 0,0 0,1 0,-1 1,0-1,1 0,-1 0,0 0,0 0,1 0,-1 0,0 0,1 0,-1 0,0 0,1 0,-1 0,0 0,1 0,-1 0,0 0,0 0,1 0,-1 0,0 0,1 0,-1 0,0-1,0 1,1 0,-1 0,0 0,0-1,1 1,-1 0,0 0,0 0,1-1,29-38,-25 32,8-12,-3 2,1 1,1 0,0 1,1 0,1 1,0 0,31-21,-42 33,-1 0,1 1,0-1,-1 1,1 0,0-1,0 2,0-1,0 0,0 0,0 1,0 0,0 0,0-1,1 2,-1-1,0 0,0 1,0-1,0 1,0 0,0 0,0 0,-1 1,1-1,0 0,0 1,-1 0,1 0,-1 0,0 0,4 4,3 6,0 1,-1 0,0 0,-1 1,9 22,13 24,-28-57,1 0,0 0,0 0,1 0,-1 0,1-1,-1 1,1-1,0 0,0 1,0-1,0-1,0 1,0 0,0-1,1 1,-1-1,1 0,-1 0,1-1,5 1,-4-1,-1-1,0 0,1 0,-1 0,0-1,0 1,0-1,0 0,-1-1,1 1,0 0,-1-1,0 0,1 0,-1 0,0 0,-1 0,4-5,4-6,0 0,-1-1,-1 0,0-1,6-17,-11 27,-1-1,0 1,0-1,0 1,-1-1,0 0,0 1,-1-1,0 0,0 0,-1 1,1-1,-1 0,-1 0,-4-12,5 17,0 0,0 0,0 0,0 0,0 1,-1-1,1 0,-1 1,0-1,1 1,-1-1,0 1,0 0,0 0,0 0,0 0,0 0,0 0,0 0,0 1,0-1,-4 0,1 1,0 1,1-1,-1 1,1-1,-1 1,1 1,0-1,-1 1,1 0,-7 3,0 2,0 0,1 0,0 1,0 1,0 0,1 0,-9 13,13-16,1 0,0 1,1 0,0 0,0 0,0 0,1 0,-2 9,4-15,-1 1,1-1,0 1,0 0,0-1,0 1,0-1,1 1,-1-1,0 0,1 1,-1-1,1 1,-1-1,1 1,0-1,-1 0,1 0,0 1,0-1,0 0,0 0,0 0,0 0,1 0,-1 0,0 0,0 0,1-1,-1 1,0 0,1-1,-1 1,1-1,-1 0,1 1,-1-1,1 0,-1 0,1 0,-1 0,1 0,-1 0,1 0,-1-1,2 1,7-2,-1 1,1-1,-1-1,0 0,10-4,-11 3,0 1,0 1,0-1,0 1,0 1,9-2,-14 3,0 1,0-1,0 0,0 1,0 0,0 0,-1-1,1 2,0-1,-1 0,1 0,-1 1,1 0,-1-1,0 1,1 0,-1 0,0 0,0 0,-1 1,4 4,-1-2,-1 0,1 0,0-1,0 1,0-1,1 0,0 0,-1 0,11 5,-12-8,1 1,-1-1,1 0,0 0,-1 0,1-1,0 0,0 1,0-1,-1 0,1-1,0 1,0-1,0 1,-1-1,1 0,3-2,3-2,0 0,-1 0,0-1,0 0,0 0,-1-1,0 0,0-1,-1 0,0 0,0-1,-1 1,0-1,0-1,-1 1,4-13,4-8,-2-1,-2 0,0-1,4-36,-5 18,-2-1,-3 0,-3-74,-24 182,12 9,3 0,-1 75,10 133,0-265,0 9</inkml:trace>
</inkml:ink>
</file>

<file path=ppt/ink/ink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6:51.227"/>
    </inkml:context>
    <inkml:brush xml:id="br0">
      <inkml:brushProperty name="width" value="0.05" units="cm"/>
      <inkml:brushProperty name="height" value="0.05" units="cm"/>
      <inkml:brushProperty name="ignorePressure" value="1"/>
    </inkml:brush>
  </inkml:definitions>
  <inkml:trace contextRef="#ctx0" brushRef="#br0">11 8,'-8'0,"6"0,17 7,29 3,22-1,14-9,9-4,-4-10,-16-1</inkml:trace>
</inkml:ink>
</file>

<file path=ppt/ink/ink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6:52.805"/>
    </inkml:context>
    <inkml:brush xml:id="br0">
      <inkml:brushProperty name="width" value="0.05" units="cm"/>
      <inkml:brushProperty name="height" value="0.05" units="cm"/>
      <inkml:brushProperty name="ignorePressure" value="1"/>
    </inkml:brush>
  </inkml:definitions>
  <inkml:trace contextRef="#ctx0" brushRef="#br0">312 453,'1'-4,"-1"1,0-1,-1 0,1 0,0 0,-1 1,0-1,0 0,0 1,-1-1,1 1,-1-1,0 1,0-1,0 1,0 0,-1 0,1 0,-1 1,0-1,1 0,-1 1,-1 0,1 0,0 0,0 0,-1 0,1 1,-1-1,-5-1,3 2,-1 0,1 0,-1 1,1 0,-1 0,0 0,1 1,-1 0,1 1,-1-1,1 1,0 0,0 1,-1-1,2 1,-1 0,-6 5,1 1,-1 0,1 1,1 1,0 0,0 0,1 1,0 0,1 0,-8 19,13-26,0 0,1 0,0 1,0-1,0 1,0-1,1 1,0 0,0 0,1 0,-1-1,1 1,1 0,-1 0,1 0,0 0,0-1,1 1,-1 0,1-1,1 1,-1-1,1 0,0 0,7 10,-7-13,0 1,0 0,0-1,0 0,1 1,-1-1,1-1,0 1,-1 0,1-1,0 0,0 0,0 0,0 0,0-1,0 1,0-1,0 0,0 0,0-1,0 1,0-1,0 0,0 0,0 0,0-1,0 1,-1-1,1 0,5-4,6-3,-1 0,0-1,-1-1,1 0,20-25,-13 9,0-1,-2 0,-1-2,-2 0,-1-1,-1-1,13-42,-15 33,-2 0,-1-1,-2-1,-2 1,-1-60,-12 480,8-327,9 73,-7-108,1-1,0 0,1 0,1 0,0-1,1 0,1 0,0 0,11 16,-15-26,0 0,0 0,0-1,0 1,1-1,0 0,-1 0,1 0,0 0,1-1,-1 0,0 1,1-2,-1 1,1 0,-1-1,1 0,0 0,0 0,-1-1,1 0,0 1,0-2,0 1,0-1,-1 1,1-1,0 0,-1-1,1 1,-1-1,1 0,-1 0,0-1,1 1,-1-1,-1 0,1 0,0 0,-1-1,1 1,3-6,6-8,-1 0,-1 0,0-1,13-32,-20 41,0-1,0 0,-1 0,-1 0,0 0,0-1,-1 1,0-1,-1 1,0-1,-2-11,2 20,0 1,-1-1,1 0,0 0,-1 1,1-1,-1 0,0 1,0-1,1 1,-1-1,0 1,0-1,0 1,-1-1,1 1,0 0,0 0,-1 0,1 0,-3-2,2 3,1 0,-1-1,1 1,-1 0,0 0,1 0,-1 1,1-1,-1 0,0 1,1-1,-1 1,1-1,-1 1,1 0,0-1,-1 1,-1 2,-4 3,0-1,0 1,1 1,0 0,1-1,-1 2,-5 9,5-5,0 0,0 0,2 0,-1 0,2 1,-4 19,6-31,1 0,0 1,0-1,0 0,0 1,0-1,0 0,0 1,0-1,0 0,1 1,-1-1,0 0,1 0,-1 1,1-1,0 0,-1 0,1 0,0 0,1 2,-1-3,0 1,0-1,0 1,0-1,1 0,-1 0,0 1,0-1,0 0,0 0,1 0,-1 0,0-1,0 1,0 0,0 0,0-1,0 1,2-1,7-4,-1 0,1 0,-1-1,9-7,-12 8,-1 2,0-1,0 1,0 0,0 0,1 0,-1 1,1 0,0 0,0 1,-1-1,1 1,9 0,-10 1,0 1,0-1,0 1,0 0,0 1,-1 0,1-1,0 1,-1 1,0-1,1 1,-1-1,0 1,0 1,5 4,-3-2,0 0,0-1,1 0,0 0,0-1,1 1,-1-1,11 3,-16-6,1-1,0 1,0-1,0 0,0 0,0 0,-1 0,1 0,0-1,0 1,0-1,-1 0,1 0,0 0,-1 0,1 0,0-1,-1 1,0-1,1 1,-1-1,0 0,0 0,0 0,0 0,0-1,2-3,8-12,0 0,-1-1,-1 0,-1-1,-1 0,7-28,27-131,-39 164,1-6,4-14,-2 0,-1 0,-2 0,-1-41,-5 65,-2 13,-3 19,-4 44,3 0,3 0,3 96,2-87,0 108,2-165</inkml:trace>
</inkml:ink>
</file>

<file path=ppt/ink/ink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6:53.368"/>
    </inkml:context>
    <inkml:brush xml:id="br0">
      <inkml:brushProperty name="width" value="0.05" units="cm"/>
      <inkml:brushProperty name="height" value="0.05" units="cm"/>
      <inkml:brushProperty name="ignorePressure" value="1"/>
    </inkml:brush>
  </inkml:definitions>
  <inkml:trace contextRef="#ctx0" brushRef="#br0">0 22,'108'1,"119"-3,-221 2,0-1,0 1,0-1,0 0,0 0,0 0,0-1,-1 0,11-5,-15 3,-10 3,-13 6,9 1,0 1,1 0,0 1,0 0,0 1,1 0,-19 20,23-22,1 1,-1 0,1 0,1 0,-1 1,2 0,-1 0,1 1,0-1,1 1,-4 19,6-28,1 0,0 0,-1 0,1 0,0 0,0 0,0 0,0 0,0 0,0 0,0 0,0 0,0 0,1 0,-1 0,0 0,0 0,1 0,-1 0,1 0,-1 0,1 0,-1 0,1 0,0-1,-1 1,1 0,0 0,0-1,0 1,-1-1,1 1,0-1,0 1,0-1,0 1,0-1,0 0,0 1,0-1,0 0,0 0,0 0,0 0,0 0,0 0,1 0,3-1,0 0,0 0,0-1,-1 1,1-1,0-1,-1 1,7-5,-2 0,0-1,0 0,-1 0,0-1,8-11,27-28,-43 47,1 1,-1-1,1 1,-1 0,1-1,-1 1,1-1,-1 1,1 0,-1-1,1 1,-1 0,1-1,0 1,-1 0,1 0,0 0,-1-1,1 1,0 0,-1 0,1 0,-1 0,1 0,0 0,-1 1,1-1,0 0,-1 0,1 0,0 0,-1 1,1-1,-1 0,1 1,-1-1,1 0,-1 1,1-1,-1 1,1-1,-1 1,1-1,-1 1,0-1,1 1,-1-1,0 1,0 0,1-1,-1 1,0 0,0 0,10 44,-8-31,0-3,1 0,0 0,7 17,-8-24,0-1,0 0,0 0,0 0,0 0,1 0,-1-1,1 1,0-1,0 0,0 1,0-1,0 0,0-1,4 2,35 11</inkml:trace>
</inkml:ink>
</file>

<file path=ppt/ink/ink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6:54.493"/>
    </inkml:context>
    <inkml:brush xml:id="br0">
      <inkml:brushProperty name="width" value="0.05" units="cm"/>
      <inkml:brushProperty name="height" value="0.05" units="cm"/>
      <inkml:brushProperty name="ignorePressure" value="1"/>
    </inkml:brush>
  </inkml:definitions>
  <inkml:trace contextRef="#ctx0" brushRef="#br0">0 481,'10'-1,"0"1,0-1,0-1,0 0,-1 0,1-1,-1 0,1-1,-1 0,0 0,0-1,13-10,-10 6,0-1,-1-1,0 0,-1-1,0 0,-1 0,12-23,-8 11,-2 0,0-1,-2-1,-1 1,0-1,-2-1,-2 0,3-49,-10 44,3 31,0 1,0-1,0 1,0-1,-1 1,1-1,0 1,0-1,-1 1,1 0,0-1,0 1,-1-1,1 1,0 0,-1-1,1 1,-1 0,1-1,0 1,-1 0,1 0,-1-1,1 1,-1 0,1 0,-1 0,0 0,-1 1,0 0,0 1,0-1,0 1,0 0,0 0,1 0,-1 0,1 0,-1 0,1 0,0 0,-1 1,1-1,1 1,-1-1,0 0,0 5,-25 76,5 1,-18 128,1 183,31-219,-3 23,5-180,-3-31,-3-34,3-16,3 0,2-73,5 104,0 0,2 0,1 0,2 0,1 1,15-37,-16 53,0 1,0 0,1 0,1 1,0 0,1 0,0 1,23-19,-29 27,0-1,0 1,0 0,1 0,-1 0,1 1,0-1,0 1,0 1,0-1,0 1,0-1,1 1,-1 1,0-1,1 1,-1 0,0 0,1 1,-1-1,0 1,0 1,1-1,-1 1,0-1,0 1,7 5,-10-6,1 0,-1 1,0-1,0 1,0 0,1 0,-2 0,1 0,0 0,0 0,-1 1,1-1,-1 0,0 1,1-1,-1 1,-1 0,1-1,0 1,0 0,-1-1,0 1,1 0,-1 0,0 0,-1-1,1 1,0 0,-2 4,1-4,-1 1,1-1,-1 0,0 0,0 0,0 0,0 0,0 0,-1-1,1 1,-1-1,1 0,-1 0,0 0,0 0,0 0,-1 0,1-1,0 1,-1-1,1 0,-5 1,7-2,0 0,1 1,-1-1,0 0,0 0,1 0,-1 1,0-1,0 0,0 0,1 0,-1 0,0 0,0-1,1 1,-1 0,0 0,0 0,1-1,-1 1,0 0,1-1,-1 1,0-1,1 1,-1-1,0 1,0-1,1 0,0 0,0-1,0 1,0 0,0 0,0 0,0 0,0 0,1 0,-1 0,0 0,1 0,-1 0,1 0,-1 0,2-2,31-40,-16 24,-7 7,1 0,0 1,0 0,1 1,0 0,1 1,16-9,-28 17,-1 1,1-1,0 1,0 0,0-1,0 1,0 0,0 0,-1-1,1 1,0 0,0 0,0 0,0 0,0 0,0 0,0 1,0-1,0 0,0 0,0 1,0-1,-1 0,1 1,0-1,1 2,-1-1,0 1,0-1,0 1,0-1,0 1,-1-1,1 1,0 0,-1-1,0 1,1 0,-1 0,0 2,0 10,0 0,-1-1,-4 16,3-17,1 2,0 0,0 0,2 0,-1 0,2 0,0 0,6 22,-6-31,-1-1,1 1,0-1,0 1,0-1,1 0,-1 0,1 0,0 0,0 0,1-1,-1 0,1 1,0-1,-1 0,2-1,-1 1,0-1,0 0,1 0,-1 0,1 0,-1-1,1 0,8 1,-4-1,0-2,1 1,-1-1,0-1,0 1,0-1,0-1,0 0,-1 0,1-1,-1 0,0 0,0-1,0 0,-1-1,1 1,-1-1,-1-1,1 1,6-10,-7 9,1-1,-1 0,-1-1,0 1,0-1,-1 0,0 0,0 0,-1-1,0 0,-1 1,0-1,0 0,-1 0,-1 0,1 0,-2 0,-2-17,2 22,0 0,-1 1,0-1,0 1,0-1,0 1,-1 0,0 0,0 0,0 0,0 0,-1 1,1-1,-1 1,0 0,0 0,0 1,0-1,-1 1,1 0,-1 0,1 0,-1 1,0-1,-9 0,-27-1</inkml:trace>
</inkml:ink>
</file>

<file path=ppt/ink/ink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6:54.852"/>
    </inkml:context>
    <inkml:brush xml:id="br0">
      <inkml:brushProperty name="width" value="0.05" units="cm"/>
      <inkml:brushProperty name="height" value="0.05" units="cm"/>
      <inkml:brushProperty name="ignorePressure" value="1"/>
    </inkml:brush>
  </inkml:definitions>
  <inkml:trace contextRef="#ctx0" brushRef="#br0">1 0,'0'7,"0"11,0 8,0 16,0 15,0 13,0 2,0-11</inkml:trace>
</inkml:ink>
</file>

<file path=ppt/ink/ink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6:55.181"/>
    </inkml:context>
    <inkml:brush xml:id="br0">
      <inkml:brushProperty name="width" value="0.05" units="cm"/>
      <inkml:brushProperty name="height" value="0.05" units="cm"/>
      <inkml:brushProperty name="ignorePressure" value="1"/>
    </inkml:brush>
  </inkml:definitions>
  <inkml:trace contextRef="#ctx0" brushRef="#br0">1 1,'0'0</inkml:trace>
</inkml:ink>
</file>

<file path=ppt/ink/ink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6:55.649"/>
    </inkml:context>
    <inkml:brush xml:id="br0">
      <inkml:brushProperty name="width" value="0.05" units="cm"/>
      <inkml:brushProperty name="height" value="0.05" units="cm"/>
      <inkml:brushProperty name="ignorePressure" value="1"/>
    </inkml:brush>
  </inkml:definitions>
  <inkml:trace contextRef="#ctx0" brushRef="#br0">38 267,'-2'44,"-16"82,11-83,-4 58,14-92,5-16,12-26,-13 21,17-27,47-56,-57 78,1 2,0 0,1 0,1 2,29-19,-44 30,0 0,1 0,-1 1,1-1,-1 1,1 0,0 0,0 0,-1 0,1 0,0 0,0 1,0 0,0-1,0 1,0 0,0 0,0 1,0-1,0 1,-1-1,1 1,0 0,0 0,0 0,-1 0,5 4,-1 0,-1 1,0 0,-1 1,1-1,-1 1,-1 0,1 0,2 10,-3-10,0 0,0 0,0 0,1-1,0 0,0 1,1-1,9 10,-13-15,0 0,1 0,-1-1,0 1,0 0,1-1,-1 1,0-1,1 1,-1-1,0 0,1 1,-1-1,1 0,-1 0,0 0,1 0,-1 0,1-1,-1 1,0 0,1-1,-1 1,3-1,-1-1,0 0,0 0,0-1,0 1,-1-1,1 1,-1-1,1 0,2-5,3-5,0-1,-2 0,10-27,-3-11,-2 0,-3-1,-2 0,-1-58,-8 197,3 0,17 124,-16-200,1 0,1 0,-1 0,2 0,-1-1,1 1,1-1,0 0,0 0,8 9,-9-14,0 1,0-1,0-1,1 1,-1-1,1 0,0 0,0 0,1 0,-1-1,0 0,1 0,-1-1,1 1,0-1,-1 0,1-1,10 1,36-6</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3:06:09.194"/>
    </inkml:context>
    <inkml:brush xml:id="br0">
      <inkml:brushProperty name="width" value="0.05" units="cm"/>
      <inkml:brushProperty name="height" value="0.05" units="cm"/>
      <inkml:brushProperty name="ignorePressure" value="1"/>
    </inkml:brush>
  </inkml:definitions>
  <inkml:trace contextRef="#ctx0" brushRef="#br0">0 18,'0'6,"13"3,28-1,26-2,14-1,11-9,-3-3,2-6,-9-2,-18 3</inkml:trace>
</inkml:ink>
</file>

<file path=ppt/ink/ink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6:56.040"/>
    </inkml:context>
    <inkml:brush xml:id="br0">
      <inkml:brushProperty name="width" value="0.05" units="cm"/>
      <inkml:brushProperty name="height" value="0.05" units="cm"/>
      <inkml:brushProperty name="ignorePressure" value="1"/>
    </inkml:brush>
  </inkml:definitions>
  <inkml:trace contextRef="#ctx0" brushRef="#br0">21 1,'-8'0,"-2"7,8 3,12 0,11-2,25-10,4-5</inkml:trace>
</inkml:ink>
</file>

<file path=ppt/ink/ink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6:56.525"/>
    </inkml:context>
    <inkml:brush xml:id="br0">
      <inkml:brushProperty name="width" value="0.05" units="cm"/>
      <inkml:brushProperty name="height" value="0.05" units="cm"/>
      <inkml:brushProperty name="ignorePressure" value="1"/>
    </inkml:brush>
  </inkml:definitions>
  <inkml:trace contextRef="#ctx0" brushRef="#br0">0 150,'1'-3,"-1"1,1-1,0 1,0 0,0-1,0 1,0 0,1 0,-1 0,1 0,-1 0,1 0,0 0,0 1,0-1,0 1,0-1,0 1,0 0,0-1,5 0,52-20,-49 19,1 1,0 0,0 1,0 0,-1 0,1 2,0-1,0 1,0 1,0 0,0 0,13 6,-18-6,-1 1,1 0,-1 0,0 0,0 1,0-1,-1 1,1 0,-1 1,0-1,0 1,0 0,-1 0,0 0,0 0,0 1,-1-1,1 1,-1 0,-1-1,1 1,-1 0,0 0,0 8,0-1,-1 0,0 1,-1-1,-1 0,0 0,0 0,-2 0,0 0,0-1,-1 0,0 0,-1 0,-11 16,3-17,13-23,12-29,21-28,2 2,3 1,64-85,-87 138,-10 23,-13 28,5-25,-5 12,1 0,1 1,2 0,-4 33,8-53,1 0,0 0,0-1,0 1,1 0,0 0,0 0,0-1,1 1,0-1,0 1,0-1,0 0,1 0,0 0,0 0,1 0,-1 0,1-1,0 0,0 0,1 0,-1 0,1-1,9 6,-10-7,0 0,0-1,0 1,0-1,0 0,0 0,1 0,-1-1,0 0,1 1,-1-2,0 1,1 0,-1-1,0 0,0 0,6-2,29-13</inkml:trace>
</inkml:ink>
</file>

<file path=ppt/ink/ink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6:59.352"/>
    </inkml:context>
    <inkml:brush xml:id="br0">
      <inkml:brushProperty name="width" value="0.05" units="cm"/>
      <inkml:brushProperty name="height" value="0.05" units="cm"/>
      <inkml:brushProperty name="ignorePressure" value="1"/>
    </inkml:brush>
  </inkml:definitions>
  <inkml:trace contextRef="#ctx0" brushRef="#br0">86 408,'0'-287,"-6"413,-25 142,27-233,-34 222,33-234,5-23,0 0,0 0,0 0,0 0,0 0,0 0,0 0,0-1,0 1,0 0,0 0,0 0,0 0,0 0,0 0,0 0,0 0,0 0,0 0,-1 0,1 0,0 0,0 0,0 0,0 0,0 0,0 0,0 0,0 0,0 0,0 0,0 0,0 0,0 0,0 0,-1 0,6-36,1 12,1 1,1 0,0 0,2 1,1 0,17-25,-24 41,0-1,1 1,0 0,0 0,1 0,-1 1,1 0,1 0,-1 0,1 1,-1 0,1 0,0 1,1 0,-1 0,0 1,1 0,0 0,-1 0,1 1,0 0,0 1,9 0,-11 1,0 0,0 1,0 0,0-1,0 2,-1-1,1 1,-1 0,0 0,0 0,0 1,0 0,-1 0,1 0,-1 0,0 1,0-1,-1 1,1 0,-1 1,0-1,-1 0,1 1,-1 0,0-1,0 1,-1 0,0 0,0 0,0 0,-1 0,0 0,0 0,0 0,-1 0,0 0,0 0,0 0,-1 0,0 0,0-1,-1 1,1-1,-1 1,0-1,-6 7,0-3,0-1,0 0,-1 0,0-1,0-1,-1 0,0 0,0-1,0 0,-17 4,11-4,0-1,0 0,0-1,0-1,-1-1,-28-1,43 0,0 0,0-1,0 1,1 0,-1-1,0 1,1-1,-1 0,0 0,1 0,-1 0,1-1,-1 1,1-1,0 1,0-1,-3-2,5 3,0 1,-1-1,1 0,0 1,0-1,0 0,-1 0,1 1,0-1,0 0,0 1,0-1,0 0,1 1,-1-1,0 0,0 1,0-1,1 0,-1 1,0-1,0 0,1 1,0-1,23-21,29-8,2 3,60-21,61-30,-153 66,-1-1,0-1,0-1,-2-1,22-21,-38 33,-1 0,0 1,0-1,0-1,0 1,4-9,-7 13,0-1,0 1,1-1,-1 1,0-1,0 1,0-1,0 0,0 1,0-1,0 1,0-1,0 1,0-1,0 1,0-1,0 1,-1-1,1 0,0 1,0-1,-1 1,1-1,0 1,-1-1,0 0,0 1,0-1,0 1,0-1,-1 1,1 0,0 0,0-1,0 1,-1 0,1 0,0 0,0 0,-1 0,1 0,-2 1,-5 1,1 0,0 0,0 0,0 1,1 0,-1 1,1-1,0 1,0 1,0-1,0 1,1 0,-1 0,1 0,1 1,-1 0,1 0,0 0,0 0,1 1,-4 8,4-8,0 0,1 0,0 0,0 1,0-1,1 1,0 0,0-1,1 1,0 0,1-1,-1 1,2 0,-1-1,1 1,0-1,0 0,1 0,0 1,5 6,-6-10,0-1,0 0,1 0,0 0,0 0,0 0,0-1,0 1,0-1,1 0,-1 0,1 0,-1 0,1-1,0 1,0-1,0 0,4 0,0 0,-1-1,1 0,-1 0,1-1,-1 0,0 0,1 0,-1-1,10-4,-2-1,1 0,-1-1,-1 0,0-1,0-1,0 0,-2-1,17-17,-11 5,-1 0,-1-1,-2-1,0 0,-1-1,-2 0,-1-1,10-39,-10 26,-2-1,-2-1,-2 1,-1-1,-4-48,0 81,0 1,0 0,0-1,-1 1,-1 0,-4-11,7 18,0 0,0 0,-1 1,1-1,-1 1,1-1,0 0,-1 1,1-1,-1 1,1-1,-1 1,1-1,-1 1,0-1,1 1,-1 0,0-1,1 1,-1 0,0-1,1 1,-1 0,0 0,1 0,-1 0,0 0,0 0,0 0,-1 1,0 0,0 0,0 0,0 1,1-1,-1 1,0 0,1-1,-1 1,1 0,0 0,0 0,0 0,0 0,-1 2,-19 45,2 0,2 2,-14 72,28-109,-4 15,1 0,2 0,0 1,2-1,2 1,0 0,2 0,2-1,10 47,-13-72,0 0,0-1,0 1,1-1,-1 0,1 0,0 1,0-1,0 0,0 0,1-1,-1 1,1 0,-1-1,1 0,0 1,0-1,0 0,1-1,-1 1,6 2,-5-3,1-1,0 1,0-1,0 0,0 0,-1 0,1-1,0 0,0 0,0 0,-1 0,1-1,-1 0,1 0,6-4,2-2,-1 0,0-2,0 1,15-17,6-5,-32 30,0 1,-1-1,1 0,0 1,0-1,-1 1,1-1,0 1,0-1,0 1,0-1,0 1,0 0,0-1,0 1,0 0,0 0,0 0,-1 0,1 0,0 0,0 0,0 0,0 0,0 0,0 1,0-1,0 0,0 1,0-1,0 1,0-1,-1 1,1-1,0 1,0-1,0 1,-1 0,1 0,0-1,-1 1,1 1,22 46,-11-20,-10-24,1 0,-1-1,1 1,-1-1,1 0,0 0,1 0,-1 0,0 0,1-1,-1 0,1 1,0-1,0-1,0 1,0 0,0-1,0 0,0 0,7 1,-6-2,1-1,0 1,-1-1,1 0,-1-1,0 1,1-1,-1 0,0 0,0-1,0 0,0 0,0 0,4-4,-2 1,1 0,-1-1,0 1,-1-2,0 1,0-1,0 0,-1 0,0-1,-1 1,0-1,0 0,-1 0,0 0,-1-1,0 1,0-1,0-10,-3 14,1 1,-1-1,-1 0,1 1,-1-1,0 1,0 0,0 0,-1 0,0 0,0 0,0 0,-1 1,0 0,1-1,-1 1,-1 1,1-1,-1 0,1 1,-1 0,0 0,0 1,0-1,-1 1,1 0,0 1,-1-1,1 1,-1 0,0 0,1 1,-7 0,6-1,-1 1,1 0,0 0,0 0,-1 1,1 0,0 0,0 1,0 0,0 0,0 0,1 1,-1 0,1 0,-1 0,1 1,0-1,0 1,1 1,-1-1,1 1,0-1,0 1,0 0,1 1,0-1,0 0,0 1,-3 10,5-14,1 0,-1 0,1 0,-1 0,1 0,0 0,0 0,0 0,0 1,0-1,0 0,1 0,-1 0,1 0,-1 0,1 0,0 0,0 0,0 0,0 0,0-1,0 1,3 3,-1-3,-1-1,1 1,0 0,0-1,0 1,0-1,1 0,-1 0,0 0,0-1,1 1,-1-1,6 1,3-2,1 1,0-1,-1-1,1 0,-1-1,24-9,12-13,-33 16,1 1,0 0,0 1,1 1,23-6,-37 12,0-1,1 1,-1 0,0-1,0 1,1 1,-1-1,0 0,0 1,1 0,-1 0,0 0,0 0,0 0,0 1,0-1,0 1,-1 0,1 0,0 0,-1 0,0 0,1 0,-1 1,0-1,0 1,0 0,0-1,-1 1,1 0,-1 0,0 0,0 0,1 5,2 6,0 1,-1-1,-1 1,0 0,-1 0,-1 0,-2 20,8-53,1 1,1 0,1 0,17-26,-20 34,0 1,0-1,1 1,0 1,1-1,0 1,0 1,0-1,1 1,11-5,-18 10,0 0,0 0,0 0,1 0,-1 1,0-1,1 1,-1 0,0 0,1 0,-1 0,1 0,-1 0,0 0,1 1,-1-1,0 1,1 0,-1 0,0-1,0 1,0 1,0-1,0 0,0 1,3 1,1 4,0 1,0-1,0 1,-1 0,6 13,22 29,-30-47,0 1,0-2,1 1,-1 0,1-1,0 0,0 1,0-2,0 1,0 0,0-1,1 0,-1 0,0 0,1 0,-1-1,6 0,-2 0,0-1,-1 0,1-1,0 1,-1-1,1-1,-1 0,0 0,10-6,-7 4,-1-1,-1 0,1 0,-1-1,0 0,0 0,-1-1,0 0,-1-1,1 1,-1-1,-1 0,0-1,6-16,-10 23,0 0,0 0,0 0,-1-1,1 1,-1 0,0 0,0 0,0 0,-1 0,1-1,-1 1,0 0,1 0,-1 0,-1 0,1 0,0 0,-1 1,1-1,-1 0,0 1,0-1,0 1,0 0,-1-1,1 1,0 0,-1 0,0 1,1-1,-1 0,-6-1,4 1,-1 0,0 0,1 1,-1 0,0 0,0 1,0 0,0 0,0 0,0 0,0 1,0 0,1 0,-1 1,0 0,1 0,-8 4,4-1,1 1,-1 0,1 1,1 0,-1 0,-11 15,17-20,0 0,0 1,0-1,0 1,1-1,-1 1,1-1,-1 1,1 0,0 0,0 0,0 0,1 0,-1 0,1 0,-1 0,1 0,0 0,0 0,1 0,-1 0,0 0,1 0,0 0,0 0,0-1,1 4,0-4,0 0,0 0,0 0,0-1,0 1,0-1,0 0,0 1,1-1,-1 0,0 0,1 0,-1-1,1 1,-1-1,6 1,45 0,-32-2,-14 1,0 0,0 1,0-1,0 1,0 1,0-1,-1 1,1 1,6 2,-9-3,-1 0,0 0,0 1,0-1,0 1,-1 0,1-1,-1 1,1 0,-1 1,0-1,0 0,0 1,-1-1,1 1,-1-1,0 1,1 6,3 17,-2-1,0 1,-2 0,-1 0,-2 0,0-1,-11 50,8-55,-1 0,-1 0,-1 0,0-1,-2 0,0 0,-1-1,-1-1,-1 0,-16 17,23-29,-1 0,0-1,0 0,0 0,0 0,-1-1,0-1,-13 6,19-8,0-1,0 1,0 0,0-1,1 1,-1-1,0 0,0 1,0-1,0 0,0 0,0-1,0 1,0 0,0 0,0-1,0 1,1-1,-1 0,0 0,0 1,0-1,1 0,-1-1,1 1,-1 0,1 0,-1-1,1 1,0 0,-1-1,1 0,0 1,0-1,0 0,0 1,1-1,-1 0,0 0,1 0,-1 0,1 0,-1-3,1-3,-1-1,2 1,-1-1,1 0,0 1,1-1,0 1,0 0,1-1,0 1,7-12,5-7,34-51,-7 28,1 1,3 3,1 1,75-53,-16 11,-78 64,-2-1,-1-1,-1-1,29-43,-52 68,0 0,0 0,0 0,0 0,-1 0,1 0,0-1,-1 1,1 0,-1 0,1-1,-1 1,0 0,1-1,-1 1,0-1,0 0,-1 1,1 1,-1 0,1 0,-1 0,0 0,1 0,-1 0,1 0,-1 0,0 0,1 0,-1 0,0 0,1 0,-1 0,1 0,-1 1,0-1,1 0,-1 1,1-1,-1 0,1 1,-1 0,-5 2,0 1,0 0,0 0,1 1,-9 9,11-11,0 1,0 0,0 0,1 0,0 0,0 0,0 1,0-1,0 1,1 0,0-1,0 1,1 0,-1-1,1 1,0 0,0 0,0-1,1 1,0 0,0 0,0-1,0 1,3 5,4 3,0 0,1-1,1 0,-1-1,2 0,14 12,-15-15,-1 1,0 0,0 0,-1 1,0 0,-1 0,0 1,0-1,5 16,-11-25,0 1,-1 0,1 0,-1-1,0 1,1 0,-1 0,0 0,0 0,0-1,0 1,0 0,-1 0,1 0,0-1,-1 1,1 0,-1 0,0-1,0 1,0-1,1 1,-1 0,-1-1,1 0,-2 3,0-2,0 0,0-1,-1 1,1-1,0 1,-1-1,1 0,-1 0,1-1,-1 1,0-1,-5 0,-10 0,-1-1,0-2,-33-7,40 7,0 0,1 0,-1-1,1-1,-1-1,1 1,1-2,-1 0,1 0,-12-11,-3-10</inkml:trace>
</inkml:ink>
</file>

<file path=ppt/ink/ink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7:00.336"/>
    </inkml:context>
    <inkml:brush xml:id="br0">
      <inkml:brushProperty name="width" value="0.05" units="cm"/>
      <inkml:brushProperty name="height" value="0.05" units="cm"/>
      <inkml:brushProperty name="ignorePressure" value="1"/>
    </inkml:brush>
  </inkml:definitions>
  <inkml:trace contextRef="#ctx0" brushRef="#br0">0 830,'9'-1,"0"-1,0-1,0 1,-1-1,1-1,-1 0,0 0,0-1,0 0,-1 0,0 0,13-13,-6 2,-1-1,0 0,-1-1,-1 0,-1-1,0 0,-2 0,0-1,-1-1,-1 1,6-37,-1-20,2-142,-12 175,-9-87,8 129,0 0,0 0,0 0,-1 0,1 0,-1 0,1 0,-1 0,0 0,0 0,0 0,0 0,0 0,0 1,0-1,0 1,-3-3,3 4,0 0,1 0,-1 0,0 0,0 0,0 1,0-1,1 0,-1 0,0 1,0-1,1 1,-1-1,0 0,1 1,-1-1,0 1,1 0,-1-1,1 1,-1 0,1-1,-1 1,1 0,-1-1,1 1,-1 1,-4 9,-1 0,2 0,0 0,-5 19,0 15,2-1,2 1,2 0,2-1,2 1,2 0,1 0,13 50,-13-82,0 0,0-1,1 1,1-1,0 0,13 18,-17-27,0 0,1 1,-1-2,1 1,0 0,0 0,0-1,0 0,1 0,-1 0,0 0,1 0,-1 0,1-1,0 0,0 0,-1 0,1 0,0-1,0 1,0-1,0 0,0 0,0 0,0-1,5 0,-2-2,-1 1,1-1,-1 0,0 0,0-1,0 0,-1 0,9-8,-8 7,0 0,1 0,-1 0,1 1,8-3,-15 7,1 0,-1 0,1 0,0 0,-1 0,1 0,-1 0,1 0,-1 0,1 0,-1 1,1-1,-1 0,1 1,-1-1,1 0,-1 1,1-1,-1 0,1 1,-1-1,0 1,1-1,-1 0,0 1,1-1,-1 1,0 0,0-1,0 1,1-1,-1 1,0-1,0 1,0-1,0 1,0 0,0-1,0 1,0 0,4 34,-4-24,1-6,1 0,-1 0,1 1,-1-1,1 0,1-1,-1 1,1 0,0-1,0 1,5 5,-6-9,-1 1,1-1,0 0,-1 0,1 1,0-1,0 0,0 0,0-1,0 1,0 0,0-1,0 1,0-1,0 0,1 1,-1-1,0 0,0 0,0-1,0 1,1 0,-1-1,0 1,0-1,0 0,0 0,0 1,0-1,0-1,1 0,5-4,0 1,-1-1,0-1,-1 1,1-1,-1-1,0 1,-1-1,0 0,0 0,-1-1,0 1,0-1,-1 0,0 0,-1 0,0 0,0 0,-1-1,0 1,-1-1,-1-14,1 15,0 0,-1 1,-1-1,1 1,-2-1,1 1,-1 0,0 0,0 0,-1 0,-1 0,1 1,-1 0,0 0,0 0,-1 1,0-1,-1 2,1-1,-1 0,0 1,0 1,0-1,-16-6,19 9,-1 1,1-1,0 1,0 0,-1 1,1-1,0 1,-1 0,1 0,-1 0,1 0,0 1,-1 0,1-1,0 2,0-1,0 0,-1 1,1 0,1 0,-1 0,0 1,0-1,1 1,0 0,-1 0,1 0,0 0,1 0,-1 1,0 0,1-1,0 1,0 0,0 0,0 0,1 0,-1 0,1 1,0-1,1 0,-1 1,1-1,0 0,0 1,0-1,0 1,1-1,0 0,-1 1,2-1,-1 0,0 0,1 0,0 0,0 0,0 0,1 0,-1-1,1 1,0-1,0 0,0 0,6 5,1-2,0 0,0-1,0-1,1 0,-1 0,1-1,0 0,0-1,0 0,0-1,0 0,1-1,-1 0,0-1,0 0,22-6,-3-4</inkml:trace>
</inkml:ink>
</file>

<file path=ppt/ink/ink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7:00.712"/>
    </inkml:context>
    <inkml:brush xml:id="br0">
      <inkml:brushProperty name="width" value="0.05" units="cm"/>
      <inkml:brushProperty name="height" value="0.05" units="cm"/>
      <inkml:brushProperty name="ignorePressure" value="1"/>
    </inkml:brush>
  </inkml:definitions>
  <inkml:trace contextRef="#ctx0" brushRef="#br0">0 143,'8'-8,"9"-2,18 1,31-6,28-1,5 4,8-5,1 1,-11-4,-22 1</inkml:trace>
</inkml:ink>
</file>

<file path=ppt/ink/ink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7:04.024"/>
    </inkml:context>
    <inkml:brush xml:id="br0">
      <inkml:brushProperty name="width" value="0.05" units="cm"/>
      <inkml:brushProperty name="height" value="0.05" units="cm"/>
      <inkml:brushProperty name="ignorePressure" value="1"/>
    </inkml:brush>
  </inkml:definitions>
  <inkml:trace contextRef="#ctx0" brushRef="#br0">7 1038,'-6'-29,"5"27,3 7,5 10,87 186,-79-174,1-1,2-1,0-1,1 0,28 25,-43-45,0-1,0 1,0-1,1 0,-1 0,1-1,0 1,0-1,0 0,0-1,0 1,9 1,-11-3,-1 0,1 0,0 0,0-1,0 1,-1-1,1 0,0 1,-1-1,1-1,0 1,-1 0,0 0,1-1,-1 0,0 1,1-1,-1 0,0 0,-1 0,1 0,0 0,0-1,1-2,3-6,0-1,-1 0,0 0,0-1,-2 1,0-1,3-19,5-101,-7 65,19-366,15-139,-37 564,0 0,1 1,0-1,0 0,5-11,-6 19,-1 0,1 0,0 0,-1 0,1 1,0-1,-1 0,1 0,0 0,0 1,0-1,-1 0,1 1,0-1,0 0,0 1,0-1,0 1,2-1,-1 1,0 0,-1 0,1 1,-1-1,1 0,0 1,-1-1,1 1,-1-1,1 1,-1 0,1 0,-1 0,0-1,1 1,-1 1,2 1,18 17,-1 2,-1 1,-1 1,18 30,23 30,10-3,-49-61,-1 1,-2 0,0 2,-1-1,-1 2,-1 0,20 50,-22-31,-2 0,-3 0,5 85,-13 136,-1-200,1-53,2 0,-1 0,2-1,-1 1,2 0,-1 0,1-1,1 0,0 0,0 0,1 0,0 0,1-1,8 10,-3-6,1 0,0-1,0-1,1 0,1-1,0-1,0 0,22 10,-22-12,1-1,0-1,1 0,-1-1,1-1,0 0,0-1,24 0,-32-2,0 0,0-1,0 0,1 0,-1 0,0-1,0-1,-1 1,1-1,0-1,-1 1,0-1,0-1,0 1,0-1,-1 0,0-1,6-6,8-16</inkml:trace>
</inkml:ink>
</file>

<file path=ppt/ink/ink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7:04.508"/>
    </inkml:context>
    <inkml:brush xml:id="br0">
      <inkml:brushProperty name="width" value="0.05" units="cm"/>
      <inkml:brushProperty name="height" value="0.05" units="cm"/>
      <inkml:brushProperty name="ignorePressure" value="1"/>
    </inkml:brush>
  </inkml:definitions>
  <inkml:trace contextRef="#ctx0" brushRef="#br0">325 76,'0'-7,"0"-10,0-10,0 7,-8 15,-9 9,-17 32,-11 18,-12 22,-4 36,9 35,13 16,28-6,30-14,35-16,23-31,6-38,-11-30</inkml:trace>
</inkml:ink>
</file>

<file path=ppt/ink/ink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7:05.227"/>
    </inkml:context>
    <inkml:brush xml:id="br0">
      <inkml:brushProperty name="width" value="0.05" units="cm"/>
      <inkml:brushProperty name="height" value="0.05" units="cm"/>
      <inkml:brushProperty name="ignorePressure" value="1"/>
    </inkml:brush>
  </inkml:definitions>
  <inkml:trace contextRef="#ctx0" brushRef="#br0">1 654,'17'-2,"0"-2,-1 1,1-2,-1-1,0 0,0 0,25-16,-28 15,7-3,-1-1,0-1,0-1,-1-1,-1 0,26-27,-32 28,-1 0,-1 0,1-1,-2-1,0 1,-1-1,0-1,-2 1,8-29,-8 21,-1 0,-2 0,0 0,-1 0,-1-1,-2 1,0 0,-1 0,-13-44,16 65,-1 0,1 0,-1 0,0 0,0 0,0 0,0 1,0-1,0 0,0 0,-1 1,1-1,-1 1,1-1,-4-1,4 3,1-1,-1 1,0 0,0 0,1 0,-1 0,0 0,0 0,0 0,1 1,-1-1,0 0,1 0,-1 1,0-1,0 0,1 1,-1-1,1 1,-1-1,0 0,1 1,-1 0,1-1,-1 1,1-1,-1 1,0 0,-3 6,0 0,0 1,1-1,-1 1,1-1,-2 14,-6 31,2 1,-3 82,11 111,1-234,35 563,-27-476,7 23,-8-82,-2 0,-1 0,-3 1,-6 77,4-113,1 0,-2-1,1 1,0 0,-1-1,0 1,0-1,0 1,-1-1,0 0,1 0,-1 0,-7 6,8-8,-1-1,1 1,-1-1,1 1,-1-1,0 0,0 0,0 0,1 0,-1-1,0 1,0-1,0 0,0 0,0 0,0 0,0 0,0-1,0 1,0-1,1 0,-1 0,0 0,-4-2,-5-4,-1 0,1-1,0-1,0 0,1 0,1-1,-1-1,2 0,-1 0,2-1,-15-24,11 16,2-1,0 0,1 0,1-1,1 0,1 0,-3-24,7 29,1-1,0 1,2 0,0-1,1 1,0 0,2 0,0 0,1 0,0 1,1 0,1 0,12-19,-5 14,0 0,2 1,0 0,1 2,1 0,1 1,1 1,30-20,98-51,-124 74,37-21</inkml:trace>
</inkml:ink>
</file>

<file path=ppt/ink/ink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7:05.634"/>
    </inkml:context>
    <inkml:brush xml:id="br0">
      <inkml:brushProperty name="width" value="0.05" units="cm"/>
      <inkml:brushProperty name="height" value="0.05" units="cm"/>
      <inkml:brushProperty name="ignorePressure" value="1"/>
    </inkml:brush>
  </inkml:definitions>
  <inkml:trace contextRef="#ctx0" brushRef="#br0">20 27,'-8'0,"-2"-7,8-3,12 1,19 9,11 12,15 11,-3 9,6 22,7 32,0 37,-11 37,-22 12,-24-1,-20-28,-10-48,8-61,6-36</inkml:trace>
</inkml:ink>
</file>

<file path=ppt/ink/ink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7:05.962"/>
    </inkml:context>
    <inkml:brush xml:id="br0">
      <inkml:brushProperty name="width" value="0.05" units="cm"/>
      <inkml:brushProperty name="height" value="0.05" units="cm"/>
      <inkml:brushProperty name="ignorePressure" value="1"/>
    </inkml:brush>
  </inkml:definitions>
  <inkml:trace contextRef="#ctx0" brushRef="#br0">37 18,'0'8,"-7"2,-11-1,6-1,27-2,34-3,15-9,27-3,6-1,0-5,0-1,-25 10,-25 6</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3:06:09.865"/>
    </inkml:context>
    <inkml:brush xml:id="br0">
      <inkml:brushProperty name="width" value="0.05" units="cm"/>
      <inkml:brushProperty name="height" value="0.05" units="cm"/>
      <inkml:brushProperty name="ignorePressure" value="1"/>
    </inkml:brush>
  </inkml:definitions>
  <inkml:trace contextRef="#ctx0" brushRef="#br0">9 0,'-6'0,"4"6,9 3,15-2,22-1,17-1,3-2,4-2,-4 0,-12-1</inkml:trace>
</inkml:ink>
</file>

<file path=ppt/ink/ink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7:06.321"/>
    </inkml:context>
    <inkml:brush xml:id="br0">
      <inkml:brushProperty name="width" value="0.05" units="cm"/>
      <inkml:brushProperty name="height" value="0.05" units="cm"/>
      <inkml:brushProperty name="ignorePressure" value="1"/>
    </inkml:brush>
  </inkml:definitions>
  <inkml:trace contextRef="#ctx0" brushRef="#br0">1 57,'15'0,"19"0,12 0,28-7,24-3,17 1,4-6,-18-1</inkml:trace>
</inkml:ink>
</file>

<file path=ppt/ink/ink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7:07.087"/>
    </inkml:context>
    <inkml:brush xml:id="br0">
      <inkml:brushProperty name="width" value="0.05" units="cm"/>
      <inkml:brushProperty name="height" value="0.05" units="cm"/>
      <inkml:brushProperty name="ignorePressure" value="1"/>
    </inkml:brush>
  </inkml:definitions>
  <inkml:trace contextRef="#ctx0" brushRef="#br0">22 49,'-20'-22,"18"20,6 5,35 42,-20-18,281 422,-271-401,-3 1,27 70,-43-93,-1 2,-2-1,0 1,-2 0,-1 0,0 39,-4-62,1 0,-2-1,1 1,-1 0,1-1,-1 1,-1-1,1 1,-1-1,1 0,-1 1,0-1,-1 0,1 0,-1 0,0-1,0 1,0-1,-4 4,3-4,0 0,-1-1,0 0,0 0,1 0,-1 0,0-1,0 1,0-1,-1-1,1 1,0-1,0 0,0 0,-1 0,-5-2,3 1,0 0,0-1,1 0,-1-1,1 0,0 0,0 0,0-1,0 0,1 0,-1-1,1 0,0 0,0 0,1-1,0 0,0 0,0 0,1-1,0 1,0-1,0 0,1 0,0-1,1 1,-3-8,1-1,1 0,1 0,0 0,1 0,0 0,2-1,0 1,1 0,0 0,1 0,10-28,5 0,2 0,2 2,1 0,3 2,53-65,178-170,-150 168,-97 96,-8 8,1 0,0 0,0 0,0 0,0 0,1 0,-1 1,1 0,-1-1,1 2,7-4,1 6</inkml:trace>
</inkml:ink>
</file>

<file path=ppt/ink/ink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7:07.649"/>
    </inkml:context>
    <inkml:brush xml:id="br0">
      <inkml:brushProperty name="width" value="0.05" units="cm"/>
      <inkml:brushProperty name="height" value="0.05" units="cm"/>
      <inkml:brushProperty name="ignorePressure" value="1"/>
    </inkml:brush>
  </inkml:definitions>
  <inkml:trace contextRef="#ctx0" brushRef="#br0">91 75,'0'1,"0"0,-1 0,1 1,0-1,-1 0,1 0,-1 0,1 1,-1-1,0 0,0 0,1 0,-1 0,0 0,0-1,0 1,0 0,0 0,0 0,0-1,0 1,-2 0,-1 1,1 0,-1-1,0 0,1 0,-1 0,0 0,0-1,-4 1,6-1,0 0,1 0,-1 0,0 0,0-1,1 1,-1 0,0-1,0 1,1-1,-1 1,1-1,-1 0,0 0,1 0,-2-1,2 1,1 0,-1 0,1 0,-1 0,1 0,0 0,-1 0,1 0,0 0,0 0,0 0,0 0,0 0,0 0,0 0,0 0,0 0,0 0,1 0,-1 0,0 0,1 0,-1 0,0 0,1 0,0 0,-1 0,1 0,-1 1,2-2,4-5,0 1,0 1,0-1,0 1,1 0,0 0,0 1,1 0,-1 0,1 1,-1 0,9-2,-11 3,0 1,1 0,-1 0,0 1,0-1,0 1,0 0,1 0,6 2,-9-1,-1 0,1-1,-1 1,1 0,-1 0,0 1,0-1,1 1,-1-1,0 1,0-1,0 1,-1 0,1 0,0 0,-1 0,1 0,-1 1,2 2,-2-1,0 0,0 0,0 1,0-1,-1 0,0 1,0-1,0 0,0 1,-1-1,0 0,0 1,0-1,0 0,-1 0,1 0,-1 0,0 0,0 0,-5 5,5-5,-1 0,1 0,-1-1,0 1,0-1,-1 0,1 0,-1 0,1 0,-1 0,0-1,0 0,0 0,0 0,0 0,-1-1,1 1,-1-1,-6 1,9-3,-1 1,0-1,1 1,-1-1,0 0,1 0,-1 0,1-1,-1 1,1 0,0-1,0 0,0 1,0-1,0 0,0 0,0 0,0 0,1-1,-1 1,1 0,0-1,-1 1,1-1,0 1,1-1,-1 0,0 1,1-1,-1 0,1-3,-1 0,0 0,0-1,1 1,0 0,0-1,1 1,0 0,0-1,0 1,1 0,0 0,4-9,12-10</inkml:trace>
</inkml:ink>
</file>

<file path=ppt/ink/ink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7:08.134"/>
    </inkml:context>
    <inkml:brush xml:id="br0">
      <inkml:brushProperty name="width" value="0.05" units="cm"/>
      <inkml:brushProperty name="height" value="0.05" units="cm"/>
      <inkml:brushProperty name="ignorePressure" value="1"/>
    </inkml:brush>
  </inkml:definitions>
  <inkml:trace contextRef="#ctx0" brushRef="#br0">37 86,'-7'0,"-10"0,5 0,19 0,32-7,31-3,18 1,24 2,16-6,-7-1,-9 3,-31 2,-29 4</inkml:trace>
</inkml:ink>
</file>

<file path=ppt/ink/ink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7:08.493"/>
    </inkml:context>
    <inkml:brush xml:id="br0">
      <inkml:brushProperty name="width" value="0.05" units="cm"/>
      <inkml:brushProperty name="height" value="0.05" units="cm"/>
      <inkml:brushProperty name="ignorePressure" value="1"/>
    </inkml:brush>
  </inkml:definitions>
  <inkml:trace contextRef="#ctx0" brushRef="#br0">0 0,'0'8,"0"9,0 10,0 22,0 11,0 17,0 10,0 6,0 2,0-1,0-9,0-26,0-23</inkml:trace>
</inkml:ink>
</file>

<file path=ppt/ink/ink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7:09.290"/>
    </inkml:context>
    <inkml:brush xml:id="br0">
      <inkml:brushProperty name="width" value="0.05" units="cm"/>
      <inkml:brushProperty name="height" value="0.05" units="cm"/>
      <inkml:brushProperty name="ignorePressure" value="1"/>
    </inkml:brush>
  </inkml:definitions>
  <inkml:trace contextRef="#ctx0" brushRef="#br0">1 71,'14'0,"14"0,15 0,9 0,33 0,38-8,22-1,-8-1,-18-5,-38 0,-32 2</inkml:trace>
</inkml:ink>
</file>

<file path=ppt/ink/ink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7:09.634"/>
    </inkml:context>
    <inkml:brush xml:id="br0">
      <inkml:brushProperty name="width" value="0.05" units="cm"/>
      <inkml:brushProperty name="height" value="0.05" units="cm"/>
      <inkml:brushProperty name="ignorePressure" value="1"/>
    </inkml:brush>
  </inkml:definitions>
  <inkml:trace contextRef="#ctx0" brushRef="#br0">0 10,'0'-7,"0"4,0 11,0 19,0 34,0 29,0 7,0-5,0-12,0-11,0-11,0-14</inkml:trace>
</inkml:ink>
</file>

<file path=ppt/ink/ink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7:10.352"/>
    </inkml:context>
    <inkml:brush xml:id="br0">
      <inkml:brushProperty name="width" value="0.05" units="cm"/>
      <inkml:brushProperty name="height" value="0.05" units="cm"/>
      <inkml:brushProperty name="ignorePressure" value="1"/>
    </inkml:brush>
  </inkml:definitions>
  <inkml:trace contextRef="#ctx0" brushRef="#br0">45 10,'0'-7,"0"5,0 17,0 14,-7 25,-3 10,1 17,2 1,1-5,3-1,1-5,1-9,1-21,1-25,-1-16</inkml:trace>
</inkml:ink>
</file>

<file path=ppt/ink/ink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7:10.712"/>
    </inkml:context>
    <inkml:brush xml:id="br0">
      <inkml:brushProperty name="width" value="0.05" units="cm"/>
      <inkml:brushProperty name="height" value="0.05" units="cm"/>
      <inkml:brushProperty name="ignorePressure" value="1"/>
    </inkml:brush>
  </inkml:definitions>
  <inkml:trace contextRef="#ctx0" brushRef="#br0">1 28,'0'8,"7"2,11-1,16-1,25-10,10-5,16 0,8 0,18 1,-3 2,-11 2,-1 1,-1-7,-10-1,-19 0</inkml:trace>
</inkml:ink>
</file>

<file path=ppt/ink/ink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7:11.274"/>
    </inkml:context>
    <inkml:brush xml:id="br0">
      <inkml:brushProperty name="width" value="0.05" units="cm"/>
      <inkml:brushProperty name="height" value="0.05" units="cm"/>
      <inkml:brushProperty name="ignorePressure" value="1"/>
    </inkml:brush>
  </inkml:definitions>
  <inkml:trace contextRef="#ctx0" brushRef="#br0">0 35,'19'-7,"0"1,0 0,0 1,1 2,-1 0,1 0,0 2,0 1,-1 0,1 2,0 0,0 1,29 8,-43-9,0 0,1 1,-1-1,0 1,0 0,0 1,-1 0,1-1,-1 2,0-1,0 1,0-1,-1 1,0 1,0-1,6 10,-8-10,0 0,-1 0,1 0,-1 1,0-1,0 1,0-1,-1 1,0-1,0 1,0-1,-1 0,0 1,0-1,0 1,-1-1,1 0,-1 0,-1 0,-5 9,0-1,0-1,-1-1,-1 1,0-2,-1 1,0-1,0-1,-1 0,0-1,-24 13,27-16,0-1,0 0,-1 0,1-1,-1 0,0 0,1-1,-1-1,0 1,0-2,-1 1,1-2,0 1,0-1,0-1,-14-3,22 5,0-1,0 0,0 0,1 1,-1-1,0 0,0-1,1 1,-1 0,0 0,1-1,-1 1,1-1,0 1,-1-1,-1-3,3 4,0 0,-1 0,1 0,0 0,0 0,0 0,0 0,0 0,0-1,0 1,1 0,-1 0,0 0,0 0,1 0,-1 0,1 0,-1 0,1 0,-1 0,1 0,1-1,1-1,0 0,0 1,0-1,0 1,0-1,1 1,-1 0,1 0,0 1,0-1,0 1,-1 0,1 0,0 0,7 0,0 1,1 0,0 1,0 1,0 0,0 0,-1 1,20 8,79 42,-29-13,-70-34,1-1,-1-1,1 0,0 0,0-1,0-1,0 0,0 0,1-1,23-2,-6-7</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3:06:10.303"/>
    </inkml:context>
    <inkml:brush xml:id="br0">
      <inkml:brushProperty name="width" value="0.05" units="cm"/>
      <inkml:brushProperty name="height" value="0.05" units="cm"/>
      <inkml:brushProperty name="ignorePressure" value="1"/>
    </inkml:brush>
  </inkml:definitions>
  <inkml:trace contextRef="#ctx0" brushRef="#br0">9 1,'0'6,"-6"2,4 0,15-2,17-2,16-1,7-2,0 0,-3-1,-4 0,-3-1,-9-5,-10-2</inkml:trace>
</inkml:ink>
</file>

<file path=ppt/ink/ink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7:13.259"/>
    </inkml:context>
    <inkml:brush xml:id="br0">
      <inkml:brushProperty name="width" value="0.05" units="cm"/>
      <inkml:brushProperty name="height" value="0.05" units="cm"/>
      <inkml:brushProperty name="ignorePressure" value="1"/>
    </inkml:brush>
  </inkml:definitions>
  <inkml:trace contextRef="#ctx0" brushRef="#br0">1188 38,'0'-1,"0"0,-1 0,1-1,0 1,-1 0,1 0,-1 0,0 0,1 0,-1 0,0 0,1 0,-1 0,0 0,0 0,0 0,0 0,0 0,0 1,0-1,0 1,0-1,-1 1,1-1,0 1,0-1,-2 1,-41-8,38 7,-56-3,1 3,-110 12,72-3,-428 48,516-54,2-1,-1 0,1 1,0 0,0 0,1 1,-1 0,-14 8,22-11,1 0,-1 1,1-1,-1 1,1-1,-1 1,1-1,0 1,-1-1,1 1,0-1,0 1,-1-1,1 1,0 0,0-1,0 1,0-1,-1 1,1 0,0-1,0 1,0-1,0 1,1 0,-1-1,0 1,0 0,0-1,0 1,1-1,-1 1,0-1,0 1,1-1,-1 1,1-1,-1 1,0-1,1 1,-1-1,1 1,-1-1,1 0,-1 1,2-1,27 18,52 15,1-3,1-4,98 16,-141-32,73 13,63 16,-173-38,0-1,0 1,0-1,0 1,0 0,-1 1,1-1,0 0,-1 1,1-1,-1 1,1 0,-1 0,0 0,0 0,3 4,-5-5,0-1,1 1,-1 0,0 0,0-1,-1 1,1 0,0 0,0-1,0 1,0 0,-1 0,1-1,0 1,-1 0,1-1,0 1,-1 0,1-1,-1 1,1 0,-2 0,-26 20,-104 48,-166 60,76-36,162-67,-107 55,150-68,17-12,0-1,0 0,0 0,0 0,-1 0,1 1,0-1,0 0,0 0,0 0,0 0,0 1,0-1,0 0,0 0,0 0,0 0,0 1,0-1,0 0,0 0,0 0,1 0,-1 1,0-1,0 0,0 0,0 0,0 0,0 0,0 1,0-1,1 0,-1 0,0 0,0 0,0 0,0 0,0 0,1 0,-1 1,0-1,0 0,0 0,0 0,1 0,-1 0,0 0,36-1,592-55,-336 38,-195 11,-22 1</inkml:trace>
</inkml:ink>
</file>

<file path=ppt/ink/ink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7:13.868"/>
    </inkml:context>
    <inkml:brush xml:id="br0">
      <inkml:brushProperty name="width" value="0.05" units="cm"/>
      <inkml:brushProperty name="height" value="0.05" units="cm"/>
      <inkml:brushProperty name="ignorePressure" value="1"/>
    </inkml:brush>
  </inkml:definitions>
  <inkml:trace contextRef="#ctx0" brushRef="#br0">190 1,'1'127,"-3"139,1-251,0-1,-2 1,0 0,0-1,-1 0,-8 19,11-30,0-1,0 1,0 0,0-1,-1 1,1-1,-1 1,0-1,1 0,-1 0,0 0,0 0,-1 0,1 0,0-1,-1 1,1-1,0 1,-1-1,0 0,1 0,-1 0,0 0,0-1,1 1,-1-1,0 1,0-1,0 0,1 0,-1 0,0-1,0 1,0-1,0 0,1 1,-1-1,0 0,1 0,-4-2,2 0,-1 0,0-1,1 1,0-1,0 0,0 0,0 0,0 0,1-1,0 1,0-1,0 0,1 0,-1 0,1 0,0-1,1 1,-1-1,1 1,0-1,1 1,-1-1,1 1,0-1,2-9,-1 5,0 0,1 0,0 0,0 0,2 0,-1 1,1 0,0 0,1 0,0 0,0 0,1 1,12-14,-4 10,1 0,0 1,0 0,24-12,8 1</inkml:trace>
</inkml:ink>
</file>

<file path=ppt/ink/ink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7:14.259"/>
    </inkml:context>
    <inkml:brush xml:id="br0">
      <inkml:brushProperty name="width" value="0.05" units="cm"/>
      <inkml:brushProperty name="height" value="0.05" units="cm"/>
      <inkml:brushProperty name="ignorePressure" value="1"/>
    </inkml:brush>
  </inkml:definitions>
  <inkml:trace contextRef="#ctx0" brushRef="#br0">1 0,'8'0,"2"0</inkml:trace>
</inkml:ink>
</file>

<file path=ppt/ink/ink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7:15.649"/>
    </inkml:context>
    <inkml:brush xml:id="br0">
      <inkml:brushProperty name="width" value="0.05" units="cm"/>
      <inkml:brushProperty name="height" value="0.05" units="cm"/>
      <inkml:brushProperty name="ignorePressure" value="1"/>
    </inkml:brush>
  </inkml:definitions>
  <inkml:trace contextRef="#ctx0" brushRef="#br0">73 39,'-8'0,"-10"0,-8 0,6 0,22 0,34 0,24 0,33 0,7 0,10-7,-7-3,-6 1,-12 2,-20 1</inkml:trace>
</inkml:ink>
</file>

<file path=ppt/ink/ink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7:16.024"/>
    </inkml:context>
    <inkml:brush xml:id="br0">
      <inkml:brushProperty name="width" value="0.05" units="cm"/>
      <inkml:brushProperty name="height" value="0.05" units="cm"/>
      <inkml:brushProperty name="ignorePressure" value="1"/>
    </inkml:brush>
  </inkml:definitions>
  <inkml:trace contextRef="#ctx0" brushRef="#br0">1 0,'0'8,"0"9,0 18,0 9,0 28,0 16,0 1,0-8,0-10,0-16</inkml:trace>
</inkml:ink>
</file>

<file path=ppt/ink/ink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7:17.462"/>
    </inkml:context>
    <inkml:brush xml:id="br0">
      <inkml:brushProperty name="width" value="0.05" units="cm"/>
      <inkml:brushProperty name="height" value="0.05" units="cm"/>
      <inkml:brushProperty name="ignorePressure" value="1"/>
    </inkml:brush>
  </inkml:definitions>
  <inkml:trace contextRef="#ctx0" brushRef="#br0">67 297,'1'-23,"1"-1,1 1,2 0,6-23,-7 33,-5 8,-7 16,-11 23,7-6,1 1,1 0,2 0,1 1,1 1,1-1,2 1,1 31,2-57,1 0,-1 0,1 0,0 1,1-1,-1 0,1-1,0 1,0 0,1 0,-1-1,1 1,0-1,4 4,-5-6,1 0,-1 0,1 0,0 0,-1-1,1 1,0-1,0 0,0 1,0-1,0-1,0 1,0 0,1-1,-1 0,0 0,0 0,0 0,0 0,1 0,-1-1,0 0,4-1,2-1,0 0,0 0,-1-1,0-1,1 0,-2 0,1 0,0-1,-1 0,7-8,6-8,31-45,-11 14,-39 52,-1 0,1 1,-1-1,1 1,-1-1,1 1,0-1,-1 1,1-1,0 1,-1-1,1 1,0 0,-1-1,1 1,0 0,0 0,-1 0,1 0,0-1,0 1,-1 0,1 0,0 0,0 1,0-1,-1 0,1 0,0 0,0 0,-1 1,1-1,0 0,-1 1,1-1,0 1,23 23,-13-11,-2-5,0 0,1-1,0 0,0-1,0 0,1 0,0-1,0 0,0-1,16 4,-19-7,0 0,0 0,0 0,-1-1,1 0,0-1,0 0,0 0,0-1,-1 0,1 0,-1-1,1 0,-1 0,0-1,12-8,-7 4,-1-1,0-1,-1 1,0-2,0 0,-1 0,0-1,-1 0,-1 0,0-1,-1 1,0-2,0 1,-2-1,0 0,0 0,-1 0,-1 0,-1 0,0-1,0 1,-2-1,1 1,-2 0,0-1,-1 1,0 0,-10-24,-11 2,1 19</inkml:trace>
</inkml:ink>
</file>

<file path=ppt/ink/ink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7:18.009"/>
    </inkml:context>
    <inkml:brush xml:id="br0">
      <inkml:brushProperty name="width" value="0.05" units="cm"/>
      <inkml:brushProperty name="height" value="0.05" units="cm"/>
      <inkml:brushProperty name="ignorePressure" value="1"/>
    </inkml:brush>
  </inkml:definitions>
  <inkml:trace contextRef="#ctx0" brushRef="#br0">362 0,'-4'68,"-3"-1,-30 127,27-153,8-31,-6 27,-21 60,27-89,-1 0,-1 0,0-1,0 1,0-1,-1 0,0 0,0 0,-1-1,1 0,-1 0,-1 0,-11 7,15-11,0-1,0 0,0 0,0 0,0 0,0 0,0-1,0 1,-1-1,1 0,0 0,0 0,0 0,0-1,-1 1,1-1,0 0,-4-1,1-1,0 0,0 0,1-1,-1 0,1 0,0 0,0 0,-7-9,4 4,0 0,1-1,1 1,-1-2,2 1,-1-1,2 0,-1 0,-4-19,8 21,0-1,0 1,1 0,0 0,1 0,0 0,0 0,1 0,0 0,1 0,0 0,0 1,1-1,0 1,0 0,11-14,-7 12,1 0,0 1,0 0,1 1,0 0,0 0,1 1,0 1,0-1,1 2,18-7,21-4</inkml:trace>
</inkml:ink>
</file>

<file path=ppt/ink/ink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7:18.337"/>
    </inkml:context>
    <inkml:brush xml:id="br0">
      <inkml:brushProperty name="width" value="0.05" units="cm"/>
      <inkml:brushProperty name="height" value="0.05" units="cm"/>
      <inkml:brushProperty name="ignorePressure" value="1"/>
    </inkml:brush>
  </inkml:definitions>
  <inkml:trace contextRef="#ctx0" brushRef="#br0">0 44,'0'-7,"0"-11,0-1</inkml:trace>
</inkml:ink>
</file>

<file path=ppt/ink/ink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7:18.728"/>
    </inkml:context>
    <inkml:brush xml:id="br0">
      <inkml:brushProperty name="width" value="0.05" units="cm"/>
      <inkml:brushProperty name="height" value="0.05" units="cm"/>
      <inkml:brushProperty name="ignorePressure" value="1"/>
    </inkml:brush>
  </inkml:definitions>
  <inkml:trace contextRef="#ctx0" brushRef="#br0">24 119,'1'-5,"-1"-1,1 1,0-1,1 1,0-1,-1 1,2 0,-1 0,0-1,1 2,0-1,0 0,1 1,-1-1,1 1,0 0,0 0,1 0,-1 1,1 0,7-5,-10 7,1-1,0 1,0-1,0 1,0 0,0 0,0 0,1 1,-1-1,0 1,0-1,1 1,-1 0,0 1,0-1,1 0,-1 1,0 0,0 0,0 0,0 0,0 0,0 1,0-1,0 1,-1 0,1-1,0 1,-1 1,0-1,1 0,-1 1,0-1,0 1,0-1,-1 1,3 5,-1-2,0 1,-1 0,0 0,0 1,-1-1,0 0,0 0,-1 1,0-1,0 0,0 1,-1-1,0 0,-1 0,0 0,0 0,0 0,-1 0,0 0,0-1,-6 9,-6 9,0-1,-2-1,0 0,-28 25,26-28,-35 39,53-57,1-1,-1 1,1-1,-1 1,1-1,0 1,-1 0,1-1,0 1,-1-1,1 1,0 0,0-1,0 1,0 0,-1-1,1 1,0 0,0-1,0 1,0-1,1 1,-1 0,0-1,0 1,0 0,0-1,1 1,-1 0,0-1,1 1,-1-1,0 1,1-1,-1 1,1-1,-1 1,1-1,-1 1,1-1,-1 0,1 1,-1-1,1 0,-1 1,1-1,0 0,-1 0,1 1,0-1,-1 0,1 0,0 0,-1 0,1 0,0 0,-1 0,1 0,1-1,44 0,119-33,-4 0,-107 28</inkml:trace>
</inkml:ink>
</file>

<file path=ppt/ink/ink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7:20.806"/>
    </inkml:context>
    <inkml:brush xml:id="br0">
      <inkml:brushProperty name="width" value="0.05" units="cm"/>
      <inkml:brushProperty name="height" value="0.05" units="cm"/>
      <inkml:brushProperty name="ignorePressure" value="1"/>
    </inkml:brush>
  </inkml:definitions>
  <inkml:trace contextRef="#ctx0" brushRef="#br0">8 72,'-8'0,"14"0,19 0,14-8,29-1,26-1,27 3,15 2,-9 1,-10 2,-18 2,-25-8,-41-2,-26 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2:12:16.314"/>
    </inkml:context>
    <inkml:brush xml:id="br0">
      <inkml:brushProperty name="width" value="0.05" units="cm"/>
      <inkml:brushProperty name="height" value="0.05" units="cm"/>
      <inkml:brushProperty name="ignorePressure" value="1"/>
    </inkml:brush>
  </inkml:definitions>
  <inkml:trace contextRef="#ctx0" brushRef="#br0">85 10,'0'-7,"0"4,-7 11,-3 9,-5 17,-1 22,2 16,4 2,3-4,4-8,1-20,2-25,0-16</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3:06:10.819"/>
    </inkml:context>
    <inkml:brush xml:id="br0">
      <inkml:brushProperty name="width" value="0.05" units="cm"/>
      <inkml:brushProperty name="height" value="0.05" units="cm"/>
      <inkml:brushProperty name="ignorePressure" value="1"/>
    </inkml:brush>
  </inkml:definitions>
  <inkml:trace contextRef="#ctx0" brushRef="#br0">1 0,'0'2,"1"0,-1 0,1 0,0 0,-1 0,1 0,0-1,0 1,0 0,1-1,-1 1,0-1,1 1,-1-1,1 1,-1-1,1 0,0 0,-1 0,1 0,3 2,43 16,-46-18,127 40,63 21,-165-47,-26-14,-1-1,0 1,1-1,-1 1,1 0,-1-1,1 1,-1-1,0 1,0 0,1-1,-1 1,0 0,0-1,0 1,0 0,0 0,1-1,-1 1,-1 0,1-1,0 2,-2 2,0-1,0 1,0-1,-1 0,0 0,1 0,-1 0,0 0,0-1,-7 5,-40 31,-237 168,237-178</inkml:trace>
</inkml:ink>
</file>

<file path=ppt/ink/ink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7:21.181"/>
    </inkml:context>
    <inkml:brush xml:id="br0">
      <inkml:brushProperty name="width" value="0.05" units="cm"/>
      <inkml:brushProperty name="height" value="0.05" units="cm"/>
      <inkml:brushProperty name="ignorePressure" value="1"/>
    </inkml:brush>
  </inkml:definitions>
  <inkml:trace contextRef="#ctx0" brushRef="#br0">221 1,'-7'0,"-3"7,0 18,-5 26,0 20,2 20,-4 10,-7 24,2-1,-4 0,2-13,6-18,6-32,5-27</inkml:trace>
</inkml:ink>
</file>

<file path=ppt/ink/ink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7:21.509"/>
    </inkml:context>
    <inkml:brush xml:id="br0">
      <inkml:brushProperty name="width" value="0.05" units="cm"/>
      <inkml:brushProperty name="height" value="0.05" units="cm"/>
      <inkml:brushProperty name="ignorePressure" value="1"/>
    </inkml:brush>
  </inkml:definitions>
  <inkml:trace contextRef="#ctx0" brushRef="#br0">1 0,'0'7,"0"3</inkml:trace>
</inkml:ink>
</file>

<file path=ppt/ink/ink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7:21.883"/>
    </inkml:context>
    <inkml:brush xml:id="br0">
      <inkml:brushProperty name="width" value="0.05" units="cm"/>
      <inkml:brushProperty name="height" value="0.05" units="cm"/>
      <inkml:brushProperty name="ignorePressure" value="1"/>
    </inkml:brush>
  </inkml:definitions>
  <inkml:trace contextRef="#ctx0" brushRef="#br0">1 105,'7'0,"3"0</inkml:trace>
  <inkml:trace contextRef="#ctx0" brushRef="#br0" timeOffset="1">833 17,'-7'0,"-4"-7,2-3</inkml:trace>
</inkml:ink>
</file>

<file path=ppt/ink/ink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7:32.618"/>
    </inkml:context>
    <inkml:brush xml:id="br0">
      <inkml:brushProperty name="width" value="0.05" units="cm"/>
      <inkml:brushProperty name="height" value="0.05" units="cm"/>
      <inkml:brushProperty name="ignorePressure" value="1"/>
    </inkml:brush>
  </inkml:definitions>
  <inkml:trace contextRef="#ctx0" brushRef="#br0">30 128,'-2'0,"1"-1,-1 1,1 0,-1 0,0 1,1-1,-1 0,1 1,-1-1,1 0,-1 1,1 0,-1-1,1 1,-3 2,4-3,-1 1,1-1,0 1,0-1,-1 1,1 0,0-1,0 1,0-1,0 1,0 0,0-1,0 1,0 0,0-1,0 1,0 0,0-1,0 1,0-1,1 1,-1 0,0-1,0 1,1-1,0 2,4 5,1 1,0-1,0 0,10 7,-14-12,110 95,54 52,-149-131,-1 0,-1 1,-1 1,-1 1,0 0,-2 0,10 25,-18-36,0 0,-1 0,0 1,0-1,-2 1,1-1,-1 1,0-1,-1 1,0-1,-4 14,4-20,0-1,0 0,0 0,0 0,0 1,0-1,-1 0,0-1,1 1,-1 0,0 0,0-1,-1 1,1-1,0 0,-1 0,0 0,1 0,-1 0,0 0,0-1,0 1,0-1,0 0,0 0,-1 0,1 0,0-1,0 1,-1-1,1 0,0 0,-1 0,1 0,0-1,-1 1,1-1,-5-1,3 0,0-1,1 1,-1-1,1 0,0 0,0 0,0 0,0-1,0 0,1 1,-1-1,1-1,0 1,1 0,-1-1,1 0,0 1,0-1,0 0,0 0,0-6,-2-4,1 0,0-1,1 1,1-1,0 1,2-18,3 2,2 0,1 1,1 0,2 0,0 1,3 0,19-34,124-181,-140 222,-6 7,-7 10,0 0,0 1,0-1,0 0,1 1,0 0,0 0,0 0,1 0,-1 0,10-5,-13 9,0 0,-1 0,1 0,-1 0,1 0,-1 0,1 0,0 1,-1-1,1 0,-1 0,1 0,-1 0,1 1,-1-1,1 0,-1 1,1-1,-1 0,1 1,-1-1,0 0,1 1,-1-1,1 1,-1-1,0 1,0-1,1 1,-1 0,8 23</inkml:trace>
</inkml:ink>
</file>

<file path=ppt/ink/ink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7:33.009"/>
    </inkml:context>
    <inkml:brush xml:id="br0">
      <inkml:brushProperty name="width" value="0.05" units="cm"/>
      <inkml:brushProperty name="height" value="0.05" units="cm"/>
      <inkml:brushProperty name="ignorePressure" value="1"/>
    </inkml:brush>
  </inkml:definitions>
  <inkml:trace contextRef="#ctx0" brushRef="#br0">11 0,'0'8,"-8"2,6 0,2-2</inkml:trace>
</inkml:ink>
</file>

<file path=ppt/ink/ink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7:33.337"/>
    </inkml:context>
    <inkml:brush xml:id="br0">
      <inkml:brushProperty name="width" value="0.05" units="cm"/>
      <inkml:brushProperty name="height" value="0.05" units="cm"/>
      <inkml:brushProperty name="ignorePressure" value="1"/>
    </inkml:brush>
  </inkml:definitions>
  <inkml:trace contextRef="#ctx0" brushRef="#br0">1 43,'0'8,"7"2,3 0</inkml:trace>
  <inkml:trace contextRef="#ctx0" brushRef="#br0" timeOffset="1">439 0,'0'0</inkml:trace>
</inkml:ink>
</file>

<file path=ppt/ink/ink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7:43.274"/>
    </inkml:context>
    <inkml:brush xml:id="br0">
      <inkml:brushProperty name="width" value="0.05" units="cm"/>
      <inkml:brushProperty name="height" value="0.05" units="cm"/>
      <inkml:brushProperty name="ignorePressure" value="1"/>
    </inkml:brush>
  </inkml:definitions>
  <inkml:trace contextRef="#ctx0" brushRef="#br0">0 873,'2'24,"4"-17,-3-9,-1 1,1-1,-1-1,1 1,-1 0,0-1,1 1,-1-1,-1 0,4-4,8-13,0-1,-2-1,0 0,-1-1,10-38,23-125,-31 126,-10 49,34-186,-32 164,-1-1,-2 1,-5-60,4 90,0 0,0 0,0 0,-1 0,1 0,-1 1,0-1,0 0,0 0,0 1,0-1,-1 1,1-1,-1 1,1 0,-1-1,0 1,0 0,0 0,-4-3,5 5,0 0,0-1,0 1,0 0,0 0,0 0,0 0,0 0,0 0,0 1,0-1,0 0,0 0,0 1,0-1,0 1,0-1,0 1,1-1,-1 1,-1 0,-23 30,11-1,0 1,2 0,1 1,-10 50,-13 138,26-148,3 84,6-126,1-1,1 0,1 1,2-2,16 47,-21-70,1 0,-1-1,1 1,0-1,1 1,-1-1,1 0,0 1,0-1,0-1,1 1,-1 0,1-1,0 0,0 0,0 0,0 0,1-1,-1 1,1-1,-1 0,1-1,0 1,0-1,0 0,0 0,0 0,0-1,0 0,0 0,0 0,0-1,0 1,0-1,0 0,-1-1,1 1,0-1,0 0,-1 0,1 0,-1-1,7-4,2-3,1 1,-1-2,-1 0,0 0,0-1,-1-1,-1 0,12-19,-4 1,-1 0,22-59,-28 70,-11 20,1 0,-1 0,0 0,0 0,0 0,1 0,-1 0,0 0,0 0,0 0,1 0,-1 1,0-1,0 0,0 0,1 0,-1 0,0 0,0 1,0-1,0 0,0 0,1 0,-1 0,0 1,0-1,0 0,0 0,0 0,0 1,0-1,0 0,0 0,0 0,0 1,0-1,0 0,0 0,0 1,0-1,0 0,0 0,0 0,0 1,0-1,0 51,-1-30,1-12,1-1,0 1,0-1,1 1,0-1,0 0,1 0,0 1,1-2,0 1,5 8,-7-13,1 1,0-1,0 0,0 0,0 0,0-1,1 1,-1-1,1 0,-1 1,1-2,0 1,0 0,0-1,0 0,0 0,1 0,-1 0,0-1,0 1,1-1,-1 0,0-1,5 0,0-1,0 0,-1 0,1-1,-1 0,1-1,-1 0,0 0,-1-1,1 0,-1 0,0-1,0 1,-1-2,1 1,-1-1,-1 0,1 0,-1-1,-1 1,1-1,3-10,-5 12,-1 1,0-1,0 0,-1 1,1-1,-1 0,0 0,-1 0,0 0,0 0,0 0,0 0,-1 0,0 0,0 0,-1 0,0 0,0 1,0-1,-1 1,1-1,-1 1,-1 0,1 0,-1 0,0 1,0-1,0 1,0 0,-1 0,0 0,-5-3,6 5,1 0,-1 0,0 0,1 1,-1-1,0 1,0 0,0 0,0 0,0 0,0 1,0 0,0 0,-1 0,1 0,0 1,0-1,0 1,0 0,0 0,0 1,1-1,-1 1,0 0,1 0,-1 0,1 0,-1 1,1-1,0 1,0 0,0 0,1 0,-1 0,1 1,0-1,-4 8,-9 23</inkml:trace>
</inkml:ink>
</file>

<file path=ppt/ink/ink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7:43.665"/>
    </inkml:context>
    <inkml:brush xml:id="br0">
      <inkml:brushProperty name="width" value="0.05" units="cm"/>
      <inkml:brushProperty name="height" value="0.05" units="cm"/>
      <inkml:brushProperty name="ignorePressure" value="1"/>
    </inkml:brush>
  </inkml:definitions>
  <inkml:trace contextRef="#ctx0" brushRef="#br0">19 1,'-7'0,"-3"7,8 3,27-1,31-2,14-1,17-3,1-8,1-5,-15 1</inkml:trace>
</inkml:ink>
</file>

<file path=ppt/ink/ink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7:44.681"/>
    </inkml:context>
    <inkml:brush xml:id="br0">
      <inkml:brushProperty name="width" value="0.05" units="cm"/>
      <inkml:brushProperty name="height" value="0.05" units="cm"/>
      <inkml:brushProperty name="ignorePressure" value="1"/>
    </inkml:brush>
  </inkml:definitions>
  <inkml:trace contextRef="#ctx0" brushRef="#br0">0 781,'3'0,"-1"1,1-1,0 1,-1-1,1 1,-1 0,0 0,1 0,3 3,-4-3,0 0,0 0,-1 0,1 0,0-1,0 1,0 0,0-1,0 1,0-1,0 0,0 0,0 0,0 0,0 0,0 0,0 0,0-1,0 1,0-1,4-1,4-3,0 0,0-1,-1-1,1 0,-1 0,-1-1,0 0,0 0,0-1,-1 0,0 0,-1 0,0-1,0 0,-1-1,-1 1,0-1,5-17,2-17,-2-1,-1 0,1-53,-8 82,2-24,2-2,-2-1,-2 1,-9-86,2 110,-1 16,5 6,0 0,0-1,0 1,1 0,-1 0,1 0,0 0,0 0,-1 4,-13 58,3 0,2 0,3 1,4 0,2 0,10 87,-8-137,1-1,1 0,1 0,0 0,11 23,-14-35,0 0,0 0,1 0,-1-1,1 1,0 0,0-1,0 0,0 1,0-1,1 0,-1 0,1 0,-1 0,1-1,0 1,-1-1,1 1,0-1,0 0,0 0,0 0,0-1,0 1,0-1,0 1,1-1,-1 0,0-1,0 1,0 0,5-2,0-1,0 0,-1-1,1 0,-1 0,0-1,0 0,0 0,-1-1,0 1,0-1,0-1,-1 1,1-1,-2 0,5-8,6-11,-2-1,19-52,-16 28,-3-1,-2-1,-3 1,-2-1,-2-1,-5-94,0 141,-3-45,4 50,0 0,0 0,0 0,-1 0,1 0,-1 0,1 0,-1 0,0 0,0 1,0-1,0 0,0 0,0 1,0-1,0 0,-3-1,3 3,0 0,0 1,0-1,0 0,0 1,0-1,1 1,-1-1,0 1,0 0,0-1,1 1,-1 0,0 0,1-1,-1 1,1 0,-1 0,1 0,-1 0,1 0,-1 0,1 0,0 0,0-1,-1 3,-21 62,2 2,4 0,2 1,-6 91,17-127,-2 9,2 1,3 59,0-101,-1 1,1-1,0 1,0-1,0 0,0 1,0-1,0 1,0-1,0 1,0-1,0 0,0 1,0-1,1 1,-1-1,0 0,0 1,0-1,0 1,1-1,-1 0,0 1,0-1,1 0,-1 1,0-1,1 0,-1 0,0 1,1-1,-1 0,0 0,1 0,-1 1,1-1,-1 0,0 0,2 0,11-14,11-28,-2-10,-17 38,0-1,1 1,1 0,0 1,1-1,1 1,0 1,17-19,-25 30,0 0,0 0,1 0,-1 0,0 1,1-1,-1 0,0 1,1-1,-1 1,1-1,-1 1,1 0,-1 0,1 0,-1 0,1 0,-1 0,1 0,-1 0,1 0,-1 1,1-1,-1 1,1-1,-1 1,0-1,1 1,-1 0,0 0,1 0,-1-1,2 4,3 2,0 0,-1 0,0 1,8 14,-8-14,17 31,-10-17,0 1,2-2,21 25,-32-41,0 0,0-1,1 0,-1 1,1-1,0-1,0 1,0 0,0-1,0 0,1 0,-1 0,0-1,1 0,0 1,-1-2,1 1,0 0,-1-1,1 0,0 0,0 0,4-1,-2-2,-1 1,0-1,-1 0,1 0,0-1,-1 0,0 0,0 0,0 0,-1-1,1 0,-1 0,0 0,0 0,-1-1,1 0,-1 0,-1 1,4-11,0 0,-1 0,0 0,-1-1,-1 0,0 1,0-23,-3 36,0 0,0 0,0 1,-1-1,1 0,-1 0,1 0,-1 0,0 1,-2-6,2 7,1 1,0-1,-1 1,1 0,-1-1,1 1,-1-1,1 1,-1 0,1-1,-1 1,1 0,-1-1,1 1,-1 0,0 0,1 0,-1-1,1 1,-1 0,0 0,1 0,-1 0,0 0,1 0,-1 0,1 0,-1 1,0-1,0 0,-3 2,1 0,-1 1,1-1,-1 1,1 0,0 0,0 0,0 0,0 0,1 1,-1-1,-2 7,0-2,1 1,1-1,-1 1,1 0,1 0,-1 0,2 0,-1 1,1-1,1 16,0-20,0 1,1 0,0 0,0 0,0-1,1 1,0-1,0 1,0-1,1 0,-1 0,1 0,1 0,-1 0,1 0,-1-1,1 0,6 5,12 4</inkml:trace>
</inkml:ink>
</file>

<file path=ppt/ink/ink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7:45.055"/>
    </inkml:context>
    <inkml:brush xml:id="br0">
      <inkml:brushProperty name="width" value="0.05" units="cm"/>
      <inkml:brushProperty name="height" value="0.05" units="cm"/>
      <inkml:brushProperty name="ignorePressure" value="1"/>
    </inkml:brush>
  </inkml:definitions>
  <inkml:trace contextRef="#ctx0" brushRef="#br0">8 35,'-8'0,"14"0,19 0,14 0,14 0,6 0,16-7,2-3,2 0,-11 2</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3:06:12.412"/>
    </inkml:context>
    <inkml:brush xml:id="br0">
      <inkml:brushProperty name="width" value="0.05" units="cm"/>
      <inkml:brushProperty name="height" value="0.05" units="cm"/>
      <inkml:brushProperty name="ignorePressure" value="1"/>
    </inkml:brush>
  </inkml:definitions>
  <inkml:trace contextRef="#ctx0" brushRef="#br0">106 0,'0'6,"0"9,-6 13,-2 9,-6 10,-7 10,1 1,3-4,5-16,4-15</inkml:trace>
</inkml:ink>
</file>

<file path=ppt/ink/ink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7:45.446"/>
    </inkml:context>
    <inkml:brush xml:id="br0">
      <inkml:brushProperty name="width" value="0.05" units="cm"/>
      <inkml:brushProperty name="height" value="0.05" units="cm"/>
      <inkml:brushProperty name="ignorePressure" value="1"/>
    </inkml:brush>
  </inkml:definitions>
  <inkml:trace contextRef="#ctx0" brushRef="#br0">0 1005,'6'0,"-1"0,1-1,-1 0,1-1,-1 1,0-1,0 0,0 0,0 0,0-1,0 0,0 0,-1 0,1 0,-1-1,0 0,0 0,0 0,-1 0,1 0,-1-1,0 0,-1 0,1 1,3-11,3-9,-1 0,-1-1,-1 0,3-28,-9 53,12-90,-4-1,-4 0,-3 0,-5 1,-21-126,24 210,0-2,0 1,0-1,-1 1,0 0,0 0,-1-1,1 1,-2 1,1-1,-7-9,10 15,0 1,-1 0,1 0,0-1,0 1,-1 0,1 0,0-1,0 1,-1 0,1 0,0 0,-1 0,1-1,0 1,-1 0,1 0,0 0,-1 0,1 0,0 0,-1 0,1 0,0 0,-1 0,1 0,0 0,-1 0,1 0,-1 0,1 1,0-1,0 0,-1 0,1 0,0 0,-1 1,1-1,0 0,0 0,-1 1,-8 19,1 28,2 114,25 277,-9-338</inkml:trace>
</inkml:ink>
</file>

<file path=ppt/ink/ink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7:46.306"/>
    </inkml:context>
    <inkml:brush xml:id="br0">
      <inkml:brushProperty name="width" value="0.05" units="cm"/>
      <inkml:brushProperty name="height" value="0.05" units="cm"/>
      <inkml:brushProperty name="ignorePressure" value="1"/>
    </inkml:brush>
  </inkml:definitions>
  <inkml:trace contextRef="#ctx0" brushRef="#br0">0 105,'1'-1,"-1"0,0 0,1 0,-1 0,1 0,-1 0,1 0,0 0,-1 0,1 0,0 0,-1 0,1 0,0 1,0-1,0 0,0 1,0-1,0 0,2 0,27-12,-24 11,24-9,0 2,0 1,0 2,1 1,0 1,56 1,-63 4,0 0,-1 2,1 0,-1 2,0 0,0 2,0 1,-1 0,31 18,-44-21,0 2,0-1,0 2,-1-1,0 1,-1 0,0 0,0 1,-1 0,0 0,0 1,-1-1,-1 1,1 1,-2-1,1 0,2 16,-5-18,1 0,-1 1,-1 0,0-1,0 1,-1-1,0 1,0-1,-1 1,0-1,0 0,-1 0,0 0,-1 0,0 0,0-1,0 0,-1 0,0 0,-1 0,1-1,-13 11,13-13,0-1,-1 1,0-1,1 1,-1-2,-1 1,1-1,0 0,-1 0,1 0,-8 0,12-2,0 0,0 1,-1-1,1 0,0-1,0 1,0 0,0 0,0-1,0 0,0 1,0-1,0 0,0 0,0 0,0 0,0 0,0 0,1-1,-1 1,1-1,-1 1,1-1,-1 1,1-1,0 0,0 0,0 0,0 1,0-1,0 0,0 0,1 0,-1-1,1 1,0 0,-1-3,1 0,0 0,0 0,0 0,1 0,0 0,0 0,0 0,1 1,-1-1,1 0,0 1,0-1,1 1,0 0,-1 0,6-5,5-7,1 2,27-22,-29 25,117-89,27-25,-123 90,-32 34,-1 1,1-1,-1 0,1 1,-1-1,1 0,-1 1,1-1,-1 0,0 1,1-1,-1 0,0 0,0 1,1-1,-1 0,0 0,0 0,0 1,0-1,0-1,-13 2,-24 19,27-11,1 0,0 1,0 0,1 1,0 0,1 0,0 1,0 0,1 0,1 1,0-1,-4 14,7-18,0-1,1 1,0 0,0 0,0 0,1 0,0 0,1 0,-1 0,1 0,1-1,-1 1,1 0,0-1,1 1,-1-1,1 1,1-1,-1 0,1 0,0-1,0 1,8 6,-5-5,0-1,0 0,1 0,0-1,0 0,0 0,0-1,1 0,0-1,0 0,0 0,0-1,0 0,10 1,-5-3,-1 0,1 0,-1-1,0-1,1 0,-1-1,0-1,0 0,14-7,-7 3,-1-2,-1-1,0 0,0-1,-1-1,-1-1,0 0,-1-1,0-1,-1 0,-1-1,15-25,-23 33,-1 0,0-1,-1 1,0-1,0 0,-1 0,0 0,0-14,-1 22,-1 0,0-1,0 1,0 0,0 0,-1-1,1 1,0 0,-1 0,0 0,1 0,-1-1,0 1,0 0,0 0,0 1,-1-1,1 0,-1 0,1 1,-1-1,1 0,-1 1,0 0,0-1,1 1,-1 0,0 0,0 0,0 0,-1 0,1 0,0 1,0-1,0 1,-1 0,1-1,0 1,0 0,0 0,-1 1,-2-1,-4 2,1-1,0 1,-1 0,1 1,0 0,1 0,-1 1,0 0,1 0,0 1,0 0,0 0,1 1,0-1,0 2,0-1,0 0,1 1,1 0,-1 0,-6 16,7-16,1 0,0 0,1 0,0 1,0-1,0 1,1-1,0 1,1 0,-1 0,1-1,1 1,0 0,0-1,0 1,1-1,0 1,1-1,0 0,0 0,0 0,1 0,0 0,6 7,-1-4,2-1,-1 0,1-1,1 0,-1-1,1 0,1-1,-1 0,1-1,0 0,0-1,1-1,-1 0,1 0,0-2,-1 0,26-1,18-4</inkml:trace>
</inkml:ink>
</file>

<file path=ppt/ink/ink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7:22.681"/>
    </inkml:context>
    <inkml:brush xml:id="br0">
      <inkml:brushProperty name="width" value="0.05" units="cm"/>
      <inkml:brushProperty name="height" value="0.05" units="cm"/>
      <inkml:brushProperty name="ignorePressure" value="1"/>
    </inkml:brush>
  </inkml:definitions>
  <inkml:trace contextRef="#ctx0" brushRef="#br0">1 0,'0'540,"0"-572,0 0,3 0,0 0,2 0,1 1,2 0,1 0,1 0,2 1,1 1,30-51,-40 75,0 1,0-1,1 1,-1 0,1 0,0 1,0-1,0 1,1 0,-1 0,1 0,0 1,-1-1,1 1,0 0,1 0,8-1,-8 3,-1 0,0 0,1 1,-1-1,0 1,1 1,-1-1,0 1,0 0,0 0,0 0,-1 0,1 1,0 0,-1 0,0 1,6 5,-1 0,1 1,-2 0,1 1,-2 0,1 1,-2-1,1 1,-2 1,1-1,-2 1,0 0,3 14,0 11,-1 1,1 71,-7-77</inkml:trace>
</inkml:ink>
</file>

<file path=ppt/ink/ink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7:24.337"/>
    </inkml:context>
    <inkml:brush xml:id="br0">
      <inkml:brushProperty name="width" value="0.05" units="cm"/>
      <inkml:brushProperty name="height" value="0.05" units="cm"/>
      <inkml:brushProperty name="ignorePressure" value="1"/>
    </inkml:brush>
  </inkml:definitions>
  <inkml:trace contextRef="#ctx0" brushRef="#br0">39 0,'-1'57,"5"117,-2-147,1 0,2 0,1-1,11 33,-15-52,1-1,0 0,0 0,1 0,0 0,0 0,0-1,0 0,1 0,0 0,0 0,1-1,-1 0,1 0,12 6,-14-8,0 0,0-1,1 0,-1 0,0 0,1 0,-1-1,1 1,-1-1,1 0,-1-1,1 1,-1-1,0 0,1 0,-1 0,0-1,0 1,0-1,0 0,0 0,0 0,0-1,0 0,4-4,-1 1,0-1,-1 0,0 0,0-1,0 0,-1 0,0 0,-1 0,0-1,0 0,-1 0,0 0,-1 0,0 0,0 0,-1-1,0 1,0-1,-1 1,-1-1,1 1,-2-1,1 1,-6-16,3 12,-1-1,0 1,-1 0,-1 0,0 1,-1 0,0 0,-1 1,0 0,0 0,-1 1,-1 0,0 1,0 1,-23-14,22 16,0 0,0 0,0 2,-1-1,-21-3,31 7,0 0,0 1,0-1,1 1,-1 0,0 0,0 0,0 0,0 1,0-1,0 1,1 0,-1-1,0 1,0 0,1 1,-1-1,1 0,-1 1,1 0,-1-1,1 1,0 0,0 0,0 0,0 1,0-1,1 0,-1 1,0-1,-1 5,2-5,1-1,-1 1,1-1,-1 1,1 0,0-1,0 1,0 0,0-1,0 1,0 0,0-1,0 1,1 0,-1-1,0 1,1 0,0-1,-1 1,1-1,0 1,0-1,0 0,1 2,1 1,0-1,1-1,-1 1,1-1,-1 1,1-1,0 0,0 0,6 2,7 1,1 0,0-2,27 4,-26-6,0-1,0-1,0 0,0-1,-1-2,1 1,-1-2,1-1,-2 0,1-1,-1-1,29-17,-11 0</inkml:trace>
</inkml:ink>
</file>

<file path=ppt/ink/ink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7:24.680"/>
    </inkml:context>
    <inkml:brush xml:id="br0">
      <inkml:brushProperty name="width" value="0.05" units="cm"/>
      <inkml:brushProperty name="height" value="0.05" units="cm"/>
      <inkml:brushProperty name="ignorePressure" value="1"/>
    </inkml:brush>
  </inkml:definitions>
  <inkml:trace contextRef="#ctx0" brushRef="#br0">1 1,'0'0</inkml:trace>
</inkml:ink>
</file>

<file path=ppt/ink/ink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7:25.462"/>
    </inkml:context>
    <inkml:brush xml:id="br0">
      <inkml:brushProperty name="width" value="0.05" units="cm"/>
      <inkml:brushProperty name="height" value="0.05" units="cm"/>
      <inkml:brushProperty name="ignorePressure" value="1"/>
    </inkml:brush>
  </inkml:definitions>
  <inkml:trace contextRef="#ctx0" brushRef="#br0">122 421,'-19'-5,"18"5,0-1,0 1,0-1,0 1,0-1,0 1,0 0,-1-1,1 1,0 0,0 0,0 0,-1 0,1 0,0 0,0 0,0 0,0 1,-1-1,1 0,0 1,0-1,0 1,0-1,0 1,0 0,0-1,0 1,0 0,0-1,0 1,1 0,-1 0,0 0,0 1,-8 12,1 0,0 1,1-1,1 1,0 1,1-1,1 1,0 0,1 0,1 1,1-1,0 0,2 27,0-38,0 1,0-1,1 1,-1-1,1 0,0 0,1 0,-1 0,1 0,0 0,1 0,-1-1,1 0,-1 0,1 0,1 0,-1 0,9 5,-6-5,0-1,-1 0,2 0,-1-1,0 0,0 0,1-1,-1 0,1 0,-1 0,1-1,14-2,-14 1,1 0,-1-1,0 0,0 0,0-1,0-1,0 1,0-1,-1 0,0-1,10-7,-12 8,-1 0,0 0,0-1,0 1,-1-1,1 0,-1 0,0 0,-1 0,1 0,-1-1,0 1,-1-1,1 1,-1-1,0 0,0-9,-1 6,0 1,-1-1,-1 1,1-1,-1 1,-1-1,1 1,-2 0,1 0,-1 0,0 0,0 1,-1 0,0 0,-1 0,1 0,-1 1,-1 0,1 0,-1 1,0 0,0 0,0 0,-1 1,0 0,0 1,0-1,0 2,0-1,-1 1,-8-1,16 2,-1 1,0 0,1 0,-1 0,0 0,0 0,1 0,-1 0,0 1,1-1,-1 0,0 1,1 0,-1-1,1 1,-1 0,1 0,-1 0,1 0,-1 0,1 0,0 0,0 0,-1 0,1 1,0-1,0 1,0-1,1 1,-1-1,0 1,0 2,1-2,0 0,0-1,0 1,1 0,-1 0,1 0,-1 0,1-1,0 1,-1 0,1 0,0-1,0 1,0-1,1 1,-1-1,0 1,1-1,-1 0,0 0,1 0,0 1,-1-1,1-1,0 1,-1 0,1 0,0-1,0 1,3 0,8 2,1 0,-1-1,1-1,-1 0,1-1,0-1,-1 0,1 0,-1-2,1 1,-1-2,26-9,-23 6,0 0,0-1,0 0,-1-1,0-1,-1-1,0 0,0 0,21-25,-22 16,-1 1,0-2,-2 1,0-2,-1 1,-1-1,-2 0,0-1,-1 0,-1 1,-1-2,-1-31,-6 6,3 48,1 0,0 0,0 0,0 0,-1 0,1 1,0-1,-1 0,1 0,-1 0,1 1,-1-1,1 0,-1 0,0 1,1-1,-1 0,0 1,0-1,0 0,0 1,1 0,-1 1,0-1,1 0,-1 0,0 1,1-1,-1 0,1 1,-1-1,1 0,-1 1,1-1,-1 1,1-1,-1 1,1-1,-1 1,1-1,0 1,-1-1,1 1,0 0,0-1,0 1,-1 0,1-1,0 2,-6 19,0 0,2 1,1-1,0 1,2 44,-1-22,-2 424,3-116,1-321,-1 10,-6 46,6-76,-1-1,0 1,-1-1,0 0,-1 0,0 0,-1 0,0-1,-8 13,11-20,1 0,-1 0,0-1,1 1,-1 0,0-1,0 1,0-1,0 0,0 0,-1 0,1 0,0 0,0 0,-1-1,1 1,0-1,-1 1,1-1,-1 0,1 0,0 0,-1 0,1-1,-1 1,1-1,0 1,-1-1,1 0,0 0,0 0,0 0,-1 0,1 0,0-1,1 1,-1-1,-2-1,-6-5,1 0,1-1,-1 0,2 0,-1 0,-8-16,8 11,0-1,2 1,0-1,0 0,2-1,-1 1,2-1,0 0,2 0,-1 0,2-25,1 31,0 0,0-1,1 1,0 0,1 0,1 0,-1 0,1 1,1-1,0 1,0 0,1 1,0-1,0 1,1 0,0 0,0 1,17-12,5 0,63-28,-28 18</inkml:trace>
</inkml:ink>
</file>

<file path=ppt/ink/ink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7:27.446"/>
    </inkml:context>
    <inkml:brush xml:id="br0">
      <inkml:brushProperty name="width" value="0.05" units="cm"/>
      <inkml:brushProperty name="height" value="0.05" units="cm"/>
      <inkml:brushProperty name="ignorePressure" value="1"/>
    </inkml:brush>
  </inkml:definitions>
  <inkml:trace contextRef="#ctx0" brushRef="#br0">7 842,'-6'15,"13"-24,24-25,28-31,86-123,-130 163,0 0,-1-1,-2 0,0-1,-2-1,-1 0,-2 0,0-1,2-35,-6 39,-2 0,-1-1,-2 1,0-1,-10-42,12 65,-1-1,0 0,0 1,0-1,-1 1,1-1,-1 1,0 0,0 0,0 0,0 0,-1 0,1 0,-1 0,0 1,1-1,-5-1,6 3,0 1,0 0,0-1,0 1,0 0,0 0,0 0,0 0,0 0,0 0,0 0,0 1,0-1,0 0,0 1,0-1,0 0,0 1,0-1,0 1,0-1,-1 2,-1 1,0-1,1 1,-1 0,1 0,0 1,-1-1,1 0,-2 7,-7 17,1 0,1 1,1 0,2 0,1 1,1 0,0 40,4-25,2-1,1 1,3-1,14 58,-15-83,1 0,0 0,1-1,1 1,0-1,2-1,0 0,15 20,-21-32,-1 0,1 0,0-1,0 1,0-1,0 0,1 0,-1 0,1-1,-1 0,1 0,0 0,0 0,0-1,0 1,0-1,1-1,-1 1,0-1,0 0,1 0,-1 0,0-1,0 0,1 0,-1 0,0-1,0 1,0-1,-1 0,1-1,0 1,-1-1,5-3,-3 1,1 0,-1-1,0 1,-1-1,1 0,-1-1,0 1,-1-1,1 0,-1 0,-1-1,4-9,-1 2,-1-1,-1 1,-1-1,0 0,1-18,-4 31,0 0,0 0,0 0,0 0,0 0,-1 0,1 0,-1 0,0 0,0 0,0 0,0 0,-1 0,1 0,-1 1,1-1,-4-3,4 5,1 1,-1-1,0 1,1-1,-1 1,0 0,1 0,-1-1,0 1,1 0,-1 0,0 0,1-1,-1 1,0 0,1 0,-1 0,0 0,0 0,1 1,-1-1,0 0,1 0,-1 0,0 1,0-1,-1 2,0-1,0 1,0 0,0-1,1 1,-1 0,1 0,-1 0,1 0,0 0,0 0,-1 3,-1 1,0 0,1 0,-1 0,1 0,1 1,-1-1,1 1,1-1,-1 1,1-1,0 1,0-1,1 1,0-1,0 1,1-1,-1 1,1-1,1 0,-1 0,1 0,0 0,0-1,1 1,0-1,0 0,0 0,6 5,-2-3,0 0,0-1,1 0,0-1,0 0,0-1,1 1,-1-2,1 1,0-2,0 1,0-1,0-1,1 1,-1-2,0 0,17-1,-7-2,0-1,0 0,-1-2,1 0,-1-1,-1-1,26-14,-33 15,0 0,0 0,-1-1,0 0,0-1,-1 0,0-1,-1 0,0 0,0-1,-1 0,9-20,-14 28,0 0,-1 0,0 0,0 0,0-1,0 1,0-1,-1 1,1 0,-1-1,0 1,0-1,0 1,-1-1,1 1,-1-1,0 1,0 0,0 0,0-1,-1 1,1 0,-1 0,0 0,0 0,0 0,0 1,0-1,-1 1,1-1,-1 1,1 0,-1 0,0 0,0 0,0 0,0 1,0 0,-1-1,1 1,0 0,-1 0,1 1,0-1,-1 1,1 0,-1 0,-3 0,-3 0,0 1,0 0,0 0,1 1,-1 1,0 0,1 0,-15 7,18-7,0 0,0 0,0 1,1 0,-1 0,1 0,0 0,0 1,1 0,-1 0,1 1,0-1,-4 7,8-11,0 0,-1-1,1 1,0-1,-1 1,1 0,0-1,0 1,0 0,-1-1,1 1,0 0,0-1,0 1,0 0,0-1,0 1,1 0,-1-1,0 1,0 0,0-1,1 1,-1 0,0-1,1 1,-1-1,0 1,1-1,-1 1,1 0,-1-1,1 0,-1 1,1-1,-1 1,1-1,-1 0,1 1,0-1,-1 0,1 1,0-1,-1 0,1 0,0 0,-1 0,1 0,0 0,-1 0,1 0,0 0,-1 0,1 0,0 0,0-1,41-6,-15-3,29-7,-53 16,0 1,0 0,-1 0,1 0,0 0,-1 0,1 1,0-1,0 1,-1 0,1-1,-1 1,1 0,-1 1,1-1,-1 0,0 1,0-1,3 3,5 7,0 1,-1 0,9 15,-11-16,1 0,0-1,0 1,1-1,10 9,-15-16,0-1,0 1,-1-1,1 0,1 0,-1 0,0-1,0 1,1-1,-1 0,1 0,-1-1,1 1,-1-1,1 0,-1 0,1-1,-1 1,7-2,-3-1,0 0,-1 0,1-1,0 1,-1-2,0 1,0-1,0 0,-1 0,0-1,0 0,0 0,0-1,-1 1,0-1,-1 0,0-1,0 1,5-13,3-10,-1 0,-2-1,10-52,-20 108,1-1,1 0,1 0,2 0,6 28,-8-46,-1-1,1 1,0 0,1-1,-1 1,1-1,0 0,1 0,-1 0,8 8,-9-12,-1 1,1-1,-1 0,1 0,-1 0,1-1,-1 1,1 0,0 0,0-1,-1 1,1-1,0 0,0 1,-1-1,1 0,0 0,0 0,0 0,-1-1,1 1,0 0,0-1,-1 1,1-1,0 0,-1 0,1 1,0-1,-1 0,1 0,-1 0,1-1,-1 1,0 0,0 0,1-1,-1 1,1-2,10-12,-1 0,20-34,-23 34,2 0,0 0,13-14,-18 24,0 0,1 0,0 0,0 1,0-1,1 1,-1 1,1 0,0 0,14-5,45-3,-58 11,0 0,0-1,-1 0,1-1,0 1,0-1,-1-1,0 0,1 0,-1 0,0-1,0 0,-1 0,1 0,7-8,-6-1,-10 8,-22 15,16-3,-1 1,1 0,0 1,1 0,0 0,0 1,1 0,1 0,-7 14,9-17,0 1,0 0,0 0,1 0,0 0,1 0,-1 0,2 0,-1 1,1-1,1 0,-1 1,4 11,-4-17,1 0,0-1,1 1,-1 0,0-1,1 0,-1 1,1-1,0 0,0 1,0-1,0 0,0-1,0 1,0 0,1-1,-1 1,1-1,-1 1,1-1,-1 0,1 0,0-1,0 1,-1 0,1-1,0 0,0 1,0-1,0 0,-1-1,1 1,0 0,0-1,4-1,6-1,-1-1,1 0,-1-1,0-1,-1 0,18-11,4-8,-1-2,-1-1,31-36,-58 59,-1 1,1 1,0-1,0 1,0-1,1 1,-1 0,1 0,0 1,-1 0,1-1,0 2,0-1,10-2,-11 5,0-1,1 0,-1 1,0 0,0 0,0 0,0 0,-1 1,1-1,0 1,0 0,-1 0,0 1,1-1,-1 1,0 0,0-1,0 1,3 5,1 0,0 0,-1 1,0 0,0 0,-1 1,0 0,-1 0,0 0,0 0,2 14,-5-21,-1-1,1 1,-1 1,0-1,0 0,0 0,0 0,0 0,-1 0,1 0,-1 0,0 0,0-1,0 1,0 0,-1 0,1 0,-1-1,1 1,-1-1,0 0,0 1,0-1,0 0,-1 0,1 0,-1 0,1 0,-1-1,1 1,-1-1,0 0,0 0,0 0,0 0,0 0,0-1,0 1,0-1,-5 0,-5 1,1-1,-1 0,0-1,0-1,0 0,1-1,-1 0,1-1,0 0,0-1,1 0,-13-8,-22-16</inkml:trace>
</inkml:ink>
</file>

<file path=ppt/ink/ink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7:28.571"/>
    </inkml:context>
    <inkml:brush xml:id="br0">
      <inkml:brushProperty name="width" value="0.05" units="cm"/>
      <inkml:brushProperty name="height" value="0.05" units="cm"/>
      <inkml:brushProperty name="ignorePressure" value="1"/>
    </inkml:brush>
  </inkml:definitions>
  <inkml:trace contextRef="#ctx0" brushRef="#br0">35 240,'-6'19,"-1"-1,1 1,1-1,-4 24,8-34,1 1,0-1,0 0,1 0,0 0,0 0,1-1,0 1,1 0,-1 0,2-1,-1 0,8 13,-7-16,-1 1,1-1,0-1,0 1,1 0,-1-1,1 0,0 0,-1 0,1-1,0 0,1 0,-1 0,0 0,1-1,-1 0,1 0,-1-1,1 1,8-1,0-2,0 1,-1-1,0-1,1-1,-1 0,-1 0,1-1,-1-1,1 0,-2-1,1 0,-1-1,16-14,-21 18,-1-1,1 0,-1 0,0-1,-1 0,1 0,-1 0,0 0,0-1,-1 1,0-1,0 0,-1 0,0 0,0 0,0-1,-1 1,0-1,-1 1,0 0,0-1,0 1,-1-1,0 1,0 0,-3-8,1 8,0 1,0 0,-1 0,0 0,0 1,0-1,0 1,-1 0,0 0,0 1,0 0,-1-1,1 2,-1-1,-8-3,11 5,0 1,0-1,0 1,0 0,0 0,0 1,-1-1,1 1,0-1,0 1,-1 0,1 0,0 0,0 1,-1-1,1 1,0 0,0 0,0 0,0 0,0 1,0-1,0 1,0-1,1 1,-1 0,0 0,1 1,0-1,-1 0,1 1,0-1,-2 4,3-3,-1-1,1 0,-1 1,1-1,0 1,0 0,0-1,0 1,1 0,-1 0,1-1,0 1,-1 0,1 0,0 0,1-1,-1 1,1 0,-1 0,2 4,0-3,1 1,-1-1,1 0,-1 0,1 0,1-1,-1 1,0-1,1 1,0-1,5 4,0-2,0 1,0-1,0-1,1 1,0-2,0 1,0-1,0-1,1 0,19 1,-18-4,0 0,0-1,0 0,0-1,0-1,-1 0,0 0,0-1,0-1,0 0,-1 0,0-1,0 0,-1-1,1 0,-2-1,1 1,12-20,-11 15,-1 0,-1-1,0 0,-1-1,-1 1,0-2,-1 1,-1 0,0-1,-1 0,0 0,-2 0,0-27,-2 56,0 0,-1 0,0 0,-5 13,-4 23,-21 360,2-11,28-383,-1 0,0 0,-1-1,-9 24,12-36,0 1,0-1,-1 1,1-1,0 1,-1-1,0 0,1 0,-1 0,0 0,0 0,0 0,0 0,0-1,-1 1,1-1,-1 0,1 0,0 1,-1-2,0 1,1 0,-1 0,0-1,1 1,-1-1,0 0,0 0,1 0,-1 0,0-1,1 1,-4-2,-1 0,0-2,0 1,0-1,1 0,-1-1,1 1,1-1,-1 0,1-1,-1 0,1 1,1-2,-1 1,-5-13,-2-1,2 0,1-1,-12-39,18 52,1 0,0 0,1 0,0-1,0 1,1 0,0-1,0 1,1-1,0 1,1 0,-1 0,2 0,-1 0,1 0,4-9,-1 8,0 1,0-1,1 1,0 0,0 1,1 0,0 0,0 0,0 1,1 1,0-1,15-6,29-10,89-26,-74 29</inkml:trace>
</inkml:ink>
</file>

<file path=ppt/ink/ink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7:29.056"/>
    </inkml:context>
    <inkml:brush xml:id="br0">
      <inkml:brushProperty name="width" value="0.05" units="cm"/>
      <inkml:brushProperty name="height" value="0.05" units="cm"/>
      <inkml:brushProperty name="ignorePressure" value="1"/>
    </inkml:brush>
  </inkml:definitions>
  <inkml:trace contextRef="#ctx0" brushRef="#br0">1 735,'17'-18,"0"-2,-2 0,0 0,-1-1,-1-1,-1-1,-1 1,-1-2,-1 1,-1-2,8-40,-6 5,-3 0,-2 0,-5-102,0 155,0 1,1-1,-1 1,-1 0,0 0,1 0,-2-1,1 1,-1 0,0 0,0 1,-5-10,7 15,0 0,-1 0,1 0,0 0,-1 0,1-1,0 1,0 0,-1 0,1 0,0 0,-1 0,1 0,0 0,-1 0,1 0,0 0,0 0,-1 0,1 1,0-1,-1 0,1 0,0 0,0 0,-1 0,1 1,0-1,0 0,-1 0,1 0,0 1,0-1,0 0,0 0,-1 1,1-1,0 0,0 0,0 1,0-1,0 0,0 1,0-1,-1 0,1 0,0 1,0-1,0 1,-4 13,-1 1,2-1,0 1,0 0,0 24,3 84,1-110,1 40,3 1,20 89,-7-76</inkml:trace>
</inkml:ink>
</file>

<file path=ppt/ink/ink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7:29.493"/>
    </inkml:context>
    <inkml:brush xml:id="br0">
      <inkml:brushProperty name="width" value="0.05" units="cm"/>
      <inkml:brushProperty name="height" value="0.05" units="cm"/>
      <inkml:brushProperty name="ignorePressure" value="1"/>
    </inkml:brush>
  </inkml:definitions>
  <inkml:trace contextRef="#ctx0" brushRef="#br0">16 82,'-15'-5,"16"-5,1 8,-1 1,1-1,-1 0,1 1,0 0,0-1,0 1,0 0,0 0,0 0,0 0,0 0,3-1,13 0,-1 1,0 0,1 1,-1 1,0 0,1 1,-1 1,0 1,-1 0,1 2,-1 0,0 0,23 14,-29-15,1 2,-1 0,-1 0,1 1,-1 0,-1 0,1 1,-1 1,6 9,-10-12,0-1,0 1,-1 0,0 1,-1-1,1 0,-1 1,-1-1,1 1,-1 0,-1-1,1 1,-1 0,-3 14,3-18,-1 0,0-1,0 1,0-1,0 1,-1-1,1 1,-1-1,0 0,0 0,-4 5,5-7,0 0,0-1,0 1,1-1,-1 1,0 0,0-1,0 0,0 1,0-1,0 0,0 1,0-1,0 0,0 0,0 0,0 0,0 0,0 0,0 0,0 0,0 0,0 0,0-1,0 1,0 0,0-1,0 1,0-1,0 1,0-1,0 0,0 1,1-1,-1 0,0 1,0-1,1 0,-1 0,1 0,-1 1,0-1,1 0,-1-1,-2-4,0 0,0-1,1 1,0-1,0 1,0-1,1 1,0-1,0 0,1 0,-1 0,2 0,-1 1,1-1,0 0,0 0,1 1,0-1,0 1,5-11,0 1,1-1,0 1,1 1,0-1,2 2,22-27,12 3,-3 12</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3:06:12.803"/>
    </inkml:context>
    <inkml:brush xml:id="br0">
      <inkml:brushProperty name="width" value="0.05" units="cm"/>
      <inkml:brushProperty name="height" value="0.05" units="cm"/>
      <inkml:brushProperty name="ignorePressure" value="1"/>
    </inkml:brush>
  </inkml:definitions>
  <inkml:trace contextRef="#ctx0" brushRef="#br0">0 16,'0'-6,"6"-2,15 7,10 2,18 3,13-1,2 0,2-1,-3 0,-13-7,-15-3</inkml:trace>
</inkml:ink>
</file>

<file path=ppt/ink/ink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7:30.134"/>
    </inkml:context>
    <inkml:brush xml:id="br0">
      <inkml:brushProperty name="width" value="0.05" units="cm"/>
      <inkml:brushProperty name="height" value="0.05" units="cm"/>
      <inkml:brushProperty name="ignorePressure" value="1"/>
    </inkml:brush>
  </inkml:definitions>
  <inkml:trace contextRef="#ctx0" brushRef="#br0">1 139,'0'3,"1"0,0 0,-1 0,1 0,1 0,-1 0,0 0,1 0,-1 0,1-1,0 1,0-1,0 1,0-1,1 0,-1 0,0 0,1 0,0 0,-1-1,1 1,0-1,4 2,3 2,-1-2,1 1,0-1,0-1,19 3,-24-4,0-1,1 0,-1 0,0 0,1 0,-1-1,0 0,1-1,-1 1,0-1,0 0,0 0,0 0,0-1,-1 0,1 1,-1-2,0 1,1-1,-2 1,1-1,0 0,-1 0,0-1,1 1,-2-1,1 0,-1 1,1-1,-1 0,-1 0,1-1,-1 1,0 0,0 0,0-1,-1 1,0-1,0 1,0 0,-1-1,1 1,-1 0,-3-8,4 11,-1-1,1 1,-1-1,0 1,0-1,0 1,0 0,0-1,-1 1,1 0,-1 0,1 0,-1 0,0 0,0 0,1 1,-2-1,1 0,0 1,0 0,0-1,-1 1,1 0,0 0,-1 0,1 1,-1-1,1 1,-1-1,0 1,1 0,-1 0,1 0,-1 0,1 0,-1 1,0-1,1 1,-1-1,1 1,0 0,-5 2,-4 3,1-1,0 1,0 0,0 1,1 1,0-1,0 1,-8 10,10-8,-1-1,1 2,1-1,0 1,0 0,1 0,1 1,0-1,0 1,1 0,0 0,1 0,1 1,0 12,1-19,0 0,1-1,-1 1,1-1,1 1,-1-1,1 0,0 1,0-1,0 0,1 0,0-1,0 1,0 0,0-1,1 0,0 0,0 0,0 0,0 0,1-1,-1 0,1 0,0 0,0 0,0-1,0 0,0 0,1-1,-1 1,1-1,-1 0,7 0,2 0,1 0,-1-1,1-1,-1-1,0 0,0 0,1-2,-1 0,-1 0,1-1,-1-1,24-14,-16 8,-1-1,0-2,-1 0,-1 0,0-2,30-37,-40 43,-1 0,0 0,-1-1,0 0,-1 0,7-23,-11 32,0-1,0 1,0 0,0 0,-1-1,1 1,-1-1,0 1,0-1,0 1,-1 0,1-1,-1 1,0 0,1-1,-2 1,1 0,0 0,-1 0,1 0,-1 0,0 0,0 0,0 0,0 1,-1-1,1 1,-1 0,1-1,-5-1,3 2,1 1,-1 0,0 0,1 0,-1 0,0 1,1 0,-1-1,0 1,0 1,1-1,-1 0,0 1,0 0,1 0,-1 0,1 0,-1 1,1-1,-1 1,1 0,0 0,0 0,0 1,0-1,0 1,1-1,-1 1,1 0,-3 4,0-1,1-1,0 1,0 0,0 0,1 0,0 1,1-1,-1 1,1 0,0 0,1 0,0-1,0 1,0 1,1 12,1-14,1 1,0-1,0 1,1-1,0 0,0 0,0 0,0-1,1 1,0-1,0 0,1 0,0 0,-1 0,2-1,-1 0,0 0,1 0,0-1,0 0,0 0,0 0,0-1,0 0,1 0,-1 0,1-1,0 0,-1-1,1 1,0-1,8-1,45-5</inkml:trace>
</inkml:ink>
</file>

<file path=ppt/ink/ink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7:30.884"/>
    </inkml:context>
    <inkml:brush xml:id="br0">
      <inkml:brushProperty name="width" value="0.05" units="cm"/>
      <inkml:brushProperty name="height" value="0.05" units="cm"/>
      <inkml:brushProperty name="ignorePressure" value="1"/>
    </inkml:brush>
  </inkml:definitions>
  <inkml:trace contextRef="#ctx0" brushRef="#br0">246 539,'84'-60,"-72"49,1 0,-2 0,0-1,0-1,-1 0,0 0,-1-1,-1 0,-1-1,1 0,-2 0,7-25,-9 27,0-1,-1 0,-1 1,0-1,-1 0,-1 0,0 0,-1 0,0 0,-1 0,0 0,-2 1,1-1,-2 1,-5-14,8 24,1 0,-1-1,0 1,0 0,0 0,0 0,-1 0,1 1,-1-1,0 1,0-1,0 1,0 0,0 0,0 0,-5-2,5 4,1-1,-1 1,0 0,0-1,1 1,-1 1,0-1,1 0,-1 0,0 1,0 0,1-1,-1 1,1 0,-1 1,1-1,-3 2,-4 3,1 0,0 1,1 0,-1 0,1 0,1 1,0 1,0-1,-9 17,2 3,1 0,2 0,1 1,0 0,3 0,0 1,2 0,1 0,2 54,8 12,34 164,1 10,-41-254,0 0,-1 0,0 0,-2 0,0 0,0 0,-7 21,8-34,-1 1,1-1,-1 1,0-1,1 0,-1 0,-1 0,1 0,0 0,-1 0,0-1,1 1,-1-1,0 0,-5 3,4-3,0-1,0 0,0 0,0 0,0-1,0 0,0 1,0-1,0 0,0-1,0 1,0-1,1 0,-1 0,0 0,0 0,-5-4,-2 0,1 0,1-1,-1 0,1-1,0 0,0-1,1 0,0 0,1-1,-1 1,2-2,-1 1,1-1,1 0,0 0,0-1,-3-12,4 12,1 0,0 0,0 0,1-1,1 1,0-1,1 1,0-1,0 0,1 1,1-1,0 1,1 0,0 0,0 0,2 0,4-11,2 5,1 1,0 0,1 1,0 0,2 0,0 2,0 0,1 1,1 0,26-14,20-6,109-38,-126 52,93-29,-88 34</inkml:trace>
</inkml:ink>
</file>

<file path=ppt/ink/ink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7:34.728"/>
    </inkml:context>
    <inkml:brush xml:id="br0">
      <inkml:brushProperty name="width" value="0.05" units="cm"/>
      <inkml:brushProperty name="height" value="0.05" units="cm"/>
      <inkml:brushProperty name="ignorePressure" value="1"/>
    </inkml:brush>
  </inkml:definitions>
  <inkml:trace contextRef="#ctx0" brushRef="#br0">326 558,'0'-3,"-1"1,1-1,0 1,-1-1,1 1,-1-1,0 1,1 0,-1-1,0 1,-1 0,1 0,0 0,-1 0,1 0,-1 0,1 0,-1 0,0 1,0-1,0 1,0-1,0 1,0 0,0 0,-1 0,1 0,0 0,-1 0,1 0,0 1,-4-1,0 0,0 0,0 1,0 0,0 0,-1 0,1 1,0 0,0 0,0 0,0 1,-9 3,1 3,0 0,0 1,2 1,-1 0,1 1,0 0,1 0,1 2,-1-1,2 1,0 0,1 1,-10 22,14-28,0 0,1 0,0 1,0-1,1 1,0 0,0 0,1-1,1 1,-1 0,1 0,1 0,0 0,0 0,1 0,0-1,0 1,1 0,0-1,0 0,1 0,0 0,1 0,0-1,9 11,-7-11,0-1,1 0,0 0,0 0,0-1,1-1,0 1,0-2,0 1,0-1,1 0,-1-1,1 0,-1-1,1 0,0 0,0-1,15-2,-13 1,0 0,0-1,0-1,0 0,0 0,0-2,-1 1,0-1,0-1,0 0,-1-1,0 0,0 0,15-15,-16 11,-1 0,0-1,9-17,-11 18,1 0,0 0,14-17,-21 28,0 0,0 0,0 0,1 0,-1-1,0 1,0 0,0 0,0 0,1 0,-1 0,0 0,0 0,0 0,1-1,-1 1,0 0,0 0,1 0,-1 0,0 0,0 0,0 0,1 0,-1 0,0 0,0 0,0 1,1-1,-1 0,0 0,0 0,0 0,1 0,-1 0,0 0,0 0,0 1,0-1,1 0,-1 0,0 0,0 0,0 1,0-1,0 0,0 0,1 0,-1 0,0 1,0-1,0 0,0 0,0 1,0-1,0 0,0 0,0 1,3 16,-2-14,-1 2,1 0,0 0,1 0,-1 0,1-1,0 1,0 0,0-1,0 0,1 1,0-1,0 0,0 0,1-1,-1 1,1-1,0 1,0-1,7 4,-4-4,0 0,0 0,1-1,-1 0,1 0,-1-1,1 0,-1 0,1-1,0 0,-1 0,10-2,-5 1,0-1,-1-1,1 0,-1-1,0 0,0 0,0-1,0-1,-1 0,0 0,0-1,-1 0,0-1,0 0,0 0,-1-1,10-14,-14 16,-1 0,0 0,0-1,0 1,-1 0,-1-1,1 0,-1 1,0-1,-1 0,0 1,0-1,0 0,-1 0,0 1,-1-1,0 1,0-1,-1 1,1 0,-2 0,1 0,-1 0,0 0,0 1,-1 0,0 0,0 0,0 0,-1 1,0 0,0 0,0 0,-1 1,1 0,-1 0,0 1,0 0,0 0,-1 1,1 0,-1 0,1 0,-1 1,0 0,1 1,-1 0,0 0,-13 2,15-1,1 0,-1 1,1 0,-1 0,1 0,0 0,0 1,0 0,0 0,0 0,1 1,-1-1,1 1,0 0,0 1,0-1,1 1,0-1,-1 1,2 0,-5 9,5-10,1 0,-1 0,1 1,0-1,1 0,-1 0,1 1,0-1,0 1,0-1,0 0,1 1,0-1,0 0,0 0,0 0,0 1,1-1,0-1,0 1,0 0,1 0,-1-1,1 1,0-1,0 0,0 0,6 5,-3-3,0-1,1 1,0-1,0-1,0 1,0-1,0 0,1-1,-1 0,1 0,0 0,0-1,15 0,-11-2,0 0,0-1,-1 0,1-1,-1 0,0-1,1 0,15-9,-3 0,-1-2,-1-1,-1 0,0-2,-1 0,0-2,22-28,-25 24,-12 16,1 0,0 1,0-1,1 1,14-12,-18 18,-1-1,0 1,1 0,-1 0,1 0,-1 0,1 0,0 1,-1-1,1 1,0 0,-1 0,1 0,0 0,-1 0,1 0,0 1,-1-1,1 1,-1 0,1 0,-1 0,1 0,-1 0,1 0,2 3,8 5,0 0,0 1,-1 1,0 0,-1 1,0 0,-1 1,-1 0,15 26,-20-32,-1 1,1-1,-2 1,1 0,-1 0,0 1,-1-1,1 0,-1 11,-2-14,1 0,-1 0,1 0,-2 0,1 0,0 0,-1 0,0 0,0-1,0 1,-1-1,0 1,0-1,0 0,-7 7,3-4,0-1,-1 0,1-1,-1 1,-1-2,1 1,-1-1,-16 5,20-7,-1 0,1-1,0 0,-1 0,1 0,-1-1,1 0,-1 0,1 0,-1-1,1 0,0 0,-1 0,1-1,0 1,-7-4,11 4,-1 1,1-1,0 0,0 1,-1-1,1 0,0 0,0 0,0 0,0 0,0 0,0 0,0 0,1 0,-1 0,0-1,1 1,-1 0,1 0,-2-3,3 3,-1 0,0 0,0 0,1 0,-1 0,0 0,1 0,-1 0,1 0,-1 0,1 1,-1-1,1 0,0 0,-1 0,1 1,0-1,0 0,0 1,1-2,5-1,-1-1,1 1,0 0,0 1,0-1,11-1,79-10,-61 10,0-2,0-1,54-18,-79 21,-1 0,1-2,-1 1,0-1,0-1,-1 1,0-2,0 1,0-1,-1-1,-1 1,1-1,-1-1,-1 1,9-17,-8 9,0 0,-1-1,-1 0,0 0,-1-1,2-33,-6-115,-1 112,0 37,2-8,-2 1,0 0,-2 1,-1-1,-10-36,14 60,0 1,0-1,0 1,0-1,-1 1,1-1,0 1,0-1,0 1,0-1,0 1,-1-1,1 1,0 0,0-1,-1 1,1-1,0 1,-1 0,1-1,0 1,-1 0,1 0,-1-1,1 1,-1 0,1 0,0-1,-1 1,1 0,-1 0,1 0,-1 0,-7 15,1 33,0 363,8-332,-1-9</inkml:trace>
</inkml:ink>
</file>

<file path=ppt/ink/ink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7:35.056"/>
    </inkml:context>
    <inkml:brush xml:id="br0">
      <inkml:brushProperty name="width" value="0.05" units="cm"/>
      <inkml:brushProperty name="height" value="0.05" units="cm"/>
      <inkml:brushProperty name="ignorePressure" value="1"/>
    </inkml:brush>
  </inkml:definitions>
  <inkml:trace contextRef="#ctx0" brushRef="#br0">0 1,'8'0,"16"0,28 0,12 0,9 0,-7 0</inkml:trace>
</inkml:ink>
</file>

<file path=ppt/ink/ink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7:36.774"/>
    </inkml:context>
    <inkml:brush xml:id="br0">
      <inkml:brushProperty name="width" value="0.05" units="cm"/>
      <inkml:brushProperty name="height" value="0.05" units="cm"/>
      <inkml:brushProperty name="ignorePressure" value="1"/>
    </inkml:brush>
  </inkml:definitions>
  <inkml:trace contextRef="#ctx0" brushRef="#br0">203 476,'0'-1,"0"1,1-1,-1 1,0-1,0 0,-1 1,1-1,0 0,0 1,0-1,0 1,0-1,-1 0,1 1,0-1,-1 1,1-1,0 1,-1-1,1 1,0-1,-1 1,1-1,-1 1,1-1,-1 1,1 0,-1-1,0 1,1 0,-2-1,-21 5,-21 23,32-17,0 1,0 0,1 0,0 2,1-1,-9 16,13-19,1-1,1 1,0 0,0 0,0 1,1-1,1 1,0-1,0 1,1 0,-1 10,2-18,0 0,0 0,0 0,1 1,-1-1,0 0,1 0,0 0,-1 0,1 0,0 0,0 0,0 0,0 0,0-1,1 1,-1 0,0-1,1 1,0-1,-1 1,4 1,-2-1,1-1,-1 0,1 0,0 0,-1 0,1 0,-1-1,1 0,0 1,0-1,-1-1,6 0,3-1,1-1,-1 0,0-1,0 0,0-1,21-12,-26 13,-1-1,0 1,0-1,0 0,-1-1,1 1,-1-1,0 0,-1-1,0 1,0-1,0 0,-1 0,0 0,0 0,-1 0,0-1,0 1,1-12,-3 13,0 0,0 0,-1 1,0-1,0 0,0 0,-1 0,0 0,0 1,0-1,-1 1,1 0,-1 0,-1 0,1 0,-1 0,0 0,0 1,0 0,0 0,-1 0,0 0,0 1,0 0,-8-4,6 3,-1 1,0 1,0-1,1 1,-1 0,0 1,-15-1,21 2,1 0,-1 0,1-1,-1 1,1 0,-1 0,1 1,-1-1,1 0,-1 1,1-1,-1 0,1 1,-1 0,1-1,0 1,-1 0,1 0,0 0,-1 0,1 0,0 0,0 0,0 0,0 0,0 0,0 1,0-1,1 0,-1 1,0-1,1 1,-1-1,1 0,0 1,-1-1,1 1,0 0,0-1,0 1,0-1,0 1,0-1,0 1,0-1,1 1,0 2,1 1,0-1,0 1,0-1,1 0,-1 1,1-1,0 0,0-1,1 1,-1-1,1 1,0-1,-1 0,2 0,-1-1,0 1,0-1,1 0,-1 0,1 0,0-1,-1 1,9 0,7 2,0-1,0-1,1-1,27-1,-27-1,0-1,0-1,-1 0,1-2,-1 0,0-2,-1 0,1-1,-2-1,27-16,-33 16,0 1,-1-2,0 0,0 0,-1-1,0 0,-1-1,0 0,-1-1,-1 1,0-2,0 1,-1-1,-1 0,5-20,-3 6,-2 0,0-1,-2 1,-1-1,-2 0,0 0,-7-41,-2 52,-1 21,7 1,1-1,0 0,0 1,0 0,0 0,0-1,-1 8,-15 60,4 0,-12 147,18 156,8-276,0 261,0-348,-1 1,0-1,-1 0,0 1,0-1,-8 18,10-28,-1 1,0 0,0 0,0-1,0 1,0-1,-1 1,1-1,0 1,-1-1,1 0,-1 0,1 0,-1 0,0 0,1 0,-1 0,-2 1,2-2,-1 0,1 0,-1 0,0 0,1 0,-1-1,1 1,-1-1,1 1,-1-1,1 0,-1 0,1 0,0 0,0-1,-1 1,-1-2,-9-7,0 0,1-1,1-1,0 0,1 0,0-1,-11-17,6 4,0-1,2 0,-11-32,21 50,-1-1,2 1,-1-1,1 0,1 0,0 0,0 0,1-1,1 1,-1 0,1 0,1 0,0 0,1 0,0 1,0-1,1 1,0-1,0 1,1 1,1-1,-1 1,1-1,1 2,0-1,0 1,0 0,1 0,0 1,0 0,17-9,11-3,61-21,-93 37,59-20</inkml:trace>
</inkml:ink>
</file>

<file path=ppt/ink/ink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7:39.196"/>
    </inkml:context>
    <inkml:brush xml:id="br0">
      <inkml:brushProperty name="width" value="0.05" units="cm"/>
      <inkml:brushProperty name="height" value="0.05" units="cm"/>
      <inkml:brushProperty name="ignorePressure" value="1"/>
    </inkml:brush>
  </inkml:definitions>
  <inkml:trace contextRef="#ctx0" brushRef="#br0">360 675,'0'-2,"-1"0,1-1,-1 1,0 0,0 0,0 0,0 0,0 0,0 0,-1 0,1 0,-1 0,1 0,-1 1,1-1,-1 1,0-1,0 1,0 0,0 0,0 0,0 0,-3-1,0 0,1 0,-1 0,0 0,0 1,0 0,0 0,0 0,0 1,-10 0,3 3,0 0,0 1,0 0,1 1,0 0,0 1,0 1,1-1,0 1,-13 12,6-3,0 0,1 1,1 0,-22 33,34-45,0 0,-1 0,2 0,-1 1,1-1,-1 1,1 0,1-1,-1 1,1 0,0 0,1 0,-1 0,1 0,0 0,2 11,-2-15,1-1,-1 1,1-1,-1 0,1 1,-1-1,1 0,0 1,0-1,-1 0,1 0,0 0,0 0,0 0,0 0,1 0,-1 0,0 0,0 0,0-1,1 1,-1 0,0-1,2 1,0 0,1-1,-1 0,0 0,0 0,0 0,0-1,0 1,0-1,0 0,-1 0,4-1,8-4,0-1,0-1,18-14,2-4,-2-3,31-33,-16 15,-46 45,1 0,-1 0,1 1,0-1,0 0,0 1,-1-1,2 1,-1-1,0 1,0 0,0 0,1 0,-1 0,0 1,1-1,-1 0,1 1,-1 0,0-1,1 1,4 1,-5 0,1 1,0 0,-1 0,1 0,-1 1,0-1,1 1,-1-1,0 1,-1 0,1-1,0 1,-1 0,1 0,0 6,3 1,1 1,-1-1,1-1,1 1,0-1,0 0,1-1,0 1,1-1,0-1,0 0,0 0,1-1,15 7,-17-9,-1-1,1 0,0-1,0 0,0 0,0-1,0 0,0-1,1 1,-1-2,0 1,0-1,1 0,-1-1,0 0,0 0,-1 0,1-1,0-1,-1 1,10-7,-3-1,1-1,-2 0,0 0,0-2,-1 0,-1 0,0-1,-1 0,-1-1,-1 0,0-1,0 1,-2-1,0-1,-1 1,-1-1,-1 0,0 0,-2 0,0-36,-1 51,0 0,-1-1,1 1,-1 0,0 0,0-1,0 1,0 0,-1 0,1 0,-1 0,0 0,0 1,0-1,0 0,0 1,0 0,-6-5,6 6,0 0,-1 1,1-1,0 0,-1 1,1-1,-1 1,1 0,-1 0,1 0,0 0,-1 0,1 0,-1 1,1-1,0 1,-1 0,1 0,0 0,-1 0,1 0,0 0,0 0,0 1,0-1,-2 3,-5 4,0 1,1-1,0 2,1-1,0 1,0 0,1 1,0-1,1 1,1 0,-1 1,2-1,-4 16,5-18,0 0,0 0,1 0,0 0,1 1,0-1,0 0,1 0,0 0,1 0,0 0,0 0,1 0,0-1,1 1,0-1,0 0,6 9,-8-15,0 1,0-1,1 1,-1-1,1 0,-1 1,1-2,0 1,0 0,0 0,0-1,0 1,0-1,0 0,0 0,0 0,1-1,-1 1,0-1,1 0,-1 1,0-1,1-1,-1 1,0-1,1 1,-1-1,0 0,0 0,0 0,0 0,0-1,0 0,6-3,-1-1,0 0,0-1,-1 0,0 0,0 0,-1-1,1 0,-2 0,1-1,7-17,-1-6,-1 0,-2-2,-1 1,-2-1,3-51,-5 9,-9-105,-3 126,1 38,-1 18,-6 28,1 14,3 1,1 1,3 0,1 0,2 0,2 0,10 80,-8-111,1 0,1-1,0 1,1-1,1 1,0-1,0-1,2 1,-1-1,1 0,11 13,-13-19,0-1,1 0,0 0,0 0,0-1,0 0,1 0,-1 0,1-1,0 0,0 0,0-1,0 0,1 0,-1-1,1 0,-1 0,1 0,-1-1,1-1,-1 1,9-2,3-3,1 1,-1-2,0-1,0 0,-1-2,0 0,0-1,-1 0,0-2,-1 0,0 0,-1-2,-1 0,0-1,-1 0,-1-1,0 0,-1-1,11-21,-20 33,1 0,-1 0,-1 0,1-1,-1 1,1 0,-1-1,-1 1,1-1,-1 1,0-1,0 1,-1-1,0 0,0 1,0 0,0-1,-4-7,3 9,0 1,-1-1,1 1,-1 0,1 0,-1 0,0 0,0 0,-1 1,1-1,0 1,-1 0,0 0,1 0,-1 1,0-1,0 1,0 0,0 0,0 0,0 0,0 1,0 0,0 0,-5 0,-2 1,1 1,0-1,0 2,0-1,0 2,1-1,-1 1,1 1,0 0,0 0,0 0,1 1,0 1,0-1,0 1,-7 10,5-6,0 1,0 1,1 0,1 0,0 1,1 0,1 0,0 1,1-1,-4 18,8-27,0-1,0 1,1-1,-1 1,1 0,0-1,1 1,-1 0,1-1,0 1,0-1,1 1,-1-1,1 1,0-1,3 6,-3-8,0 0,0 0,0 0,0 0,1 0,-1 0,1-1,-1 1,1-1,-1 1,1-1,0 0,0 0,0 0,0-1,0 1,0-1,0 1,-1-1,1 0,0 0,0 0,0-1,0 1,0-1,0 0,3-1,1 0,0 0,0-1,0 0,0 0,0-1,-1 0,0 0,0 0,0-1,0 0,6-7,-2 0,0-1,-1 0,0 0,13-28,-4 0,-3-1,19-80,2-75,-33 171,-1 0,-2 0,0 0,-2 0,-7-40,9 65,0 0,0-1,0 1,0 0,0-1,-1 1,1 0,0 0,-1-1,1 1,-1 0,0 0,1-1,-1 1,0 0,1 0,-1 0,0 0,0 0,0 0,0 0,0 1,0-1,-2-1,1 3,1 1,0-1,-1 1,1-1,0 1,0 0,0-1,0 1,0 0,0 0,1-1,-1 1,1 0,-1 0,1 0,0 0,-1 3,-14 68,4 0,-5 126,16-168,1 0,1 0,2 0,0 0,3-1,0 0,2 0,1-1,18 36,-24-57,0-1,1 0,0 0,0 0,0-1,1 1,0-1,0-1,1 1,0-1,9 6,-11-9,0 0,0 0,0 0,-1 0,2-1,-1 0,0 0,0-1,0 1,0-1,0 0,1 0,-1-1,0 0,0 0,0 0,0 0,0-1,6-3,0 1,-1-2,0 1,0-2,0 1,-1-1,0-1,0 1,-1-2,0 1,0-1,-1 0,9-15,-1-5,-1 0,-1-1,9-32,-6 17,-8 32,-4 22,-2 26,-1-33,-2 9,1 1,0-1,1 1,0-1,3 12,-4-22,0 1,0-1,1 0,-1 1,0-1,1 0,-1 0,1 0,-1 1,1-1,0 0,-1 0,1 0,0 0,0 0,0 0,0 0,0 0,0 0,0-1,0 1,0 0,0-1,0 1,0-1,1 1,-1-1,0 1,0-1,1 0,-1 1,0-1,0 0,1 0,-1 0,0 0,1 0,-1-1,0 1,1 0,-1-1,0 1,0 0,2-2,8-3,0-1,-1-1,1 0,-2 0,1-1,-1-1,11-12,22-18,-42 39,0-1,1 0,-1 1,1-1,-1 1,1-1,-1 0,1 1,0-1,-1 1,1 0,0-1,-1 1,1-1,0 1,-1 0,1 0,0-1,0 1,-1 0,1 0,0 0,0 0,-1 0,1 0,0 0,0 0,0 0,-1 0,1 0,0 1,0-1,-1 0,1 0,0 1,-1-1,1 0,0 1,-1-1,1 1,-1-1,1 1,0-1,-1 1,1 0,-1-1,0 1,1-1,-1 1,1 0,-1 0,0-1,1 2,5 46,-5-34,-1-11,0-1,0 1,0-1,1 1,-1-1,1 1,0-1,0 1,0-1,0 0,0 1,0-1,1 0,-1 0,1 0,-1 0,1 0,0 0,3 2,-3-3,0-1,0 1,0-1,0 0,0 0,0 0,1 0,-1 0,0 0,0 0,0-1,0 1,0-1,0 0,0 1,0-1,0 0,0 0,-1 0,1 0,0-1,0 1,-1 0,3-3,2-1,7-6,1 0,0 1,0 0,29-12,-38 20,1 0,-1 0,1 1,-1 0,1 0,-1 0,1 1,0 0,-1 0,1 0,0 1,-1 0,1 0,-1 0,1 1,-1 0,1 0,-1 0,5 4,61 37,-54-31,1 0,0-2,1 0,31 11,-43-19,0 0,1-1,-1 0,0 0,1-1,-1 1,0-2,1 1,-1-1,0 0,0-1,1 0,-1 0,0 0,-1-1,1 0,8-5,-7 3,0 0,-1-1,0 0,0-1,0 1,-1-1,0 0,0-1,-1 1,0-1,0-1,-1 1,0 0,4-12,-6 14,0-1,0 0,0 1,-1-1,0 0,0 0,-1 0,0 0,0 0,-1 0,0 0,0 0,0 0,-1 0,0 0,0 1,-1-1,0 1,-4-8,4 11,1 0,0 0,0 1,-1-1,0 0,1 1,-1 0,0 0,0 0,0 0,0 0,-1 0,1 1,0 0,-1 0,1 0,-1 0,0 0,1 0,-1 1,1 0,-1 0,0 0,1 0,-1 1,0-1,1 1,-1 0,1 0,-1 0,-3 2,0 0,0 1,0-1,1 1,-1 0,1 1,0 0,0 0,0 0,1 1,0-1,0 1,0 0,1 1,-4 7,0 5,0 2,1-1,1 1,2 1,0-1,-3 40,8 137,1-139,-1-50,0 18,0 0,-2 0,-1 0,-1-1,-9 39,10-59,0 0,0 0,-1 0,0 0,0-1,0 1,0-1,-1 0,0 0,0 0,-1-1,1 1,-1-1,0 0,0 0,0-1,-1 1,1-1,-1-1,0 1,1-1,-1 0,0 0,-1 0,1-1,0 0,0 0,-1-1,-6 0,-1 0,1-2,-1 1,1-1,0-1,-1-1,1 0,0 0,-15-8,-11-8</inkml:trace>
</inkml:ink>
</file>

<file path=ppt/ink/ink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7:39.540"/>
    </inkml:context>
    <inkml:brush xml:id="br0">
      <inkml:brushProperty name="width" value="0.05" units="cm"/>
      <inkml:brushProperty name="height" value="0.05" units="cm"/>
      <inkml:brushProperty name="ignorePressure" value="1"/>
    </inkml:brush>
  </inkml:definitions>
  <inkml:trace contextRef="#ctx0" brushRef="#br0">18 17,'-8'-7,"-1"-3</inkml:trace>
</inkml:ink>
</file>

<file path=ppt/ink/ink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7:40.149"/>
    </inkml:context>
    <inkml:brush xml:id="br0">
      <inkml:brushProperty name="width" value="0.05" units="cm"/>
      <inkml:brushProperty name="height" value="0.05" units="cm"/>
      <inkml:brushProperty name="ignorePressure" value="1"/>
    </inkml:brush>
  </inkml:definitions>
  <inkml:trace contextRef="#ctx0" brushRef="#br0">345 115,'0'-4,"0"-1,0 1,0-1,-1 1,1-1,-1 1,0-1,-1 1,1-1,-1 1,0 0,0 0,0 0,0 0,-1 0,0 1,0-1,0 1,0-1,0 1,-1 0,1 0,-1 1,0-1,0 1,0 0,0 0,0 0,0 0,-1 1,1 0,0-1,-9 1,3 0,0 0,0 1,0 0,1 1,-1 0,0 1,1 0,-1 0,1 1,-1 0,1 1,0 0,0 0,-15 11,16-8,-1 1,2 0,-1 0,1 0,1 1,-1 0,1 0,1 1,0-1,0 1,-3 12,6-17,0 0,0 0,1 0,0 1,0-1,0 1,0-1,1 1,0-1,0 1,1-1,0 0,-1 1,2-1,-1 1,1-1,0 0,0 0,0 0,0 0,1 0,0-1,5 7,-5-9,0 1,1-1,-1 1,1-1,-1 0,1 0,0-1,0 1,0-1,0 0,0 0,0 0,0-1,0 1,0-1,0 0,0 0,0 0,1-1,-1 0,0 1,0-1,0-1,5-1,4-2,-1 0,0-1,-1 0,1-1,-1 0,14-12,-10 6,-2-1,19-24,-22 25,1 1,0 0,22-19,-32 30,0 0,1 1,-1-1,0 1,0-1,1 1,-1-1,0 1,0 0,1-1,-1 1,0 0,1 0,-1 0,1 0,-1 0,0 0,1 1,-1-1,0 0,1 1,-1-1,0 1,0-1,0 1,1-1,-1 1,0 0,0 0,0 0,0 0,0-1,0 1,0 1,1 0,34 52,-17-24,27 14,4-7</inkml:trace>
</inkml:ink>
</file>

<file path=ppt/ink/ink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7:41.789"/>
    </inkml:context>
    <inkml:brush xml:id="br0">
      <inkml:brushProperty name="width" value="0.05" units="cm"/>
      <inkml:brushProperty name="height" value="0.05" units="cm"/>
      <inkml:brushProperty name="ignorePressure" value="1"/>
    </inkml:brush>
  </inkml:definitions>
  <inkml:trace contextRef="#ctx0" brushRef="#br0">1 849,'0'6,"0"0,1-1,0 1,0-1,0 1,1-1,-1 1,1-1,1 0,3 8,-5-12,0 1,0 0,1-1,-1 1,0 0,1-1,-1 0,1 1,0-1,-1 0,1 0,0 0,0 0,0 0,0 0,-1 0,1-1,0 1,0-1,1 1,-1-1,0 0,0 0,0 0,0 0,0 0,0 0,0-1,0 1,0-1,3 0,2-3,0 1,0-1,0 0,-1-1,0 0,1 0,-2 0,1-1,0 0,-1 0,0 0,-1 0,0-1,0 0,0 0,0 0,3-12,3-10,-1 0,-1-1,5-40,-7 33,23-176,-25 171,-2-1,-6-79,4 120,-1 0,1 0,0 0,-1 0,1 0,-1 0,1 0,-1 0,0 0,0 0,0 1,-1-3,2 4,-1 0,1-1,-1 1,1 0,0 0,-1-1,1 1,0 0,-1 0,1 0,-1 0,1 0,0 0,-1 0,1 0,-1 0,1 0,-1 0,1 0,0 0,-1 0,1 0,-1 0,1 0,0 0,-1 1,1-1,-1 0,1 0,0 1,-1-1,1 0,-1 1,-2 2,-1 1,1 0,0 0,0 0,1 0,-1 1,-2 6,-8 21,2-1,1 2,1 0,-7 54,-2 141,18-209,0 1,0 0,2 0,1-1,0 1,1-1,1 0,11 26,-14-39,1 0,0 0,0-1,1 1,0-1,0 1,0-1,0 0,1-1,0 1,0-1,0 0,1 0,-1-1,1 1,0-1,0 0,0-1,0 0,0 0,1 0,-1 0,1-1,-1 0,1-1,-1 1,1-1,9-1,-6-1,-1 0,1 0,0-1,-1-1,1 1,-1-1,0-1,-1 0,1 0,-1-1,0 0,0 0,-1 0,1-1,-1-1,-1 1,0-1,9-15,-10 16,0 0,-1-1,0 0,-1 0,1 0,-1-1,-1 1,0-1,0 1,-1-1,0 0,0 1,-1-1,0 0,-1 0,0 1,0-1,-1 0,0 1,0-1,-6-10,8 17,-1 0,1 0,-1 1,0-1,0 0,0 1,0-1,0 0,0 1,0-1,-1 1,1 0,0-1,-1 1,1 0,-1 0,0 0,1 0,-1 0,0 0,1 0,-1 1,0-1,0 1,0-1,0 1,0 0,0 0,1 0,-1 0,0 0,0 0,0 0,0 0,0 1,0-1,1 1,-4 1,1 0,0 1,0 0,0 0,0 0,0 1,1 0,-1-1,1 1,0 0,0 0,1 1,-1-1,-3 9,3-5,0 1,0 0,1 0,0 0,0 0,1 1,1-1,-1 0,1 1,1-1,0 0,0 0,1 0,4 15,-4-18,1 1,0-1,1 1,-1-1,1 0,0 0,1-1,-1 1,1-1,0 0,0 0,1-1,0 1,0-1,0 0,0-1,0 0,1 0,11 4,-4-4,0 0,0-1,0-1,0 0,0-1,1 0,-1-2,0 1,0-2,0 0,0 0,-1-1,1-1,-1 0,0-1,0-1,-1 0,0 0,0-1,-1-1,0 0,0 0,-1-1,0-1,-1 1,0-2,-1 1,0-1,-1 0,7-16,-12 23,-1 1,0 0,0 0,0-1,0 1,-1-1,0 1,0-1,0 1,0 0,-1-1,1 1,-3-7,3 10,-1-1,0 0,0 0,0 0,0 1,0-1,0 0,-1 1,1-1,-1 1,1 0,-1-1,1 1,-1 0,1 0,-1 0,0 0,0 0,0 0,1 1,-1-1,0 1,0-1,0 1,0 0,0-1,0 1,0 0,0 0,0 1,-3-1,-3 2,-1 0,1 0,-1 1,1 0,0 1,0 0,0 0,1 0,-1 1,1 0,-10 10,8-8,1 1,0 0,1 1,0 0,0 0,1 1,0-1,-7 18,12-26,0 1,0 0,1-1,-1 1,1 0,-1-1,1 1,0 0,0 0,-1-1,1 1,1 0,-1 0,0-1,0 1,1 0,-1 0,2 2,-2-3,1 0,0 0,0 0,0 0,0-1,0 1,0 0,0-1,0 1,0-1,0 1,0-1,0 1,0-1,0 0,1 0,-1 1,0-1,0 0,2 0,5-1,-1 1,0-1,0-1,1 1,-1-1,0-1,8-3,-6 2,3-2,0 1,0 1,22-6,-29 9,-1 1,1-1,0 1,-1 0,1 1,0-1,-1 1,1 0,0 0,-1 0,1 0,-1 1,0 0,7 3,-2 2,1-1,1 0,-1-1,1-1,0 1,0-1,0-1,1 0,-1-1,1 0,0-1,-1 0,1-1,0 0,0-1,22-4,-19 0,-1 0,0 0,0-2,0 0,-1 0,1-1,-2-1,0 0,0 0,0-2,-1 1,-1-1,0-1,0 0,-1 0,11-22,0-1,-2-2,-2 0,-1-1,-2 0,10-44,-15 48,0-1,-3 0,-1 0,-1 0,-2-1,-1 1,-8-55,6 83,1 1,-1 0,0 0,0 0,-1 0,0 1,0-1,0 1,-1 0,0-1,0 2,-5-6,7 8,1 1,-1 0,0 0,0 0,0 0,0 0,0 0,0 0,0 0,0 1,0-1,0 1,0 0,0-1,-1 1,1 0,0 0,0 1,0-1,0 0,0 1,-1-1,1 1,0 0,0-1,0 1,0 0,1 0,-1 0,0 1,0-1,1 0,-1 1,0-1,1 1,0 0,-3 2,-2 4,0 0,1 0,0 1,0 0,0 0,1 0,1 0,0 1,0 0,0-1,0 13,-3 21,1 54,4-66,10 392,34-5,-13-139,-28-258,0-13,-1-1,0 1,-1-1,1 1,-1-1,-1 1,1-1,-2 1,1-1,-3 8,4-14,-1 0,0 0,1-1,-1 1,0 0,1-1,-1 1,0 0,0-1,1 1,-1-1,0 0,0 1,0-1,0 0,0 1,0-1,0 0,1 0,-1 0,0 0,0 0,0 0,0 0,0 0,0 0,0 0,0 0,0-1,0 1,-1-1,-31-15,27 13,-35-20,0-3,2-1,0-2,2-1,2-3,-32-36,64 67,1-1,-1 0,1 0,0 0,0 0,1 0,-1 0,0-1,1 1,0-1,0 1,0-1,0 1,1-1,-1 1,1-1,0 0,0-4,2 4,-1-1,1 1,0 0,0-1,1 1,-1 0,1 0,0 1,0-1,0 0,0 1,1 0,5-5,15-10,0 0,1 2,54-25,91-28,-40 18,-70 24</inkml:trace>
</inkml:ink>
</file>

<file path=ppt/ink/ink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7:47.415"/>
    </inkml:context>
    <inkml:brush xml:id="br0">
      <inkml:brushProperty name="width" value="0.05" units="cm"/>
      <inkml:brushProperty name="height" value="0.05" units="cm"/>
      <inkml:brushProperty name="ignorePressure" value="1"/>
    </inkml:brush>
  </inkml:definitions>
  <inkml:trace contextRef="#ctx0" brushRef="#br0">1 26,'0'7,"15"3,27-1,14-1,34-10,40-5,5 0,16-8,-2 0,-26 2</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3:06:13.225"/>
    </inkml:context>
    <inkml:brush xml:id="br0">
      <inkml:brushProperty name="width" value="0.05" units="cm"/>
      <inkml:brushProperty name="height" value="0.05" units="cm"/>
      <inkml:brushProperty name="ignorePressure" value="1"/>
    </inkml:brush>
  </inkml:definitions>
  <inkml:trace contextRef="#ctx0" brushRef="#br0">1 1,'0'6,"12"8,23 2,17-2,13-4,1-3,-10-2</inkml:trace>
</inkml:ink>
</file>

<file path=ppt/ink/ink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5:42.774"/>
    </inkml:context>
    <inkml:brush xml:id="br0">
      <inkml:brushProperty name="width" value="0.05" units="cm"/>
      <inkml:brushProperty name="height" value="0.05" units="cm"/>
      <inkml:brushProperty name="ignorePressure" value="1"/>
    </inkml:brush>
  </inkml:definitions>
  <inkml:trace contextRef="#ctx0" brushRef="#br0">775 46,'0'-2,"-1"0,1 1,-1-1,0 0,1 1,-1-1,0 1,0-1,0 1,0-1,0 1,-1 0,1 0,0-1,-1 1,1 0,-1 0,1 0,-1 0,1 1,-1-1,1 0,-1 1,0-1,0 1,1-1,-1 1,-2 0,-59-8,52 7,-28-2,0 1,0 2,0 2,0 2,-45 9,64-8,1 1,0 1,0 0,0 1,1 1,0 1,1 1,0 0,1 1,0 1,-26 27,25-22,1 1,1 1,0 1,2 0,0 1,2 0,-16 41,23-52,1 0,0 1,1 0,0 0,1-1,0 1,1 0,0 0,1 0,0 0,1 0,0 0,1-1,0 1,1-1,0 0,1 0,9 15,-3-11,1 0,0-1,1 0,0-1,1-1,1 0,0 0,0-2,1 0,1-1,-1 0,2-1,-1-1,1-1,0-1,0 0,33 4,-22-5,1-1,0-2,0-1,0-1,0-1,0-2,0-1,-1-1,0-2,42-16,-58 18,-1-1,1 0,-1-1,0 0,-1-1,0-1,-1 0,1 0,-2-1,0 0,0 0,-1-1,0-1,-1 1,-1-1,0 0,0-1,-2 1,1-1,-2 0,0 0,0-1,-2 1,0 0,0-1,-1 1,-1-1,0 1,-2 0,1 0,-1-1,-9-22,6 24,-1 1,0 0,0 0,-1 0,-1 1,0 0,0 0,-1 1,-1 0,1 1,-1 1,-1-1,0 2,-23-12,7 6,-1 1,-1 2,1 1,-2 1,-49-6,25 8</inkml:trace>
</inkml:ink>
</file>

<file path=ppt/ink/ink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5:43.493"/>
    </inkml:context>
    <inkml:brush xml:id="br0">
      <inkml:brushProperty name="width" value="0.05" units="cm"/>
      <inkml:brushProperty name="height" value="0.05" units="cm"/>
      <inkml:brushProperty name="ignorePressure" value="1"/>
    </inkml:brush>
  </inkml:definitions>
  <inkml:trace contextRef="#ctx0" brushRef="#br0">135 1,'-8'29,"0"-1,-2 0,-17 35,12-27,-38 108,45-132,4-15,3-24,4-3,1 0,2 0,1 1,2 0,0 0,24-46,-32 72,0 0,1 0,-1 0,1 1,0-1,-1 1,1-1,0 1,1 0,-1 0,0 0,1 0,-1 0,1 1,-1-1,1 1,0-1,0 1,0 0,0 0,0 0,0 1,0-1,0 1,0-1,0 1,0 0,0 0,0 0,0 1,0-1,0 1,0 0,0 0,0 0,0 0,0 0,-1 1,1-1,0 1,2 1,10 9,0 0,0 0,-1 1,-1 1,13 17,-23-28,39 46,-7-7</inkml:trace>
</inkml:ink>
</file>

<file path=ppt/ink/ink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5:43.868"/>
    </inkml:context>
    <inkml:brush xml:id="br0">
      <inkml:brushProperty name="width" value="0.05" units="cm"/>
      <inkml:brushProperty name="height" value="0.05" units="cm"/>
      <inkml:brushProperty name="ignorePressure" value="1"/>
    </inkml:brush>
  </inkml:definitions>
  <inkml:trace contextRef="#ctx0" brushRef="#br0">1 35,'7'0,"17"0,21 0,8-8,4-1,-1-1,-10 3</inkml:trace>
</inkml:ink>
</file>

<file path=ppt/ink/ink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5:45.431"/>
    </inkml:context>
    <inkml:brush xml:id="br0">
      <inkml:brushProperty name="width" value="0.05" units="cm"/>
      <inkml:brushProperty name="height" value="0.05" units="cm"/>
      <inkml:brushProperty name="ignorePressure" value="1"/>
    </inkml:brush>
  </inkml:definitions>
  <inkml:trace contextRef="#ctx0" brushRef="#br0">756 1,'-7'0,"-3"7,-7 3,-7 14,-9 11,-5 6,-11 12,-12 12,-11 9,-15 22,-8 10,5-6,17-13,22-28,19-32,15-20</inkml:trace>
</inkml:ink>
</file>

<file path=ppt/ink/ink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5:47.103"/>
    </inkml:context>
    <inkml:brush xml:id="br0">
      <inkml:brushProperty name="width" value="0.05" units="cm"/>
      <inkml:brushProperty name="height" value="0.05" units="cm"/>
      <inkml:brushProperty name="ignorePressure" value="1"/>
    </inkml:brush>
  </inkml:definitions>
  <inkml:trace contextRef="#ctx0" brushRef="#br0">36 0,'-1'1,"1"1,0-1,0 0,-1 0,1 1,-1-1,1 0,-1 0,0 0,1 0,-1 0,0 0,0 0,0 0,1 0,-1 0,0 0,0 0,-1-1,1 1,0 0,0-1,0 1,-2 0,-11 9,14-10,0 1,0-1,0 1,0-1,0 0,0 1,1-1,-1 1,0-1,0 0,1 1,-1-1,0 1,0-1,1 0,-1 1,0-1,1 0,-1 0,1 1,-1-1,0 0,1 0,-1 0,1 1,-1-1,0 0,1 0,-1 0,1 0,-1 0,1 0,-1 0,1 0,-1 0,0 0,1 0,-1 0,1 0,0-1,26 4,39-4,87-13,-42 3,-102 10,1 0,-1 1,0 0,1 1,-1 0,0 1,1 0,-1 0,0 1,0 0,-1 0,1 1,11 6,-11-3,0 1,0 0,-1 0,0 0,0 1,-1 1,0-1,-1 1,0 0,7 14,46 126,-46-111,2 0,1 0,29 46,-29-62</inkml:trace>
</inkml:ink>
</file>

<file path=ppt/ink/ink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5:48.560"/>
    </inkml:context>
    <inkml:brush xml:id="br0">
      <inkml:brushProperty name="width" value="0.05" units="cm"/>
      <inkml:brushProperty name="height" value="0.05" units="cm"/>
      <inkml:brushProperty name="ignorePressure" value="1"/>
    </inkml:brush>
  </inkml:definitions>
  <inkml:trace contextRef="#ctx0" brushRef="#br0">482 1,'-96'86,"-222"216,310-294,-1 1,1 0,0 0,1 0,0 1,-7 13,13-20,0 0,0 0,0 0,0-1,0 1,1 0,0 0,-1 1,1-1,0 0,0 0,1 0,-1 0,1 0,0 0,-1 0,1 0,0-1,1 1,-1 0,0 0,1-1,0 1,-1-1,1 1,0-1,0 0,5 4,11 8,-1-1,2-1,0 0,1-2,35 15,29 15,31 40,-39-25,-68-50,1 0,0-1,0 0,1 0,-1-1,1 0,-1-1,1 0,0 0,0-1,0-1,14 0,10-3,0-1,44-12,2 0,-27 9,79-15,-121 20,-1-1,1-1,-1 0,0 0,0-1,0 0,-1 0,0-1,12-10,-17 11,1 0,-1 0,0 0,-1-1,1 0,-1 0,0 0,-1 0,1 0,-1 0,-1-1,1 1,-1-1,1-10,-1-9,-1 0,-4-36,2 35,-1-12</inkml:trace>
</inkml:ink>
</file>

<file path=ppt/ink/ink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5:50.149"/>
    </inkml:context>
    <inkml:brush xml:id="br0">
      <inkml:brushProperty name="width" value="0.05" units="cm"/>
      <inkml:brushProperty name="height" value="0.05" units="cm"/>
      <inkml:brushProperty name="ignorePressure" value="1"/>
    </inkml:brush>
  </inkml:definitions>
  <inkml:trace contextRef="#ctx0" brushRef="#br0">0 0,'0'0</inkml:trace>
</inkml:ink>
</file>

<file path=ppt/ink/ink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5:53.290"/>
    </inkml:context>
    <inkml:brush xml:id="br0">
      <inkml:brushProperty name="width" value="0.05" units="cm"/>
      <inkml:brushProperty name="height" value="0.05" units="cm"/>
      <inkml:brushProperty name="ignorePressure" value="1"/>
    </inkml:brush>
  </inkml:definitions>
  <inkml:trace contextRef="#ctx0" brushRef="#br0">19 1,'-8'0,"-2"7,15 11,30 16,23 18,24 7,29 16,9 3,15 2,-8-4,3 0,3-6,-14-7,-21-15,-25-22,-27-16</inkml:trace>
</inkml:ink>
</file>

<file path=ppt/ink/ink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5:54.430"/>
    </inkml:context>
    <inkml:brush xml:id="br0">
      <inkml:brushProperty name="width" value="0.05" units="cm"/>
      <inkml:brushProperty name="height" value="0.05" units="cm"/>
      <inkml:brushProperty name="ignorePressure" value="1"/>
    </inkml:brush>
  </inkml:definitions>
  <inkml:trace contextRef="#ctx0" brushRef="#br0">584 89,'-11'-5,"0"1,0 0,-1 0,0 1,1 1,-1 0,0 1,0 0,0 0,-21 3,15 0,0 1,0 1,0 1,1 1,-1 0,-26 14,23-8,0 1,0 0,2 1,-1 2,2 0,0 0,1 2,1 0,1 1,-24 38,29-37,1 0,1 1,1 0,1 0,0 1,2-1,1 1,0 0,1 25,2-32,0 0,1 0,1 0,0-1,1 1,0 0,1-1,1 0,0 0,1 0,1-1,0 1,1-2,11 16,-2-11,1 0,1-1,0-1,1-1,0-1,1-1,0-1,1 0,0-2,1 0,0-2,1 0,44 5,-19-6,0-2,0-2,0-2,0-3,93-17,-118 15,1-1,-1-1,0-1,-1-1,0-2,0 0,-1-1,-1-1,25-21,-34 24,0 0,-1-2,0 1,0-1,-2-1,1 0,-2 0,0-1,0 0,-1 0,-1-1,-1 0,0 0,-1 0,5-29,-7 24,-1-1,-1 0,-1 0,0 0,-2 1,0-1,-1 1,-1-1,-2 1,1 1,-2-1,-1 1,0 1,-1 0,-1 0,-1 1,-1 0,0 1,-1 0,0 2,-2-1,1 2,-2 0,0 1,0 0,-1 2,0 0,-1 1,-22-7,-4-2,-1 3,-1 2,0 2,-1 2,0 3,-72-2,73 13,11 4</inkml:trace>
</inkml:ink>
</file>

<file path=ppt/ink/ink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5:55.243"/>
    </inkml:context>
    <inkml:brush xml:id="br0">
      <inkml:brushProperty name="width" value="0.05" units="cm"/>
      <inkml:brushProperty name="height" value="0.05" units="cm"/>
      <inkml:brushProperty name="ignorePressure" value="1"/>
    </inkml:brush>
  </inkml:definitions>
  <inkml:trace contextRef="#ctx0" brushRef="#br0">443 34,'-4'-1,"1"0,-1 0,1 0,0 0,-1 0,1-1,0 1,-5-4,-18-7,15 9,-1 1,0 0,0 2,0-1,0 1,0 1,0 0,1 0,-1 2,-18 4,3 2,1 1,0 0,-33 20,51-25,0 1,0-1,1 1,0 0,0 1,1 0,-1 0,1 0,1 1,0 0,-7 14,10-19,1 0,-1 0,1-1,0 1,1 1,-1-1,0 0,1 0,-1 0,1 0,0 0,0 0,1 0,-1 1,0-1,1 0,0 0,0 0,0 0,0 0,0 0,1-1,-1 1,1 0,0-1,0 1,0-1,0 1,0-1,0 0,1 0,-1 0,1 0,-1 0,1-1,0 1,4 1,6 2,1-1,-1 0,1-1,-1-1,1 0,0-1,0 0,0-1,0-1,-1 0,1-1,0 0,-1-1,1 0,13-6,15-9</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3:06:14.209"/>
    </inkml:context>
    <inkml:brush xml:id="br0">
      <inkml:brushProperty name="width" value="0.05" units="cm"/>
      <inkml:brushProperty name="height" value="0.05" units="cm"/>
      <inkml:brushProperty name="ignorePressure" value="1"/>
    </inkml:brush>
  </inkml:definitions>
  <inkml:trace contextRef="#ctx0" brushRef="#br0">97 278,'-5'33,"-2"-1,0 0,-3-1,0 0,-2 0,-22 40,24-58,9-18,9-25,2 8,1 1,2 0,0 1,1 0,27-28,-40 46,1 0,0 0,0 1,0-1,0 1,0-1,0 1,0 0,1 0,-1 0,3-1,-4 1,0 1,0 0,0 0,0 0,0 0,0 0,0 0,0 0,0 1,0-1,0 0,0 0,-1 1,1-1,0 0,0 1,0-1,0 1,-1-1,2 2,0 1,0-1,0 1,0-1,-1 1,0 0,1 0,-1 0,0 0,0 0,0 0,-1 0,1 0,-1 0,0 1,0 3,1-18,0 1,0-1,1 1,1-1,0 1,0 0,6-12,-8 18,1 0,-1 1,1-1,0 1,0-1,0 1,1 0,-1 0,1 0,-1 0,1 0,0 1,0-1,1 1,-1 0,0 0,1 0,-1 0,1 1,-1-1,1 1,7-2,-7 4,-1-1,1 1,-1 0,0 0,0 0,1 0,-1 1,0-1,0 1,0 0,-1 0,1 0,0 0,-1 1,1-1,-1 0,0 1,0 0,0 0,0 0,0-1,0 2,-1-1,2 4,-1-3,0 1,1-1,0 0,0 1,0-1,0-1,1 1,-1 0,1-1,5 4,-7-7,-1 1,0-1,1 1,-1-1,1 0,0 1,-1-1,1 0,-1 0,1 0,-1 0,1 0,-1-1,1 1,-1 0,1-1,-1 1,1-1,-1 0,1 1,-1-1,0 0,1 0,-1 0,0 0,0 0,0 0,2-2,27-37,-30 39,23-43,-2-1,27-82,-20 48,-58 172,-27 136,36-129,-36 99,57-198,0 0,0-1,0 1,-1 0,1-1,0 1,0 0,0-1,-1 1,1 0,0-1,0 1,-1 0,1-1,-1 1,1-1,-1 1,1-1,0 1,-1-1,0 1,1-1,-1 1,1-1,-1 0,0 1,1-1,-1 0,0 1,-3-25,6-1,1 0,2 0,0 0,2 0,18-44,-18 52,0 1,2 0,0 1,0 0,2 0,0 1,0 0,2 1,16-15,-27 26,1 0,-1 1,1-1,-1 0,1 1,-1 0,1 0,0-1,0 2,-1-1,1 0,0 0,0 1,0 0,0-1,0 1,0 0,0 1,0-1,0 0,5 2,-6-1,-1 0,1 1,0-1,0 0,-1 1,1-1,-1 1,0-1,1 1,-1-1,0 1,0 0,0 0,0 0,0 0,0 0,-1 0,1 0,-1 0,1 0,-1 0,0 0,1 0,-1 0,0 0,-1 0,1 0,0 1,-1-1,1 0,-1 2,0 0,-1 0,1 0,-1 0,1 0,-1 0,0-1,0 1,-1-1,1 1,-1-1,0 0,0 0,0 0,0 0,0 0,-1-1,1 1,-1-1,0 0,1 0,-1 0,0-1,0 0,0 1,-1-1,1-1,-7 2,-12-3</inkml:trace>
</inkml:ink>
</file>

<file path=ppt/ink/ink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5:56.227"/>
    </inkml:context>
    <inkml:brush xml:id="br0">
      <inkml:brushProperty name="width" value="0.05" units="cm"/>
      <inkml:brushProperty name="height" value="0.05" units="cm"/>
      <inkml:brushProperty name="ignorePressure" value="1"/>
    </inkml:brush>
  </inkml:definitions>
  <inkml:trace contextRef="#ctx0" brushRef="#br0">1401 0,'0'5,"-1"0,1 0,-1 0,-1-1,1 1,0 0,-1-1,0 1,0-1,-1 1,-3 4,-39 46,20-25,-464 522,112-134,-38 34,393-426,16-15</inkml:trace>
</inkml:ink>
</file>

<file path=ppt/ink/ink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5:57.196"/>
    </inkml:context>
    <inkml:brush xml:id="br0">
      <inkml:brushProperty name="width" value="0.05" units="cm"/>
      <inkml:brushProperty name="height" value="0.05" units="cm"/>
      <inkml:brushProperty name="ignorePressure" value="1"/>
    </inkml:brush>
  </inkml:definitions>
  <inkml:trace contextRef="#ctx0" brushRef="#br0">297 0,'-12'3,"1"-1,0 2,0 0,0 0,0 1,1 0,-1 1,1 0,-15 13,22-17,-13 10,1 0,1 1,0 1,1 0,0 1,1 0,1 1,-12 20,17-26,1 1,0-1,0 1,1-1,1 1,0 0,0 1,1-1,0 0,1 1,1-1,0 1,0 0,1-1,2 13,0-15,1-1,-1 0,1 0,1 0,-1 0,1-1,1 1,0-1,-1 0,2-1,-1 0,1 0,0 0,0-1,1 0,0 0,0-1,0 0,11 4,5 1,0-1,1-1,0-1,1-1,37 2,-44-6,0 0,-1-1,1-1,0-1,-1-1,24-6,-30 6,0-2,-1 0,0 0,0-1,0 0,0-1,-1 0,0-1,-1 0,12-13,1-4,0-1,-1-1,21-37,-33 47,0 0,0-1,-2 1,0-1,-1-1,-1 1,3-23,-8 35,0 0,0 0,-1 1,1-1,-1 0,-1 0,1 1,-1-1,0 1,0-1,0 1,-1 0,0 0,0 0,0 0,-1 1,1-1,-1 1,0 0,-1 0,1 0,-1 1,1-1,-1 1,0 0,-11-4,4 1,0 1,-1 0,0 1,0 0,-1 1,1 1,0 0,-1 0,1 2,-22 1,-6 5</inkml:trace>
</inkml:ink>
</file>

<file path=ppt/ink/ink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5:57.649"/>
    </inkml:context>
    <inkml:brush xml:id="br0">
      <inkml:brushProperty name="width" value="0.05" units="cm"/>
      <inkml:brushProperty name="height" value="0.05" units="cm"/>
      <inkml:brushProperty name="ignorePressure" value="1"/>
    </inkml:brush>
  </inkml:definitions>
  <inkml:trace contextRef="#ctx0" brushRef="#br0">0 0,'0'8,"0"9,0 17,0 11,8 4,2 2,-1-16,-1-13</inkml:trace>
</inkml:ink>
</file>

<file path=ppt/ink/ink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5:58.009"/>
    </inkml:context>
    <inkml:brush xml:id="br0">
      <inkml:brushProperty name="width" value="0.05" units="cm"/>
      <inkml:brushProperty name="height" value="0.05" units="cm"/>
      <inkml:brushProperty name="ignorePressure" value="1"/>
    </inkml:brush>
  </inkml:definitions>
  <inkml:trace contextRef="#ctx0" brushRef="#br0">1 0,'7'0,"10"0,18 8,17 9,7 10,1 8,-10 4,-13 4,-13 2,-18 1,-17-8,-22-2,-13-8,-6-9,-1-7,8-13,11-7</inkml:trace>
</inkml:ink>
</file>

<file path=ppt/ink/ink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5:59.821"/>
    </inkml:context>
    <inkml:brush xml:id="br0">
      <inkml:brushProperty name="width" value="0.05" units="cm"/>
      <inkml:brushProperty name="height" value="0.05" units="cm"/>
      <inkml:brushProperty name="ignorePressure" value="1"/>
    </inkml:brush>
  </inkml:definitions>
  <inkml:trace contextRef="#ctx0" brushRef="#br0">472 10,'0'-7,"0"4,-7 11,-11 11,-16 25,-10 12,-5 11,-2 3,-7 3,7-2,4-7,10-6,4-6,7-19,9-15</inkml:trace>
</inkml:ink>
</file>

<file path=ppt/ink/ink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6:00.977"/>
    </inkml:context>
    <inkml:brush xml:id="br0">
      <inkml:brushProperty name="width" value="0.05" units="cm"/>
      <inkml:brushProperty name="height" value="0.05" units="cm"/>
      <inkml:brushProperty name="ignorePressure" value="1"/>
    </inkml:brush>
  </inkml:definitions>
  <inkml:trace contextRef="#ctx0" brushRef="#br0">0 81,'0'1,"1"1,-1-1,1 0,-1 1,1-1,-1 0,1 0,0 1,0-1,0 0,0 0,0 0,0 0,0 0,0 0,0 0,0 0,0-1,1 1,-1 0,0-1,0 1,1-1,-1 1,1-1,-1 0,0 1,1-1,-1 0,1 0,1 0,52 1,-48-1,145-13,205-42,-196 26,-143 26,-5 0,-1 1,0 1,18-1,-26 2,-1 1,0-1,1 1,-1-1,0 1,0 0,1 0,-1 0,0 1,0-1,0 1,0 0,-1-1,1 1,0 1,-1-1,4 4,6 11,-2 1,0 1,-1-1,-1 1,-1 1,0 0,5 29,6 14,1-5,2-1,48 94,-53-130,-5-15</inkml:trace>
</inkml:ink>
</file>

<file path=ppt/ink/ink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6:02.102"/>
    </inkml:context>
    <inkml:brush xml:id="br0">
      <inkml:brushProperty name="width" value="0.05" units="cm"/>
      <inkml:brushProperty name="height" value="0.05" units="cm"/>
      <inkml:brushProperty name="ignorePressure" value="1"/>
    </inkml:brush>
  </inkml:definitions>
  <inkml:trace contextRef="#ctx0" brushRef="#br0">382 1,'-1'7,"0"1,0-1,-1 1,0-1,0 0,-6 13,-1 2,-13 33,-2-2,-58 96,-81 85,155-223,-2 2,0 1,-15 30,23-41,0 1,1-1,-1 1,1 0,0 0,0 0,1 0,-1 0,1 0,0 0,0 0,0 0,0 0,1 0,0 0,-1 0,1-1,2 6,5 3,1 0,0 0,0-1,1 0,1-1,-1 0,23 15,14 15,18 27,-43-42,1-1,35 28,-57-52,0 1,0 0,0-1,0 1,0 0,0-1,0 1,0-1,0 0,0 1,0-1,0 0,0 0,0 0,1 1,-1-1,0 0,0-1,0 1,0 0,0 0,0 0,0-1,0 1,0 0,1-1,-1 1,-1-1,3 0,10-9</inkml:trace>
</inkml:ink>
</file>

<file path=ppt/ink/ink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6:02.649"/>
    </inkml:context>
    <inkml:brush xml:id="br0">
      <inkml:brushProperty name="width" value="0.05" units="cm"/>
      <inkml:brushProperty name="height" value="0.05" units="cm"/>
      <inkml:brushProperty name="ignorePressure" value="1"/>
    </inkml:brush>
  </inkml:definitions>
  <inkml:trace contextRef="#ctx0" brushRef="#br0">1 1,'0'7,"0"11,15 1,12-2,17 4,8-3,10-3,17-12,10-7,-3-3,-8 1,-18-7,-19-9,-17 0</inkml:trace>
</inkml:ink>
</file>

<file path=ppt/ink/ink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6:03.102"/>
    </inkml:context>
    <inkml:brush xml:id="br0">
      <inkml:brushProperty name="width" value="0.05" units="cm"/>
      <inkml:brushProperty name="height" value="0.05" units="cm"/>
      <inkml:brushProperty name="ignorePressure" value="1"/>
    </inkml:brush>
  </inkml:definitions>
  <inkml:trace contextRef="#ctx0" brushRef="#br0">382 1,'0'7,"-8"10,-9 10,-10 7,-15 13,-1 6,0 1,0 0,0-3,7-2,2-10,7-18,9-14</inkml:trace>
</inkml:ink>
</file>

<file path=ppt/ink/ink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6:04.634"/>
    </inkml:context>
    <inkml:brush xml:id="br0">
      <inkml:brushProperty name="width" value="0.05" units="cm"/>
      <inkml:brushProperty name="height" value="0.05" units="cm"/>
      <inkml:brushProperty name="ignorePressure" value="1"/>
    </inkml:brush>
  </inkml:definitions>
  <inkml:trace contextRef="#ctx0" brushRef="#br0">4 30,'-1'72,"-1"-9,2 0,12 89,-10-145,-1 0,1-1,0 1,0 0,0-1,1 0,0 1,1-1,-1 0,1-1,5 7,-7-10,0-1,0 1,0-1,0 1,1-1,-1 1,0-1,1 0,-1 0,1 0,-1-1,1 1,-1 0,1-1,-1 0,1 0,0 1,-1-2,1 1,-1 0,1 0,0-1,-1 1,1-1,-1 0,1 0,-1 0,0 0,1 0,3-4,3-1,0 0,0-1,-1-1,-1 1,1-1,-1 0,0-1,-1 0,8-13,24-31,-38 52,1 0,0 0,0 0,0 1,0-1,0 0,1 0,-1 1,0-1,0 0,0 1,0-1,1 1,-1 0,0-1,1 1,-1 0,0 0,1 0,-1 0,0 0,1 0,-1 0,0 0,1 0,-1 1,0-1,0 0,1 1,-1 0,0-1,0 1,0-1,0 1,0 0,0 0,2 1,5 5,0 1,-1 0,14 17,4 4,-22-26,1 0,0 0,0-1,0 1,1-1,-1 0,1 0,-1 0,1-1,-1 0,1 0,0 0,0 0,-1-1,1 1,0-1,9-1,-8-1,1 0,-1 0,1 0,-1-1,0 1,0-2,0 1,0-1,0 1,-1-2,8-7,-4 4,-1-1,0 0,-1-1,0 0,0 0,-1 0,-1-1,1 0,-2 0,0 0,0-1,-1 1,0-1,1-14,-4 7,-1 0,-1 0,-1 0,0 0,-2 0,-11-30,-3 2</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3:06:14.631"/>
    </inkml:context>
    <inkml:brush xml:id="br0">
      <inkml:brushProperty name="width" value="0.05" units="cm"/>
      <inkml:brushProperty name="height" value="0.05" units="cm"/>
      <inkml:brushProperty name="ignorePressure" value="1"/>
    </inkml:brush>
  </inkml:definitions>
  <inkml:trace contextRef="#ctx0" brushRef="#br0">16 1,'0'6,"0"15,-6 16,-2 7,6 3,10-6,16-11,10-16,5-23,-4-17,-8-15,-14-1,-16 0,-14 7,-9 17,-1 10</inkml:trace>
</inkml:ink>
</file>

<file path=ppt/ink/ink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6:05.181"/>
    </inkml:context>
    <inkml:brush xml:id="br0">
      <inkml:brushProperty name="width" value="0.05" units="cm"/>
      <inkml:brushProperty name="height" value="0.05" units="cm"/>
      <inkml:brushProperty name="ignorePressure" value="1"/>
    </inkml:brush>
  </inkml:definitions>
  <inkml:trace contextRef="#ctx0" brushRef="#br0">1 0,'0'1,"0"0,1 1,-1-1,0 0,0 0,1 0,-1 0,1 0,-1 0,1 0,0 0,-1 0,1 0,0 0,0 0,-1-1,1 1,0 0,0 0,0-1,0 1,0-1,0 1,0-1,2 2,34 7,-23-6,3 1,0 0,0 2,-1-1,0 2,28 15,-41-19,1-1,-1 1,0 0,1 0,-1 0,-1 0,1 1,0-1,-1 1,0-1,1 1,-2 0,1 0,0 0,-1 0,0 0,1 0,-2 0,1 1,0-1,-1 0,0 1,0-1,0 0,-1 1,1-1,-1 0,0 0,-2 6,-2 5,-1 0,-1 0,0 0,-10 14,-5 10,22-39,-1 1,1-1,-1 1,1 0,0-1,0 1,-1-1,1 1,0-1,0 1,0 0,0-1,-1 1,1 0,0-1,0 1,0 0,0-1,1 1,-1-1,0 1,0 0,0-1,0 1,1-1,-1 1,0 0,0-1,1 1,18 2,32-16,-48 12,252-98,-214 82,15-6</inkml:trace>
</inkml:ink>
</file>

<file path=ppt/ink/ink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6:07.399"/>
    </inkml:context>
    <inkml:brush xml:id="br0">
      <inkml:brushProperty name="width" value="0.05" units="cm"/>
      <inkml:brushProperty name="height" value="0.05" units="cm"/>
      <inkml:brushProperty name="ignorePressure" value="1"/>
    </inkml:brush>
  </inkml:definitions>
  <inkml:trace contextRef="#ctx0" brushRef="#br0">1 0,'7'8,"18"1,19 8,32 8,10 7,36 6,49 19,10 6,-3 2,-25-5,-15-4,-24-4,-17-11,-17-5,-15-9,-18-9</inkml:trace>
</inkml:ink>
</file>

<file path=ppt/ink/ink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6:08.806"/>
    </inkml:context>
    <inkml:brush xml:id="br0">
      <inkml:brushProperty name="width" value="0.05" units="cm"/>
      <inkml:brushProperty name="height" value="0.05" units="cm"/>
      <inkml:brushProperty name="ignorePressure" value="1"/>
    </inkml:brush>
  </inkml:definitions>
  <inkml:trace contextRef="#ctx0" brushRef="#br0">708 49,'-1'-2,"1"0,-1 0,0 1,1-1,-1 0,0 1,0-1,0 1,0-1,0 1,0-1,-1 1,1 0,0 0,-1 0,1-1,-1 1,1 1,-1-1,1 0,-1 0,0 0,1 1,-1-1,0 1,0 0,1-1,-1 1,0 0,0 0,-3 0,-60 0,64 0,-26 3,1 2,0 0,0 1,1 2,0 1,-25 12,9 0,0 1,-61 46,83-53,2 1,0 0,1 1,1 1,0 1,1 0,2 0,0 2,1-1,-14 36,18-39,1 1,1-1,0 2,1-1,1 0,1 1,1-1,0 1,1 0,1-1,1 1,1-1,9 33,-9-42,1-1,1 1,-1-1,1-1,1 1,-1-1,1 0,1 0,-1 0,1-1,0 0,0-1,1 1,0-1,8 4,17 7,1-2,52 16,-48-18,3-1,1-2,0-1,0-3,0-1,1-3,-1-1,1-2,-1-2,72-15,-92 14,1-1,-2-1,1 0,-1-2,0 0,-1-2,26-17,-35 20,0-1,0 0,-1-1,0 0,-1-1,0 0,-1 0,0-1,-1 0,0 0,-1-1,0 1,4-19,-4 14,-1-1,0 0,-2 0,0 0,-1 0,-1-1,-1 1,0-1,-1 1,-1 0,-1-1,-1 1,0 0,-2 1,0-1,0 1,-2 0,0 1,-1 0,-1 0,0 1,-14-16,1 7,-1 0,-1 2,-1 1,-1 1,-1 1,0 2,-2 1,0 1,0 1,-2 2,-35-10,56 19,-1 1,0 0,1 0,-1 1,0 1,0-1,-13 3,-17 6</inkml:trace>
</inkml:ink>
</file>

<file path=ppt/ink/ink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6:09.337"/>
    </inkml:context>
    <inkml:brush xml:id="br0">
      <inkml:brushProperty name="width" value="0.05" units="cm"/>
      <inkml:brushProperty name="height" value="0.05" units="cm"/>
      <inkml:brushProperty name="ignorePressure" value="1"/>
    </inkml:brush>
  </inkml:definitions>
  <inkml:trace contextRef="#ctx0" brushRef="#br0">1 1,'0'7,"7"11,3 16,0 18,-2 15,-3 3,-1-3,5-12,9-16,9-15,6-11,7-7,2-6,-5-10,-1-3,-7 1</inkml:trace>
</inkml:ink>
</file>

<file path=ppt/ink/ink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6:09.696"/>
    </inkml:context>
    <inkml:brush xml:id="br0">
      <inkml:brushProperty name="width" value="0.05" units="cm"/>
      <inkml:brushProperty name="height" value="0.05" units="cm"/>
      <inkml:brushProperty name="ignorePressure" value="1"/>
    </inkml:brush>
  </inkml:definitions>
  <inkml:trace contextRef="#ctx0" brushRef="#br0">0 27,'7'0,"10"0,10 0,7 0,6 0,-4-7,-1-3,-7 1</inkml:trace>
</inkml:ink>
</file>

<file path=ppt/ink/ink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6:10.040"/>
    </inkml:context>
    <inkml:brush xml:id="br0">
      <inkml:brushProperty name="width" value="0.05" units="cm"/>
      <inkml:brushProperty name="height" value="0.05" units="cm"/>
      <inkml:brushProperty name="ignorePressure" value="1"/>
    </inkml:brush>
  </inkml:definitions>
  <inkml:trace contextRef="#ctx0" brushRef="#br0">0 0,'8'0,"9"0,17 0,25 0,10 0,8 0,-1 0,-14 0</inkml:trace>
</inkml:ink>
</file>

<file path=ppt/ink/ink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6:10.821"/>
    </inkml:context>
    <inkml:brush xml:id="br0">
      <inkml:brushProperty name="width" value="0.05" units="cm"/>
      <inkml:brushProperty name="height" value="0.05" units="cm"/>
      <inkml:brushProperty name="ignorePressure" value="1"/>
    </inkml:brush>
  </inkml:definitions>
  <inkml:trace contextRef="#ctx0" brushRef="#br0">667 0,'0'8,"-7"9,-18 18,-19 17,-25 22,-15 13,-1 0,7-8,9-10,8-9,8-14,12-9,14-17,11-20,8-9</inkml:trace>
</inkml:ink>
</file>

<file path=ppt/ink/ink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6:11.759"/>
    </inkml:context>
    <inkml:brush xml:id="br0">
      <inkml:brushProperty name="width" value="0.05" units="cm"/>
      <inkml:brushProperty name="height" value="0.05" units="cm"/>
      <inkml:brushProperty name="ignorePressure" value="1"/>
    </inkml:brush>
  </inkml:definitions>
  <inkml:trace contextRef="#ctx0" brushRef="#br0">5 0,'-4'17,"4"-2,1-14,1 0,-1 0,0 0,1-1,0 1,-1 0,1-1,-1 1,1-1,0 1,0-1,-1 0,1 1,2-1,41 2,0-1,0-2,69-10,-66 5,0 1,-1 3,54 5,-87-1,0 0,-1 1,1 1,-1 0,0 1,0 0,-1 1,1 0,-1 1,-1 0,1 1,-1 1,-1 0,1 0,-2 1,10 11,8 15,-2 1,-1 1,28 64,-38-75,8 13,-6-15</inkml:trace>
</inkml:ink>
</file>

<file path=ppt/ink/ink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6:13.243"/>
    </inkml:context>
    <inkml:brush xml:id="br0">
      <inkml:brushProperty name="width" value="0.05" units="cm"/>
      <inkml:brushProperty name="height" value="0.05" units="cm"/>
      <inkml:brushProperty name="ignorePressure" value="1"/>
    </inkml:brush>
  </inkml:definitions>
  <inkml:trace contextRef="#ctx0" brushRef="#br0">275 0,'-1'10,"0"1,-1-1,0 0,-1-1,0 1,0 0,-1-1,0 1,-6 8,-56 83,38-59,-21 23,35-49,1 0,1 2,0 0,1 0,1 1,-13 34,22-46,0-1,0 0,1 0,0 1,0-1,0 0,1 0,0 0,0 1,1-1,0 0,0 0,0-1,1 1,5 10,7 6,0 0,26 29,-17-22,5 10,-17-21,2-1,22 24,-32-36,1-1,-1 0,1-1,0 1,0-1,1 0,-1 0,1 0,-1-1,1 0,0 0,0-1,10 2,7-2,1-1,0-1,0-1,29-6,96-27,-88 19,3-4,-53 15,-1 1,1 1,1-1,-1 2,0-1,1 2,-1-1,1 2,0 0,-1 0,1 1,14 2,-19-1,1 0,-1 0,1-1,-1 0,13-1,1-3</inkml:trace>
</inkml:ink>
</file>

<file path=ppt/ink/ink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6:13.618"/>
    </inkml:context>
    <inkml:brush xml:id="br0">
      <inkml:brushProperty name="width" value="0.05" units="cm"/>
      <inkml:brushProperty name="height" value="0.05" units="cm"/>
      <inkml:brushProperty name="ignorePressure" value="1"/>
    </inkml:brush>
  </inkml:definitions>
  <inkml:trace contextRef="#ctx0" brushRef="#br0">198 1,'0'7,"-7"11,-18 16,-12 10,0 5,0 2,5-16,9-13</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3:06:15.069"/>
    </inkml:context>
    <inkml:brush xml:id="br0">
      <inkml:brushProperty name="width" value="0.05" units="cm"/>
      <inkml:brushProperty name="height" value="0.05" units="cm"/>
      <inkml:brushProperty name="ignorePressure" value="1"/>
    </inkml:brush>
  </inkml:definitions>
  <inkml:trace contextRef="#ctx0" brushRef="#br0">1 28,'0'6,"6"2,9 0,13 4,9 7,4 6,-5 5,-15 4,-11 2,-7-12,-4-15,5-22,13-15,10-9,13-4,12-1,-3-1,-10 9</inkml:trace>
</inkml:ink>
</file>

<file path=ppt/ink/ink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6:14.493"/>
    </inkml:context>
    <inkml:brush xml:id="br0">
      <inkml:brushProperty name="width" value="0.05" units="cm"/>
      <inkml:brushProperty name="height" value="0.05" units="cm"/>
      <inkml:brushProperty name="ignorePressure" value="1"/>
    </inkml:brush>
  </inkml:definitions>
  <inkml:trace contextRef="#ctx0" brushRef="#br0">0 1,'0'7,"0"11,8 1,2 5,15 7,10 4,21 20,17 7,10 1,21 4,-7-1,-5-5,-4-5,-16-5,-21-18,-19-15</inkml:trace>
</inkml:ink>
</file>

<file path=ppt/ink/ink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6:15.243"/>
    </inkml:context>
    <inkml:brush xml:id="br0">
      <inkml:brushProperty name="width" value="0.05" units="cm"/>
      <inkml:brushProperty name="height" value="0.05" units="cm"/>
      <inkml:brushProperty name="ignorePressure" value="1"/>
    </inkml:brush>
  </inkml:definitions>
  <inkml:trace contextRef="#ctx0" brushRef="#br0">8 47,'-8'0,"13"0,20 0,44 0,16 0,17 0,6-8,-1-2,-10 0,-15 3,-14 1,-33 3,-23 1</inkml:trace>
</inkml:ink>
</file>

<file path=ppt/ink/ink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6:15.899"/>
    </inkml:context>
    <inkml:brush xml:id="br0">
      <inkml:brushProperty name="width" value="0.05" units="cm"/>
      <inkml:brushProperty name="height" value="0.05" units="cm"/>
      <inkml:brushProperty name="ignorePressure" value="1"/>
    </inkml:brush>
  </inkml:definitions>
  <inkml:trace contextRef="#ctx0" brushRef="#br0">410 1,'0'7,"-8"3,-9 7,-18 8,-17 14,-14 9,-4 10,2 3,14-16,15-16</inkml:trace>
</inkml:ink>
</file>

<file path=ppt/ink/ink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6:16.571"/>
    </inkml:context>
    <inkml:brush xml:id="br0">
      <inkml:brushProperty name="width" value="0.05" units="cm"/>
      <inkml:brushProperty name="height" value="0.05" units="cm"/>
      <inkml:brushProperty name="ignorePressure" value="1"/>
    </inkml:brush>
  </inkml:definitions>
  <inkml:trace contextRef="#ctx0" brushRef="#br0">1 0,'0'7,"0"11,7 8,10 16,10 8,7 10,6 2,-4-1,-1-12,-7-6,-7-19,-8-12</inkml:trace>
</inkml:ink>
</file>

<file path=ppt/ink/ink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6:17.649"/>
    </inkml:context>
    <inkml:brush xml:id="br0">
      <inkml:brushProperty name="width" value="0.05" units="cm"/>
      <inkml:brushProperty name="height" value="0.05" units="cm"/>
      <inkml:brushProperty name="ignorePressure" value="1"/>
    </inkml:brush>
  </inkml:definitions>
  <inkml:trace contextRef="#ctx0" brushRef="#br0">27 0,'-7'0,"-3"7,1 11,9 8,11 9,13 5,1 3,11 2,1 1,7-1,5 1,-7-1,-2-8,-1-10,-7-3,-9-12,-9-9</inkml:trace>
</inkml:ink>
</file>

<file path=ppt/ink/ink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6:18.165"/>
    </inkml:context>
    <inkml:brush xml:id="br0">
      <inkml:brushProperty name="width" value="0.05" units="cm"/>
      <inkml:brushProperty name="height" value="0.05" units="cm"/>
      <inkml:brushProperty name="ignorePressure" value="1"/>
    </inkml:brush>
  </inkml:definitions>
  <inkml:trace contextRef="#ctx0" brushRef="#br0">1 1,'0'8,"0"9,15 2,19-2,20-4,7-11,2-7,-4-2,-3 1,-5 0,-10-6,-12 0</inkml:trace>
</inkml:ink>
</file>

<file path=ppt/ink/ink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6:18.587"/>
    </inkml:context>
    <inkml:brush xml:id="br0">
      <inkml:brushProperty name="width" value="0.05" units="cm"/>
      <inkml:brushProperty name="height" value="0.05" units="cm"/>
      <inkml:brushProperty name="ignorePressure" value="1"/>
    </inkml:brush>
  </inkml:definitions>
  <inkml:trace contextRef="#ctx0" brushRef="#br0">371 0,'-8'7,"-9"18,-18 19,-2 10,-9 10,-6-5,0 2,1-2,9-18,12-17</inkml:trace>
</inkml:ink>
</file>

<file path=ppt/ink/ink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6:19.618"/>
    </inkml:context>
    <inkml:brush xml:id="br0">
      <inkml:brushProperty name="width" value="0.05" units="cm"/>
      <inkml:brushProperty name="height" value="0.05" units="cm"/>
      <inkml:brushProperty name="ignorePressure" value="1"/>
    </inkml:brush>
  </inkml:definitions>
  <inkml:trace contextRef="#ctx0" brushRef="#br0">123 81,'-2'1,"-1"0,0-1,1 1,-1 1,1-1,-1 0,1 1,0-1,-1 1,1 0,0 0,0 0,0 0,1 0,-1 0,0 0,1 1,-1-1,0 3,-27 53,28-56,-11 26,-14 55,22-70,2-1,0 1,0 0,1 0,1 0,2 26,-2-38,0 1,0 0,1-1,-1 1,0 0,1-1,-1 1,1-1,0 1,-1-1,1 1,0-1,0 0,0 1,0-1,0 0,0 1,1-1,-1 0,0 0,1 0,-1 0,0 0,1-1,-1 1,1 0,-1-1,1 1,0-1,-1 1,1-1,-1 0,1 0,0 0,-1 0,1 0,0 0,-1 0,1 0,0-1,-1 1,1 0,1-2,5 0,-1-1,1-1,-1 1,0-1,-1 0,1-1,10-9,2-7,20-21,-38 41,0 0,0 0,0 0,0 0,0 0,1 0,-1 0,0 1,0-1,1 0,-1 1,1-1,-1 1,0-1,1 1,-1 0,1 0,-1 0,1 0,-1 0,1 0,-1 0,1 0,-1 0,1 1,-1-1,3 2,37 28,-35-24,0-1,0 0,0 0,0-1,1 1,0-1,0-1,0 0,0 0,0 0,1 0,-1-1,1-1,0 1,0-1,-1-1,15 1,-14-3,1 0,-1-1,1 0,-1 0,0 0,0-1,-1-1,1 1,-1-1,0 0,0-1,0 0,-1 0,0 0,0-1,-1 0,1 0,-2 0,1-1,4-10,-2 5,-2 1,0-1,0 0,-1 0,-1-1,0 1,-1-1,0 0,-1 1,0-1,-2 0,-2-19,-10-23,-4 9</inkml:trace>
</inkml:ink>
</file>

<file path=ppt/ink/ink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6:20.415"/>
    </inkml:context>
    <inkml:brush xml:id="br0">
      <inkml:brushProperty name="width" value="0.05" units="cm"/>
      <inkml:brushProperty name="height" value="0.05" units="cm"/>
      <inkml:brushProperty name="ignorePressure" value="1"/>
    </inkml:brush>
  </inkml:definitions>
  <inkml:trace contextRef="#ctx0" brushRef="#br0">368 0,'3'17,"-2"-3,-23-5,-31-2,34-5,-1 1,1 0,-29 10,43-12,0 1,1 0,-1 0,1 1,0-1,-1 1,1 0,0 0,1 0,-1 1,1-1,-1 1,1 0,0 0,0 0,1 0,-1 1,-2 7,4-10,0 0,1 0,-1 0,1 0,0 0,0 0,0 0,-1 0,2 0,-1 0,0 0,0 0,1 0,-1 0,1 0,0 0,-1 0,1 0,0 0,0 0,0-1,0 1,1 0,-1-1,0 1,1-1,-1 1,1-1,-1 0,1 0,0 0,0 0,-1 0,4 1,8 4,1 0,-1-1,1-1,15 2,4 3,-24-6,1 0,-1 1,0 1,0-1,0 2,-1-1,0 1,0 0,10 10,-17-14,1 0,-1-1,1 1,-1 0,0 1,0-1,0 0,0 0,0 0,0 1,0-1,-1 0,1 1,-1-1,0 1,0-1,0 5,-1-4,0 0,0 0,0 0,0 0,-1 0,1 0,-1-1,0 1,0 0,0-1,0 1,-1-1,1 0,-1 0,1 0,-1 0,-2 2,-9 3,1 1,-1-1,0-1,-1-1,0 0,1 0,-2-2,1 0,0 0,0-2,-1 0,1-1,-1 0,1-1,-1-1,1 0,-29-9,5-8</inkml:trace>
</inkml:ink>
</file>

<file path=ppt/ink/ink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6:23.899"/>
    </inkml:context>
    <inkml:brush xml:id="br0">
      <inkml:brushProperty name="width" value="0.05" units="cm"/>
      <inkml:brushProperty name="height" value="0.05" units="cm"/>
      <inkml:brushProperty name="ignorePressure" value="1"/>
    </inkml:brush>
  </inkml:definitions>
  <inkml:trace contextRef="#ctx0" brushRef="#br0">64 1,'0'7,"7"10,10 10,10 0,15 10,15 14,6 6,-9 0,-12-1,-22-12,-29-12,-27-12,-16-9,-6-7,-1 4,-5 1,1-2,12-2</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3:06:16.194"/>
    </inkml:context>
    <inkml:brush xml:id="br0">
      <inkml:brushProperty name="width" value="0.05" units="cm"/>
      <inkml:brushProperty name="height" value="0.05" units="cm"/>
      <inkml:brushProperty name="ignorePressure" value="1"/>
    </inkml:brush>
  </inkml:definitions>
  <inkml:trace contextRef="#ctx0" brushRef="#br0">214 0,'-4'48,"-1"-1,-3 0,-2 0,-2-1,-1 0,-3-1,-2 0,-31 55,49-98,-1 0,0 0,0 0,0-1,0 1,-1 0,1-1,0 1,-1-1,1 1,-1-1,1 0,-1 1,1-1,-1 0,0 0,0 0,0-1,-2 2,3-2,-1 0,1 0,0-1,0 1,0 0,-1-1,1 1,0-1,0 1,0-1,0 0,0 1,0-1,0 0,0 0,0 0,0 0,1 0,-1 0,0 0,0 0,0-2,-3-4,0-1,1 0,0-1,0 1,1 0,0-1,-1-11,3 13,-1 1,1 0,0-1,1 1,-1 0,1-1,0 1,1 0,0 0,0 0,0 0,0 0,1 0,0 1,1-1,6-8,-5 9,0 0,0 1,0 0,1 0,0 0,0 1,0 0,0 0,0 1,1-1,-1 1,1 0,-1 1,1 0,13-1,62-1,-55 3,-1 0,1-2,0-1,-1-2,1 0,35-13,-79 27,0 1,1 0,0 0,1 2,0 0,1 1,0 0,1 1,1 1,0 0,1 0,0 1,2 1,-10 21,17-36,1 0,0 0,1 0,-1 1,0-1,1 0,-1 0,1 0,0 1,-1-1,1 0,0 1,0-1,1 0,-1 0,0 1,1-1,0 0,-1 0,1 0,0 0,0 0,0 1,0-2,3 5,-2-5,0 0,0 0,0-1,0 1,0 0,0-1,1 1,-1-1,0 0,0 0,0 0,1 0,-1 0,0 0,0 0,0-1,1 1,-1-1,0 0,0 0,0 1,0-1,0-1,0 1,0 0,2-3,16-10,0-2,-1-1,-1-1,29-34,4-5,-39 50,-9 14,-9 24,4-25,-2 8,1-6,1 1,-1 0,2 0,-1 1,1-1,0 0,1 1,0-1,1 0,2 17,-2-25,-1-1,0 1,0 0,1-1,-1 1,0-1,1 1,-1-1,0 1,1-1,-1 0,1 1,-1-1,0 1,1-1,-1 0,1 1,-1-1,1 0,0 0,-1 1,1-1,-1 0,1 0,-1 0,1 0,0 0,-1 0,1 0,-1 0,1 0,1 0,21-12,18-27,-40 37,41-53,-32 41,0 0,0 1,24-23,-33 35,-1 1,0-1,1 1,-1-1,1 1,-1-1,1 1,-1 0,1-1,-1 1,1 0,-1-1,1 1,0 0,-1-1,1 1,-1 0,1 0,0 0,-1 0,1 0,0 0,-1-1,1 2,0-1,-1 0,1 0,0 0,-1 0,1 0,-1 0,1 1,0-1,-1 0,1 0,-1 1,1-1,-1 1,1-1,-1 0,1 1,-1-1,1 1,-1-1,1 1,-1-1,0 1,1 0,-1-1,0 1,0-1,1 1,-1 0,0-1,0 1,0 0,0-1,0 1,0 0,2 42,-16 33,10-66,4-19,8-22,-3 18,1 1,1 0,0 1,9-12,-13 18,1 0,-1 1,1 0,1 0,-1 0,0 1,1-1,0 1,0 0,0 0,0 1,7-3,-10 4,0 1,0 0,0-1,0 1,0 0,0 0,0 0,0 0,-1 0,1 1,0-1,0 0,0 1,0 0,0-1,-1 1,1 0,0 0,-1 0,1 0,2 2,0 0,-1 1,-1-1,1 1,0 0,-1 0,0 0,0 0,0 0,2 4,1 8,-1 0,0 1,2 29,-4-18,-2-10</inkml:trace>
</inkml:ink>
</file>

<file path=ppt/ink/ink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6:25.509"/>
    </inkml:context>
    <inkml:brush xml:id="br0">
      <inkml:brushProperty name="width" value="0.05" units="cm"/>
      <inkml:brushProperty name="height" value="0.05" units="cm"/>
      <inkml:brushProperty name="ignorePressure" value="1"/>
    </inkml:brush>
  </inkml:definitions>
  <inkml:trace contextRef="#ctx0" brushRef="#br0">86 0,'0'8,"-8"24,-1 29,-8 20,-1 3,3-6,4-7,4-25,18-19,22-15,20-9,9-12,9-5,14 0,8 2,-12-4,-20 1</inkml:trace>
</inkml:ink>
</file>

<file path=ppt/ink/ink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6:26.493"/>
    </inkml:context>
    <inkml:brush xml:id="br0">
      <inkml:brushProperty name="width" value="0.05" units="cm"/>
      <inkml:brushProperty name="height" value="0.05" units="cm"/>
      <inkml:brushProperty name="ignorePressure" value="1"/>
    </inkml:brush>
  </inkml:definitions>
  <inkml:trace contextRef="#ctx0" brushRef="#br0">1 0,'0'8,"0"9,7 18,3 16,0 16,-2 11,5-8,7-16,17-17,15-22,22-21,6-10,3-9,-3-8,-10 1,-15 7</inkml:trace>
</inkml:ink>
</file>

<file path=ppt/ink/ink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6:27.586"/>
    </inkml:context>
    <inkml:brush xml:id="br0">
      <inkml:brushProperty name="width" value="0.05" units="cm"/>
      <inkml:brushProperty name="height" value="0.05" units="cm"/>
      <inkml:brushProperty name="ignorePressure" value="1"/>
    </inkml:brush>
  </inkml:definitions>
  <inkml:trace contextRef="#ctx0" brushRef="#br0">72 1,'0'7,"7"10,3 10,7 7,16 6,1 4,11 1,5 0,-6 1,-18-8,-29-3,-35 7,-20 5,-6-7,7-2,6-7,11-17,14-11</inkml:trace>
</inkml:ink>
</file>

<file path=ppt/ink/ink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6:28.509"/>
    </inkml:context>
    <inkml:brush xml:id="br0">
      <inkml:brushProperty name="width" value="0.05" units="cm"/>
      <inkml:brushProperty name="height" value="0.05" units="cm"/>
      <inkml:brushProperty name="ignorePressure" value="1"/>
    </inkml:brush>
  </inkml:definitions>
  <inkml:trace contextRef="#ctx0" brushRef="#br0">40 1,'0'7,"0"10,0 10,0 7,-7 6,-3 10,1 5,1 0,3-1,9-18,19-15,28-19,27-16,16-14,-1-2,-9-4,-18 5</inkml:trace>
</inkml:ink>
</file>

<file path=ppt/ink/ink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6:29.477"/>
    </inkml:context>
    <inkml:brush xml:id="br0">
      <inkml:brushProperty name="width" value="0.05" units="cm"/>
      <inkml:brushProperty name="height" value="0.05" units="cm"/>
      <inkml:brushProperty name="ignorePressure" value="1"/>
    </inkml:brush>
  </inkml:definitions>
  <inkml:trace contextRef="#ctx0" brushRef="#br0">240 0,'0'8,"7"2,3 7,7 8,8 7,8 6,4 4,-10 2,-18-7,-17-2,-16-6,-25-2,-20 3,-5 3,2-3,14-15,24-17,18-9</inkml:trace>
</inkml:ink>
</file>

<file path=ppt/ink/ink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29:59.778"/>
    </inkml:context>
    <inkml:brush xml:id="br0">
      <inkml:brushProperty name="width" value="0.05" units="cm"/>
      <inkml:brushProperty name="height" value="0.05" units="cm"/>
      <inkml:brushProperty name="ignorePressure" value="1"/>
    </inkml:brush>
  </inkml:definitions>
  <inkml:trace contextRef="#ctx0" brushRef="#br0">79 64,'-8'12,"2"1,-1 1,-6 21,-1 11,-8 53,18-80,2 0,0 0,2 0,0 1,4 29,-4-45,1 0,0-1,0 1,0 0,0-1,1 1,-1-1,1 1,0-1,0 0,0 0,0 0,1 0,-1 0,1 0,0-1,-1 1,1-1,6 4,-6-5,0 0,-1 0,1-1,0 1,0-1,0 1,0-1,0 0,0 0,0 0,0-1,0 1,0-1,0 1,-1-1,1 0,0 0,0 0,-1 0,1-1,0 1,-1-1,0 0,4-3,4-5,0 0,-2-1,1 0,-1-1,-1 0,0 0,-1 0,0-1,-1 0,0 0,4-22,-1 21,1 19,9 30,-12-20,-1-4,1-2,0 1,0-1,1 1,0-2,1 1,0-1,0 0,1-1,11 8,-16-13,0 0,-1 0,1 0,0 0,0-1,0 0,1 0,-1 0,0 0,0-1,1 1,-1-1,0 0,0 0,1-1,-1 0,0 1,0-1,0 0,1-1,-1 1,-1-1,1 0,0 0,0 0,-1-1,1 1,-1-1,0 1,5-6,0 0,0 0,-1-1,0 0,0-1,-1 1,0-1,-1-1,0 1,-1-1,0 0,0 0,-1 0,-1 0,3-21,-4 14,-1 1,0 0,-2 0,0-1,0 1,-2 0,0 1,-1-1,-8-17,-8-15,6 13</inkml:trace>
</inkml:ink>
</file>

<file path=ppt/ink/ink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30:00.324"/>
    </inkml:context>
    <inkml:brush xml:id="br0">
      <inkml:brushProperty name="width" value="0.05" units="cm"/>
      <inkml:brushProperty name="height" value="0.05" units="cm"/>
      <inkml:brushProperty name="ignorePressure" value="1"/>
    </inkml:brush>
  </inkml:definitions>
  <inkml:trace contextRef="#ctx0" brushRef="#br0">0 0,'0'8,"0"17,0 19,0 10,0 10,0 2,0-17,0-18</inkml:trace>
</inkml:ink>
</file>

<file path=ppt/ink/ink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30:00.652"/>
    </inkml:context>
    <inkml:brush xml:id="br0">
      <inkml:brushProperty name="width" value="0.05" units="cm"/>
      <inkml:brushProperty name="height" value="0.05" units="cm"/>
      <inkml:brushProperty name="ignorePressure" value="1"/>
    </inkml:brush>
  </inkml:definitions>
  <inkml:trace contextRef="#ctx0" brushRef="#br0">202 10,'0'-7,"0"4,-8 4,-9 16,-10 12,-8 9,3 6,-2-6,6-15,7-13</inkml:trace>
</inkml:ink>
</file>

<file path=ppt/ink/ink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30:01.028"/>
    </inkml:context>
    <inkml:brush xml:id="br0">
      <inkml:brushProperty name="width" value="0.05" units="cm"/>
      <inkml:brushProperty name="height" value="0.05" units="cm"/>
      <inkml:brushProperty name="ignorePressure" value="1"/>
    </inkml:brush>
  </inkml:definitions>
  <inkml:trace contextRef="#ctx0" brushRef="#br0">1 7,'7'0,"11"8,16 1,17 1,8-3,9-1,0-10,-4-4,-13-9,-15 0</inkml:trace>
</inkml:ink>
</file>

<file path=ppt/ink/ink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30:02.403"/>
    </inkml:context>
    <inkml:brush xml:id="br0">
      <inkml:brushProperty name="width" value="0.05" units="cm"/>
      <inkml:brushProperty name="height" value="0.05" units="cm"/>
      <inkml:brushProperty name="ignorePressure" value="1"/>
    </inkml:brush>
  </inkml:definitions>
  <inkml:trace contextRef="#ctx0" brushRef="#br0">147 1,'0'7,"-7"11,-3 9,-7 15,-8 15,1 6,-4-9,3-5,14-19,23-14,32-18,31-8,17-10,1-1,-8 2,-19 5</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3:06:16.764"/>
    </inkml:context>
    <inkml:brush xml:id="br0">
      <inkml:brushProperty name="width" value="0.05" units="cm"/>
      <inkml:brushProperty name="height" value="0.05" units="cm"/>
      <inkml:brushProperty name="ignorePressure" value="1"/>
    </inkml:brush>
  </inkml:definitions>
  <inkml:trace contextRef="#ctx0" brushRef="#br0">106 0,'-2'13,"0"1,0-1,-1 0,-1 0,0 0,-1-1,-1 1,0-1,-12 20,10-20,1 1,0 0,1 1,0-1,1 1,1 0,-4 21,7-32,1-1,-1 1,1 0,0 0,0 0,0 0,0-1,0 1,1 0,-1 0,1 0,0-1,0 1,0 0,0-1,0 1,0-1,1 1,-1-1,1 1,0-1,0 0,0 0,0 0,0 0,0 0,0-1,1 1,-1-1,1 1,-1-1,1 0,-1 0,1 0,0 0,0 0,-1-1,1 1,0-1,0 0,4 0,3 0,0-1,-1 0,1 0,-1-1,0-1,1 0,-1 0,0 0,-1-1,1-1,9-5,-1-2,-1 0,0-2,-1 1,-1-2,0 0,-1-1,0 0,-1-1,-1 0,-1-1,11-25,-20 41,0 0,0 0,-1 0,1-1,-1 1,1 0,-1 0,0-1,0 1,0 0,0 0,-1-4,1 6,0-1,0 1,-1-1,1 1,0-1,0 1,-1 0,1-1,0 1,-1 0,1-1,-1 1,1 0,0-1,-1 1,1 0,-1 0,1-1,-1 1,1 0,-1 0,1 0,-1 0,1 0,-1-1,1 1,-1 0,1 0,-1 0,1 1,-1-1,0 0,-2 1,0 0,0 0,-1 1,1-1,0 1,0 0,1-1,-1 1,0 1,1-1,-1 0,1 1,-5 5,-1 5,0 0,0 1,1 0,1 0,0 1,1-1,-5 25,9-34,0 0,1 0,-1 1,1-1,0 0,1 0,-1 0,1 0,0 0,0 0,4 9,-3-11,0 0,-1 0,1-1,0 1,0-1,1 0,-1 1,0-1,1 0,0 0,-1 0,1-1,0 1,0-1,0 1,0-1,0 0,0 0,0-1,6 2,-6-2,1 1,0-1,0 0,-1 0,1 0,0-1,0 1,-1-1,1 0,0 0,-1 0,1 0,-1-1,0 0,1 1,3-4,19-16</inkml:trace>
</inkml:ink>
</file>

<file path=ppt/ink/ink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6:36.837"/>
    </inkml:context>
    <inkml:brush xml:id="br0">
      <inkml:brushProperty name="width" value="0.05" units="cm"/>
      <inkml:brushProperty name="height" value="0.05" units="cm"/>
      <inkml:brushProperty name="ignorePressure" value="1"/>
    </inkml:brush>
  </inkml:definitions>
  <inkml:trace contextRef="#ctx0" brushRef="#br0">113 116,'-4'19,"0"1,-2-1,-11 26,-3 12,11-28,-7 21,-13 65,26-102,1 0,1 0,0 0,1 1,0-1,1 0,0 0,1 0,1 0,5 19,-7-29,1 0,-1 0,0-1,1 1,-1 0,1-1,0 1,0-1,0 0,0 0,0 1,0-2,1 1,-1 0,1 0,-1-1,1 1,0-1,5 2,-4-2,1 0,0-1,-1 1,1-1,0 0,-1-1,1 1,0-1,-1 0,1 0,7-3,2-2,1 0,-1-1,0-1,-1-1,0 0,18-16,-6-1,-18 18,1-1,0 2,0-1,1 1,13-9,-21 15,1 0,1 0,-1 0,0 1,0-1,0 0,0 1,1-1,-1 1,0 0,0 0,1 0,-1 0,0 0,0 0,1 1,-1-1,0 1,0-1,0 1,0 0,0 0,0 0,0 0,0 0,0 0,0 1,0-1,-1 1,1-1,2 4,4 4,0 0,0-1,1 0,0 0,0-1,0-1,1 1,0-1,1-1,-1 0,1-1,0 0,0 0,1-1,-1-1,0 0,1 0,0-1,-1-1,1 0,16-2,-20 1,0 0,0-1,-1 0,1-1,-1 0,0 0,1 0,-2-1,1 0,0-1,-1 1,1-1,-1 0,-1-1,1 1,-1-1,0-1,0 1,-1-1,0 1,0-1,0 0,-1-1,0 1,0 0,-1-1,0 0,1-9,-1-2,0 1,-1 0,-1 0,-1-1,-1 1,0 0,-1 0,-1 0,-1 0,0 1,-10-21,0 6,-1 2,-1 0,-1 2,-43-52,24 42</inkml:trace>
</inkml:ink>
</file>

<file path=ppt/ink/ink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6:37.806"/>
    </inkml:context>
    <inkml:brush xml:id="br0">
      <inkml:brushProperty name="width" value="0.05" units="cm"/>
      <inkml:brushProperty name="height" value="0.05" units="cm"/>
      <inkml:brushProperty name="ignorePressure" value="1"/>
    </inkml:brush>
  </inkml:definitions>
  <inkml:trace contextRef="#ctx0" brushRef="#br0">152 23,'0'0,"1"0,-1 0,1 0,0 0,-1 0,1 0,-1 0,1 0,-1 0,1 0,-1 0,1 0,-1-1,1 1,-1 0,1 0,-1-1,1 1,-1 0,1-1,-1 1,1 0,-1-1,0 1,1-1,-1 1,0-1,1 1,-1-1,0 1,0-1,1 1,-1-1,0 1,0-1,0 1,0-1,0 1,0-1,0 1,0-1,0 1,0-1,0 0,0 0,-1 0,0 1,1-1,-1 1,1-1,-1 1,0-1,1 1,-1-1,0 1,0 0,1-1,-1 1,0 0,0 0,0 0,1-1,-1 1,0 0,0 0,0 0,1 0,-1 0,0 0,0 1,0-1,1 0,-1 0,0 1,0-1,0 0,1 1,-1-1,0 0,1 1,-1-1,0 1,0 0,-13 8,1 0,0 1,1 0,0 1,-13 14,20-20,1 1,-1-1,1 1,0 0,0 0,0 0,1 0,0 1,0 0,1-1,0 1,0 0,1 0,-1 7,2-12,0 0,0-1,0 1,0 0,0-1,1 1,-1 0,1-1,-1 1,1 0,0-1,0 1,-1-1,1 1,0-1,0 0,1 1,-1-1,0 0,0 0,0 0,1 0,-1 0,1 0,-1 0,1 0,-1 0,1-1,-1 1,1-1,0 1,-1-1,1 0,0 1,0-1,-1 0,1 0,0 0,-1 0,4-1,2 0,0 0,0-1,0 0,0 0,0 0,-1-1,1 0,11-7,54-43,-72 53,1-1,0 1,0-1,0 1,0 0,0-1,0 1,0 0,0 0,0 0,0 0,0 0,0 0,0 0,0 0,0 0,0 0,0 0,0 0,0 1,0-1,0 1,0-1,0 0,0 1,0 0,-1-1,3 2,-1 0,-1 1,1-1,0 1,-1-1,0 1,1-1,-1 1,0 0,0 0,0 3,2 12,0 0,-1 29,-2-39,-2 115,-1-87,2-1,2 1,7 57,-8-92,0 0,0-1,0 1,0-1,1 1,-1 0,0-1,0 1,0-1,0 1,1-1,-1 1,0 0,1-1,-1 1,0-1,1 1,-1-1,0 0,1 1,-1-1,1 1,-1-1,1 0,-1 1,1-1,-1 0,1 0,0 1,-1-1,1 0,-1 0,2 0,17-12,15-33,-33 44,35-63,35-83,-42 83,57-94,-63 126</inkml:trace>
</inkml:ink>
</file>

<file path=ppt/ink/ink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6:38.243"/>
    </inkml:context>
    <inkml:brush xml:id="br0">
      <inkml:brushProperty name="width" value="0.05" units="cm"/>
      <inkml:brushProperty name="height" value="0.05" units="cm"/>
      <inkml:brushProperty name="ignorePressure" value="1"/>
    </inkml:brush>
  </inkml:definitions>
  <inkml:trace contextRef="#ctx0" brushRef="#br0">238 10,'0'-7,"0"4,-7 11,-18 18,-12 21,-6 16,3 5,1 7,7 4,17 4,18-4,17-9,18-15,5-11,1-19,-7-15</inkml:trace>
</inkml:ink>
</file>

<file path=ppt/ink/ink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6:38.806"/>
    </inkml:context>
    <inkml:brush xml:id="br0">
      <inkml:brushProperty name="width" value="0.05" units="cm"/>
      <inkml:brushProperty name="height" value="0.05" units="cm"/>
      <inkml:brushProperty name="ignorePressure" value="1"/>
    </inkml:brush>
  </inkml:definitions>
  <inkml:trace contextRef="#ctx0" brushRef="#br0">1 26,'0'-1,"0"0,0 0,1-1,-1 1,0 0,0 0,1 0,-1 0,1 0,-1 0,1 0,0 0,-1 0,1 0,0 0,0 0,0 0,0 0,-1 1,1-1,0 0,0 1,0-1,1 1,-1-1,0 1,0-1,0 1,0 0,0-1,0 1,1 0,-1 0,0 0,0 0,0 0,2 1,1-1,-1 0,0 0,1 0,-1 1,0 0,1 0,-1 0,0 0,0 0,0 1,1-1,2 4,-1 0,0 0,-1 1,0 0,0 0,-1 0,0 1,0-1,0 1,-1-1,0 1,0 0,0 0,-1 0,0 0,-1 0,0 0,0 11,-1-6,1 0,-2-1,1 1,-2-1,1 1,-2-1,1 0,-2 0,-8 17,95-174,-33 56,-40 83,-4 18,-1 37,-1-17,-1-21,0 1,1-1,0 0,1-1,0 1,1 0,0-1,0 0,8 10,-10-16,-1 0,1 1,0-1,1 0,-1-1,1 1,-1-1,1 1,0-1,-1 0,1 0,0-1,1 1,-1-1,0 0,0 0,1 0,-1-1,0 1,1-1,-1 0,0 0,1-1,5 0,27-11</inkml:trace>
</inkml:ink>
</file>

<file path=ppt/ink/ink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6:39.227"/>
    </inkml:context>
    <inkml:brush xml:id="br0">
      <inkml:brushProperty name="width" value="0.05" units="cm"/>
      <inkml:brushProperty name="height" value="0.05" units="cm"/>
      <inkml:brushProperty name="ignorePressure" value="1"/>
    </inkml:brush>
  </inkml:definitions>
  <inkml:trace contextRef="#ctx0" brushRef="#br0">1 1,'0'7,"7"10,11 25,8 19,9 23,5 4,-5 9,-7 3,-9-8,-8-4,-6-10,-10-4,-13-6,-10-8,-1-21,5-18</inkml:trace>
</inkml:ink>
</file>

<file path=ppt/ink/ink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30:16.530"/>
    </inkml:context>
    <inkml:brush xml:id="br0">
      <inkml:brushProperty name="width" value="0.05" units="cm"/>
      <inkml:brushProperty name="height" value="0.05" units="cm"/>
      <inkml:brushProperty name="ignorePressure" value="1"/>
    </inkml:brush>
  </inkml:definitions>
  <inkml:trace contextRef="#ctx0" brushRef="#br0">0 0,'0'8,"0"9,8 3,2 4,-1 7,-1 4,-2 5,-3 2,-1-5</inkml:trace>
</inkml:ink>
</file>

<file path=ppt/ink/ink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30:34.485"/>
    </inkml:context>
    <inkml:brush xml:id="br0">
      <inkml:brushProperty name="width" value="0.05" units="cm"/>
      <inkml:brushProperty name="height" value="0.05" units="cm"/>
      <inkml:brushProperty name="ignorePressure" value="1"/>
    </inkml:brush>
  </inkml:definitions>
  <inkml:trace contextRef="#ctx0" brushRef="#br0">62 1,'-8'0,"-2"7,8 3,4 7,2 8,1 7,-9-2,-11-5,-2-16,1-8</inkml:trace>
</inkml:ink>
</file>

<file path=ppt/ink/ink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30:35.579"/>
    </inkml:context>
    <inkml:brush xml:id="br0">
      <inkml:brushProperty name="width" value="0.05" units="cm"/>
      <inkml:brushProperty name="height" value="0.05" units="cm"/>
      <inkml:brushProperty name="ignorePressure" value="1"/>
    </inkml:brush>
  </inkml:definitions>
  <inkml:trace contextRef="#ctx0" brushRef="#br0">201 76,'0'8,"-7"2,-11-1,-8-1,-9-2,-5-11,5-10,7-11,17-2,17 5,15 7,12 12,7 8,-3 10,-8 3</inkml:trace>
</inkml:ink>
</file>

<file path=ppt/ink/ink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30:39.016"/>
    </inkml:context>
    <inkml:brush xml:id="br0">
      <inkml:brushProperty name="width" value="0.05" units="cm"/>
      <inkml:brushProperty name="height" value="0.05" units="cm"/>
      <inkml:brushProperty name="ignorePressure" value="1"/>
    </inkml:brush>
  </inkml:definitions>
  <inkml:trace contextRef="#ctx0" brushRef="#br0">1 0,'0'8,"0"9,0 18,0 9,0 5,0-6</inkml:trace>
</inkml:ink>
</file>

<file path=ppt/ink/ink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30:39.485"/>
    </inkml:context>
    <inkml:brush xml:id="br0">
      <inkml:brushProperty name="width" value="0.05" units="cm"/>
      <inkml:brushProperty name="height" value="0.05" units="cm"/>
      <inkml:brushProperty name="ignorePressure" value="1"/>
    </inkml:brush>
  </inkml:definitions>
  <inkml:trace contextRef="#ctx0" brushRef="#br0">66 0,'8'0,"1"8,-7 9,-4 10,-10 8,-2 12,-6 6,0 1,3-8</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3:06:17.139"/>
    </inkml:context>
    <inkml:brush xml:id="br0">
      <inkml:brushProperty name="width" value="0.05" units="cm"/>
      <inkml:brushProperty name="height" value="0.05" units="cm"/>
      <inkml:brushProperty name="ignorePressure" value="1"/>
    </inkml:brush>
  </inkml:definitions>
  <inkml:trace contextRef="#ctx0" brushRef="#br0">96 0,'0'6,"0"8,0 9,0 11,-6 14,-9 10,-1 1,2-2,-3-6,1-17,4-14</inkml:trace>
</inkml:ink>
</file>

<file path=ppt/ink/ink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31:14.263"/>
    </inkml:context>
    <inkml:brush xml:id="br0">
      <inkml:brushProperty name="width" value="0.05" units="cm"/>
      <inkml:brushProperty name="height" value="0.05" units="cm"/>
      <inkml:brushProperty name="ignorePressure" value="1"/>
    </inkml:brush>
  </inkml:definitions>
  <inkml:trace contextRef="#ctx0" brushRef="#br0">0 0,'0'8,"0"-6,0-2</inkml:trace>
</inkml:ink>
</file>

<file path=ppt/ink/ink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31:16.138"/>
    </inkml:context>
    <inkml:brush xml:id="br0">
      <inkml:brushProperty name="width" value="0.05" units="cm"/>
      <inkml:brushProperty name="height" value="0.05" units="cm"/>
      <inkml:brushProperty name="ignorePressure" value="1"/>
    </inkml:brush>
  </inkml:definitions>
  <inkml:trace contextRef="#ctx0" brushRef="#br0">113 0,'0'909,"-1"-1075,3-208,0 352,0 0,1 1,2-1,0 1,10-28,-10 38,-1 0,1 1,1 0,0 0,0 0,1 1,0 0,0 0,1 0,1 1,15-11,-21 16,1 0,1 1,-1-1,0 1,1 1,-1-1,1 0,-1 1,1 0,0 0,-1 0,1 1,0 0,0 0,0 0,-1 0,1 1,0 0,0 0,-1 0,1 0,-1 1,1 0,-1 0,1 0,-1 0,0 1,0-1,0 1,-1 0,1 1,-1-1,1 0,-1 1,4 5,-2-1,0-1,0 0,0 1,-1 0,0 0,0 1,-1-1,0 1,-1-1,0 1,0 0,-1 0,0 0,-1 0,0 0,0 0,-1 0,-2 11,1-12,-1-1,0 1,-1-1,1 0,-1 0,-1 0,0 0,1-1,-2 0,1 0,-1 0,0-1,0 0,-1 0,1 0,-9 3,10-5,-1 1,-1-2,1 1,0-1,-1 0,1 0,-1-1,0 0,1 0,-1-1,0 1,0-1,1-1,-1 1,0-1,1-1,-1 1,0-1,-8-4,14 6,0-1,-1 1,1-1,0 1,-1-1,1 0,0 0,0 0,-1 0,1 0,0 0,0 0,0 0,0 0,1-1,-2 0,2 1,0 1,0-1,0 0,0 1,0-1,0 0,0 1,0-1,0 1,0-1,0 0,1 1,-1-1,0 1,0-1,1 1,-1-1,0 1,1-1,-1 1,0-1,1 1,-1-1,1 1,-1 0,1-1,3-1,-1 0,1 0,0 0,0 0,-1 1,1 0,0-1,0 2,0-1,5 0,14 0,-1 1,1 1,-1 1,0 2,0 0,0 1,0 1,-1 1,0 0,0 2,22 13,-37-17,1 0,-1 1,0 0,0 0,-1 1,0-1,0 1,-1 0,1 1,-2-1,1 1,-1-1,0 1,0 0,-1 1,0-1,-1 0,0 0,0 1,-1-1,-1 17,0-17,1-1,-2 0,1 1,-1-1,0 0,0 0,-1 0,0 0,0 0,-1-1,0 1,0-1,0 0,-1 0,0 0,0-1,-1 0,1 0,-1 0,0-1,0 0,-1 0,1 0,-15 5,1-4,0 0,-1-2,0 0,0-1,1-1,-1-1,-34-4,2-4,-94-25,93 14,15 0</inkml:trace>
</inkml:ink>
</file>

<file path=ppt/ink/ink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31:18.510"/>
    </inkml:context>
    <inkml:brush xml:id="br0">
      <inkml:brushProperty name="width" value="0.05" units="cm"/>
      <inkml:brushProperty name="height" value="0.05" units="cm"/>
      <inkml:brushProperty name="ignorePressure" value="1"/>
    </inkml:brush>
  </inkml:definitions>
  <inkml:trace contextRef="#ctx0" brushRef="#br0">0 1,'0'7,"0"11,0 8,0 9,0 4,0 4,0 2,0 1,0-15,0-13</inkml:trace>
</inkml:ink>
</file>

<file path=ppt/ink/ink393.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5.30612" units="1/cm"/>
          <inkml:channelProperty channel="Y" name="resolution" value="65.45454" units="1/cm"/>
          <inkml:channelProperty channel="T" name="resolution" value="1" units="1/dev"/>
        </inkml:channelProperties>
      </inkml:inkSource>
      <inkml:timestamp xml:id="ts0" timeString="2021-09-20T10:06:46.192"/>
    </inkml:context>
    <inkml:brush xml:id="br0">
      <inkml:brushProperty name="width" value="0.05292" units="cm"/>
      <inkml:brushProperty name="height" value="0.05292" units="cm"/>
      <inkml:brushProperty name="color" value="#FF0000"/>
    </inkml:brush>
  </inkml:definitions>
  <inkml:trace contextRef="#ctx0" brushRef="#br0">9807 5115 0,'-17'0'16,"17"18"78,52-36-48,19 18-30,-18-17-16,70-1 16,54 0-1,-18 1 17,-124-1-32,-17 18 15</inkml:trace>
  <inkml:trace contextRef="#ctx0" brushRef="#br0" timeOffset="4814.85">17780 4657 0,'-18'0'0,"1"0"16,-1 0 15,36 0 63,-1 0-79,89 17 1,265-34 0,-142 17-1,-88-18 1,-18 18-1,-87-18 1,-19 18 0</inkml:trace>
  <inkml:trace contextRef="#ctx0" brushRef="#br0" timeOffset="9064.1">17427 8431 0,'0'18'157,"18"-18"-142,35 0 1,123 0 0,-141-18-1,177 18 1,-53-17-1,-36-1 1,-87 18-16,69 0 16,-16 0-1,-72-18 1,107 18 0,-89-17-1,18 17-15,0 0 16,35-18-1,-17 18 1,105-17 15,-123-1-15,-18 18 0,36-18-16,-1 18 15,-52 0 1,123-17 15,-88-1-15,0 18-1,0 0 1,70-18 0,-87 18-1,69 0 1,-52-17-1,-17 17 1,-19 0 0,89-18-1,-88 18-15,35 0 16,0 0 0,-36 0-1,-17-18 1,18 18 15,-36 0 47</inkml:trace>
  <inkml:trace contextRef="#ctx0" brushRef="#br0" timeOffset="22819.12">20408 9349 0,'18'0'141,"-1"0"-126,142 0 1,-71 0 0,-35-18-1,141 18 1,-158-18-16,52 18 16,18-17-1,-71 17 1,265-18 15,-283 18-15,125 0-1,-125 0 1,177-18 15,-123 18-15,52-17-1,-70 17 1,0 0 15</inkml:trace>
  <inkml:trace contextRef="#ctx0" brushRef="#br0" timeOffset="57887.9">6597 15258 0,'0'0'0,"-18"0"0,1-18 47,34 18 47,1 0-94,0 0 31,70 0-15,-18 0-1,-34 0-15,69-18 0,89 1 31,-141 17-31,424-36 47,-407 36-47,71 18 32,-70-18-17,158 18 16,-211-18-31,141-18 16,-89 0 15,1 1-31,-36-1 16,-17 18 0,158-53-16,-123 36 15,35-1 1,53-17-1,-88 17 1,88 0 0,-70 1-1,35-19 1,-71 36 0,88-17-1,-87 17 1,-1-18-1,71 18 1,-18-17-16,0 17 16,-17 0-1,-18 0 1,17 0 0,54-18-1,-71 18 1,35 0-1,-35 0-15,0 0 16,-18 0 0,-17-18-1,17 18 1,0 0 0,18 0-1,-18 0 1,1 0-1,-19 0 1,-34 0 125</inkml:trace>
  <inkml:trace contextRef="#ctx0" brushRef="#br0" timeOffset="60832.27">13018 14499 0,'17'0'188,"1"0"-172,17 0-1,0 0 1,18-17-1,0 17-15,106 0 16,-141 0 0,246 0-1,-123 0 1,0 0 0,-105-18-1,193 18 1,-194 0-1,106 0-15,-35 0 16,-18 0 0,1 0 15,-54 0-31,124-18 31,-36 18-31,-52 0 16,17 18 15,35-18-31,-70 0 31,71-18-15,-71 18-16,70-17 31,-105 17-31,88 0 16,-36-18-1,1 18 1,-54-18 0,19 18-1,-1-17 1,-18 17-16,19 0 16,17-18 15,-36 18-16,19-18 1,-54 18 203</inkml:trace>
  <inkml:trace contextRef="#ctx0" brushRef="#br0" timeOffset="80731.64">6368 8184 0,'-18'0'16,"0"18"31</inkml:trace>
  <inkml:trace contextRef="#ctx0" brushRef="#br0" timeOffset="81480.75">7567 10548 0,'0'18'0,"-18"-18"16,1 17 15,-1-17 31</inkml:trace>
  <inkml:trace contextRef="#ctx0" brushRef="#br0" timeOffset="82106.1">10389 9878 0,'0'17'0,"-17"-17"31,-1 0 31</inkml:trace>
  <inkml:trace contextRef="#ctx0" brushRef="#br0" timeOffset="92177.84">19456 12312 0,'0'-18'0,"0"1"15,0-1 16,0 36 16,-18-18-47,-35 53 16,-17 35 0,52-71-1,-17 36-15,-18 36 16,35-54-16,-35 124 15,18-89 1,17 159 0,18-87-1,36 34 1,-36-141 0,70 142-1,-35-72-15,36 37 16,-18-54-1,0-35 1,88 123 0,-106-158-1,36 35 1,-36-18 0,0-17-16</inkml:trace>
  <inkml:trace contextRef="#ctx0" brushRef="#br0" timeOffset="93394.26">25523 12100 0,'18'0'16,"0"0"0,17 0-1,0 18 1,71 35-1,-53-36 1,18 19 0,123 70-1,-18 105 1,-141-70 0,-17-17-1,-18-89 1,-18 71-16,-17 0 15,-18 35 1,35-106-16,-34 106 16,16-53-1,19-17 1,-19 0-16,1-1 16,35-52-1,-53 70 1,36-70-16,-1-1 15,18 1 1,-18-18 0,1-18-1</inkml:trace>
  <inkml:trace contextRef="#ctx0" brushRef="#br0" timeOffset="129030.83">28046 11924 0,'-18'0'78,"1"0"-63,-1 0 1,-35 18 0,0-18-16,35 0 15,-87 0 1,87 0 0,18 52 77,0 1-77,0 0 0,0-17-1,0-1 1,18-18-1,-18-34 17,17-1-17,1 1 1,0 17 0,52-18-1,-35 18 1,1 18-1,34 17 1,-52 0 0,-18 0-1,-18-17 1,-17 0 0,-53-1 15,35-34-16,18 17 1,35-18 0,-18 18-1</inkml:trace>
  <inkml:trace contextRef="#ctx0" brushRef="#br0" timeOffset="129346.68">28187 12206 0,'18'0'15,"-36"0"-15,36 18 31,-36-1-15,0 1-16,-17 17 16,17-17-1,-17 35 1,17-18 0,1-35-1,17-18 16</inkml:trace>
  <inkml:trace contextRef="#ctx0" brushRef="#br0" timeOffset="130069.01">28593 11942 0,'0'0'15,"35"-18"-15,-17 0 32,-54 18 30,19 0-46,-107 36-1,36-19 17,88 1-17,-18-18 1,18 17 31,0 1-32,0 0 1,0 35 0,0 0-1,18-36 16,17-34 1,-17-1-17,88 0 1,-36 36 0,-34 0-1,-1 34 1,-35-16-1,0-19 1,-53 19 0,0-19-1,35-17 1,-35 0 0,36-17-1</inkml:trace>
  <inkml:trace contextRef="#ctx0" brushRef="#br0" timeOffset="130319.68">28928 12171 0,'0'0'16,"0"17"30,-18 1-46,18 0 16,-53 70 0,18-35-1,17-36 1,-17 19 0,17-54-1</inkml:trace>
  <inkml:trace contextRef="#ctx0" brushRef="#br0" timeOffset="131023.29">29492 11889 0,'0'0'15,"18"-18"17,-53 18 15,-18 0-32,17 18 1,-17-18-1,-52 17 1,87 1 0,-17-18-1,35 18 48,0 34-32,0-16-31,0-1 16,0-17-1,35-36 32,0 18-31,18-18-1,0 36 1,-35-18-16,35 18 16,-36-1-1,19 19 1,-36 16 0,-36-16-1,1-19 1,-53 1-1,35-36 1,18 1 0,35-1-1</inkml:trace>
  <inkml:trace contextRef="#ctx0" brushRef="#br0" timeOffset="131616.57">27728 13018 0,'0'-18'15,"0"36"48,18-1-63,53 71 16,-54-70-1,36 53 1,-35-19-1,-1-52 1,-17-17 0,0-1 15,18-141 0,-18 124-31,18 18 16</inkml:trace>
  <inkml:trace contextRef="#ctx0" brushRef="#br0" timeOffset="132006.15">28099 13035 0,'0'-17'0,"17"17"16,-34 17 15,-19-17-15,19 18 0,-18 17-1,17-17 1,18-1-1,18 19 1,34-19 0,-34-17-1,17 18 1,-17 17 0,-18-17-1,-35-1 1,-1 1-1,19-18 1,-1-18 0</inkml:trace>
  <inkml:trace contextRef="#ctx0" brushRef="#br0" timeOffset="132177.78">28381 13159 0,'0'0'0,"-18"0"32</inkml:trace>
  <inkml:trace contextRef="#ctx0" brushRef="#br0" timeOffset="132808.19">29157 12912 0,'0'-18'16,"0"0"15,0 54 16,-18-36-47,18 88 16,0 18 15,0-71-31,0 0 16,0-17-16,0 0 31,0-36 0,0 0-31</inkml:trace>
  <inkml:trace contextRef="#ctx0" brushRef="#br0" timeOffset="133083.17">29386 13141 0,'0'18'47,"-17"17"-47,-36 35 15,53-52 1,-88 70 0,17-35-1</inkml:trace>
  <inkml:trace contextRef="#ctx0" brushRef="#br0" timeOffset="134428.01">29722 12841 0,'-18'0'62,"18"18"-62,0 35 16,0-18-1,0 18 1,18 35 0,-18 0 15,0-52-31,0-19 31,0-34 32</inkml:trace>
  <inkml:trace contextRef="#ctx0" brushRef="#br0" timeOffset="135141.44">29933 12947 0,'-17'0'16,"17"-18"0,0 1 15,0-1-16,17 18 1,-17-18 0,88 18 15,-70 0-15,17 53-1,-17-35 1,-18 17-1,-18 18 1,1-18 0,-89 71 15,106-88-15,-18 0 15,36-18 0,17 0-15,-17-18-1,52 0 1,-34 18 0,-19 0-1,-17-17 32</inkml:trace>
  <inkml:trace contextRef="#ctx0" brushRef="#br0" timeOffset="135410.44">30304 13141 0,'0'0'16,"0"18"15,0-1-15,0 1-1,0 0 1,-36 34-1,19-34 1,-1 17 0,-17-35 15</inkml:trace>
  <inkml:trace contextRef="#ctx0" brushRef="#br0" timeOffset="137112.99">30551 12876 0,'-18'0'32,"18"-17"186,18-1-218,17 0 16,-35 1 15,88 17 0,-70 17-31,-18 1 16,35 35 0,-35 0-1,0-35 1,-35 35 0,-36-1-1,71-34 1,-53 17-1,36-17 1,34-18 15,18 0-15,1 0 0,87-18-1,-52 1 1,-36 17-1</inkml:trace>
  <inkml:trace contextRef="#ctx0" brushRef="#br0" timeOffset="138281.92">30004 12206 0,'-18'0'0,"0"0"32,36 0 14,17 0-30,71-18 0,-88 18-1,123-17 1,0-1 0,-123 18-1,-18-17 32,-36-1-31,-16 0-1,16 18 1,36-17 0,-17 17-1,17 17 16,17-17-15,-17 18 0,0 35-1,18 17 1,-18-34 0,18-36 15,-1 0-16,1-36 1,17 19 0,-35-1-1,18 18 1</inkml:trace>
  <inkml:trace contextRef="#ctx0" brushRef="#br0" timeOffset="140643.95">31133 11818 0,'-18'0'0,"53"0"94,1 0-79,16 0 1,37 0 0,-54 0-1,-17 0 1,-36 35 31,-17 36-32,-1 17 1,36-70 0,-35 88-1,17-89 1,18 1-1,0-36 32</inkml:trace>
  <inkml:trace contextRef="#ctx0" brushRef="#br0" timeOffset="141437.57">31732 11853 0,'0'0'0,"0"-17"31,-35 17 32,0 0-47,0 0-1,-71 17 1,70-17-1,19 0 1,17 36 62,-18-1-62,18-17-1,-18 17-15,18 0 16,0-17 0,36-36 46,-1 18-46,0 0-1,1 0 1,-1 18 0,0 17-1,-17-17 1,-1 17 0,1 18-1,-36-36-15,18 1 16,-17 0-1,-18-1-15,-18-17 16,0 0 0,17 0-1,19-17 1,17 17 15</inkml:trace>
  <inkml:trace contextRef="#ctx0" brushRef="#br0" timeOffset="142576.15">31062 12982 0,'0'-17'32,"-18"17"-1,36 0-15,0 0-1,35 0 1,-36 0-1,124-18 1,-35 18 0,-71 0-1,-17 0 1,-18-18 31,-18 18-32,1 0 1,-36-35 0,35 35-1,-17-35 1,35 52 62,0 1-47,0 53-15,0-36 0,0 18 15,18-71 16,-1 18-32,19-17 1,-19-19 0,1 36-1</inkml:trace>
  <inkml:trace contextRef="#ctx0" brushRef="#br0" timeOffset="145325.54">31821 12629 0,'0'-17'0,"0"34"47,0 142-16,0-71-16,0-52 1,17 70 0,-17-54-1,0-34 1,0-36 15,0 1-15</inkml:trace>
  <inkml:trace contextRef="#ctx0" brushRef="#br0" timeOffset="145726.17">31997 12700 0,'-18'53'62,"1"0"-46,17-36 0,-36 36-1,19-35 1,17 0 15,0-36-31,35 18 16,-17 0-1,88 0 1,-71-18 0,0 18 15,-35-17-16</inkml:trace>
  <inkml:trace contextRef="#ctx0" brushRef="#br0" timeOffset="145992.63">32120 12771 0,'0'-18'16,"0"36"15,-17 17-15,17-18-1,-18 72 1,18-54 0,0 36-16,0-36 15,0-18-15,0 1 16,0-53 15</inkml:trace>
  <inkml:trace contextRef="#ctx0" brushRef="#br0" timeOffset="146676.98">32403 12823 0,'0'0'15,"17"-17"-15,-17-1 32,0 1-32,0-1 31,-35 18 0,0 0-15,35 18-1,-71 17 1,54-35 0,-1 53-1,18-18 1,18-17-1,17-18 1,0-18 0,0 0-1,-17-17 1,0 0 0,-18 17-1,0 36 48,0-1-48,0 1 1,-18 53 0,18-1-1,0-52 1,0 70-1,-18-53 1,1-35 0,-19 18-1,1-36-15,-18 18 16,36-17 0,-54-1-16</inkml:trace>
  <inkml:trace contextRef="#ctx0" brushRef="#br0" timeOffset="-13188.76">28222 11659 0,'0'0'0,"-17"0"15,-19-35 1,19 17-1,-1 1 1,18-1 0,-35 18-1,-1 0 1,-34 18 0,-36-1-1,18 1 1,17 17-1,-17 1 1,18 34 0,34-35-1,1 54 1,17-72-16,-17 54 16,0-1-1,17-34 1,-35 34-16,18 1 15,17-54-15,-17 72 16,-18 16 0,18 1-1,17-88 1,1 105 0,17-34-16,17 34 15,19-52 1,69 158-1,19-70 1,-36-71 0,230 106 15,-160-159-15,-34-17-1,35-18-15</inkml:trace>
  <inkml:trace contextRef="#ctx0" brushRef="#br0" timeOffset="-10820.84">28328 11536 0,'0'0'0,"-18"0"46,36 0 1,-18-18-31,88 18 0,36 0-1,34 0 1,-34-17-1,105 17-15,1 0 16,475-36 15,-634 36-15,493-35 0,-335 35-1,-176 0 1,371-35 15,-283 35-15,-53 0-1,0 17 1,-17 1 15,-54-18-15,19 0-1,17 0 1,17 18 0,-17-1-1,-35-17 1,88 18 15,-71 0-15,35 17-1,-34-18 1,34 19 0,-35-1-1,1 0 1,-1 1 0,0-1-1,1 18 1,16 0-1,-34 0 1,-18-18 0,18 53-1,17 0 1,36 124 15,-19-106-15,-16 17-1,-36-87 1,17 175 0,-17-52 15,-17-106-15,-19-18-1,36-17 1,-70 35-1,35 17 1,17-70-16,-17 53 16,-1-18-1,36 1 1,-17-36-16,-18 35 31,17-17-15,-17-1-1,17 1 1,0 0 0,-17-1-1,-18-17 1,0 18 0,36-18-1,-107 0 1,89 0-16,17 0 15,-70 0 1,35 0 0,-17 0-16,-1 0 15,-35-18 1,36 18 0,-89-35-1,88 17 1,-423-17 15,300 35-15,141 0-1,-370-18 1,53 1 15,229-1-15,123 18-1,-141 0 1,106-18 0,-158 1 15,140 17-15,18-18-1,36 18-15,-72 0 16,72 0-1,-177 0 17,123 18-17,53-18 1,-34 17-16,-19 1 16,0 17-1,19-17 16,16 0-31,1-1 16,-36 19 0,36-19 15,-53 1-15,-18-1-1,71-17-15,-124 18 47,106 0-47,18-18 16,17 0 15</inkml:trace>
  <inkml:trace contextRef="#ctx0" brushRef="#br0" timeOffset="-9134.58">28769 13864 0,'0'-17'16,"-18"52"62,1 0-63,-19 53 1,1-35 0,-53 177-1,70-178 1,18-16-1,-17-36 1</inkml:trace>
  <inkml:trace contextRef="#ctx0" brushRef="#br0" timeOffset="-8836.43">28698 13935 0,'18'-18'15,"-36"36"-15,36-54 0,-18 54 47,0 0-31,0 158 0,0-158-1,35 105 1,1-70-1,-19-35 1,-17-36 15,0 1-15</inkml:trace>
  <inkml:trace contextRef="#ctx0" brushRef="#br0" timeOffset="-8556.8">28540 14129 0,'-18'0'16,"36"0"31,-1 0-32,72 0 1,87-18 0,-106 18-1,-52-18 1,-36 36 15</inkml:trace>
  <inkml:trace contextRef="#ctx0" brushRef="#br0" timeOffset="-7636.09">28981 13988 0,'0'0'16,"17"-18"-1,-17 18 17,0 18-17,-17 17 1,17 35 0,0 19-1,0 69 16,0-140-15,0 17 0,0-52-1,0-1 1,0-52 0,0-89-1,0 141-15,0-17 16,17-71-1,-17 53 1,18 35 0,0 54 15,-1-1-15,1 36-1,17 17 1,-35-18-1,18-34 1,-18-89 31,0 0-31,0-53-1,0 53 1,0 35-1,17-17 1,1 0 0,0 52-1,-18 1 1,17 35 0,1 18-1,-18-54 1,0 124-1,18-52 17,-18-54-17,0-18 1,17-17 0,-17-52 46</inkml:trace>
  <inkml:trace contextRef="#ctx0" brushRef="#br0" timeOffset="-6965.22">29616 14058 0,'17'-17'16,"-34"34"-16,52-34 0,-35-1 16,18-17 15,-18 17-16,-18 0 1,-70 1 15,35 17-15,0 0 0,35 17-1,-17 1 1,17 0-16,1-1 15,17 1 1,0 0 15,17-1-15,1-17 0,35 18-1,35 17 1,-70-35-1,35 35 1,-36 1 0,1-1-1,-18 0 1,-18 18 15,-35-35-15,1-18-1,34 0 1,-35-18 0,18-35-1,35 36 1</inkml:trace>
  <inkml:trace contextRef="#ctx0" brushRef="#br0" timeOffset="-6187.06">29951 14111 0,'0'0'16,"0"-18"-16,0 1 31,0 52 0,0 0-15,0 18-1,-18 71 17,1-89-17,17-17 1,0-36 0,17-123 15,1 88-16,-18 35-15,35-17 16,-17 35 0,-1 18-1,-17-1 1,18 36 0,-18-35-16,0 35 15,0-35 1,0 17-1,-18-35 1,18-35 0,-17-36-1,34 0 1,1 18 0,70 18 15,-70 70-16,-1 18 1,-17-17 0,0 17-1,0-36 1,0-17 15</inkml:trace>
  <inkml:trace contextRef="#ctx0" brushRef="#br0" timeOffset="-5769.85">30268 14146 0,'0'0'0,"18"0"62,0 0-62,-1 0 16,1-17 15,-18-19-15,-18 19 0,1-1-1,-19 18 1,-17 71 15,53-54-15,-17 54-1,17-36 1,17-17-16,1 0 16,0-18-1,70-18 16,-70-17-15</inkml:trace>
  <inkml:trace contextRef="#ctx0" brushRef="#br0" timeOffset="-4131.43">30515 13864 0,'0'0'0,"0"-17"16,0 69 47,0 125-32,-17-89-31,-1-17 15,-17-1 32,17-70-31,0-53-16,18 36 16,36-89-1,-19 88 1,36-17-1,71-36 1,-71 18 0,-36 18-1,-17 17-15,0 1 16,0-54 0,0 36-1,0 17 1,-17 54-1,-1 17 1,18-36 0,-35 142-1,35-141 1,-18 70 0,0 0-1,18-106 1,18-17-1,-18 17 1,53-87 0,-18 87-1,1 18 1,-19 35 0,-17 18-1,18 35 1,-18-70-1,0 17 1,18-70 15,-1-18-15,18 0 0,-17 18-1,-18 17 1,0 53 31,-18 1-32,1 17 1,17-18 0,17-17 15,1-54-16,17 1 1,1-71 15,-72 89-15,36-1 0,-35 36-1,17-1 1,36 1-1,35-18 1,-18-18 0,124-52 15,-141 52-15,-18 0-1,-18 18 1,-17 36-1,17-36 1,-35 88 0,36-71-1,17 89 1,0-88 0,35-18-1,-18-18 1,72-88-1,-36 1 1,-36 69 0,1-52-16,-1 0 15,-17 53-15,18-36 16,-36 36 0,1 17-1,17 36 1,-18 17-1,18 53 1,0-17 0,0-53-16,0 70 15,0-35 1,0 70 0,0-52-1,0-54 1,0 1-1,0 0-15</inkml:trace>
  <inkml:trace contextRef="#ctx0" brushRef="#br0" timeOffset="-3444.62">29386 14676 0,'0'0'16,"0"-18"-1,-17 18 1,-71-18 15,17 18-15,18 36 0,18-19-1,35 18 1,17-17-1,1 0 1,0-1-16,70 36 16,-35-17-1,-36-19-15,36 18 16,-53 1 0,-70 17 15,-1-53-16,18-18 1,0 0-16,18-17 16,0 17-1,35 1 1,18 17 0</inkml:trace>
  <inkml:trace contextRef="#ctx0" brushRef="#br0" timeOffset="-2590.72">29333 14870 0,'0'-18'15,"0"36"17,18-1-17,-18 18 1,18 36-1,-18-36 1,17 1 0,1-36-1,35-53 1,-35 35 0,35-88-1,-53 71 1,17 53 15,-17 17-15,0-18-1,18 54 1,-1-53 0,54-36-1,-71 0 1,35-17-16,18-35 15,-35-1 1,-18 53-16,17-35 16,-17-17-1,0 52 1,0 18 0,0 18-1,-17 52 1,17-52-1,-18 141 1,18-106 0,0 35-1,0-17-15,0-1 16,0-52 0,0-18 15,0-53-16,18-35 1,-1 52 0,19-34-1,34-1 1,-34 71 0,16 18-1,-52 17 1,-17 18 15,-18-35-15,17-18-1,-53-71 1</inkml:trace>
  <inkml:trace contextRef="#ctx0" brushRef="#br0" timeOffset="-2127.97">29986 14834 0,'0'0'0,"18"-17"16,17 17 15,0 0-15,1 0-1,-19 17 1,1 54 15,-18-36-15,-18-17-1,1-36 1,17 0 0,0 1-1,17-18 1,71-18 15,-70 35-15,17 36-1,-35-1 1,0 1 0,18 17-1,-18 53 16,0-70-15,0-71 0</inkml:trace>
  <inkml:trace contextRef="#ctx0" brushRef="#br0" timeOffset="-1967.32">30374 14711 0,'0'-18'0,"0"36"0,0-53 47</inkml:trace>
  <inkml:trace contextRef="#ctx0" brushRef="#br0" timeOffset="-1298.62">30462 14746 0,'0'-18'31,"-17"36"16,-1-18-32,18 18 1,-18-18 0,18 17-1,18 19 1,0-19 0,17 1-1,-35 0 1,18 17-1,-36-18 1,0 1 0,-17-18-1,17 0 1,1-35 0,17 17-1,35 18 1,-17-17-16,35 17 15,17-18 1,18-17 0,-35 17-1,-35-17 1,0-53 15,-54 88-15,-17 52 15,36-16-15,17 52 15,0-70-31,17-1 16,19 1-16,-1-53 31</inkml:trace>
  <inkml:trace contextRef="#ctx0" brushRef="#br0" timeOffset="-361.88">31044 14623 0,'0'0'0,"-17"0"0,17-18 16,0 53 46,-18 106-30,1-52-32,-1-37 15,0-34 1,18-18-1,-17-35 1,17-36 15,-18-105 1,18 141-32,0-1 15,18 36 1,-18 18-1,17-18 1,71 159 31,-70-124-47,0 0 16,-1 18-1,1-35 1,-18-36-1,35-17 1,-17-36 0,-18 18-1,18-70 1,-18 88 0,17-1-1,-17 19 1,0 34 31</inkml:trace>
  <inkml:trace contextRef="#ctx0" brushRef="#br0" timeOffset="5.71">31256 14693 0,'0'0'16,"0"18"-1,0-1 1,0 1 0,0 0-1,0 35 1,0-18-1,0 18 1,18-53 0,17 0-1,36-106 32,-54 53-47,-17 0 16,18 18-1,-18 70 17</inkml:trace>
  <inkml:trace contextRef="#ctx0" brushRef="#br0" timeOffset="1109.49">31450 14676 0,'0'0'0,"0"-18"15,0 36 17,0-1-1,0 1-15,18 17-16,-18 53 31,0-70-16,-18 0 1,36-36 0,-18-17-1,17 17 1,36-70 0,-35 53-1,0 35 1,-18 17-1,0 18 1,0 36 0,-18-53-1,18-1 1,0-34 15,0-1-15,88-105 15,-70 105-15,-1 36-1,-17 17 1,0 18 0,0-36-1,18-17 1,0-17-1,17-19 1,0 1 0,1-35-1,-1-36 1,-35 88-16,0-52 16,0 52-1,0-17 1,-18 35 15,18 35-15,-17 18-1,-1 35 1,18 0 0,0-70-16,-18 70 15,18-70 1,0 52-1,0-87 1,18-1 0,-18 0-1,53-35 1,0 1 0,-36 52-1,1 17 1,-18 18-1,0 18 1,0-35 0,0 0-1,-18-1 1,-17-17 0,17-17-1,1-1 1,-18 0-1</inkml:trace>
  <inkml:trace contextRef="#ctx0" brushRef="#br0" timeOffset="1893.76">32103 14711 0,'17'-18'94,"1"1"-63,-18-1-15,0 0-1,-18 18 1,-52 18 15,35 0-15,35-1 0,-36 18-1,36 36 1,18-53-1,17-1 1,1-34 0,16-1-1,72-70 1,-106 53 0,-1-1-1,1-17 1,-36 53-1,1 0 1,-1 36 0,0-19 15,36 1-15,17-36-1,0 18 1,-35-17-1,18 34 17,-53 1-17,35 0 1,-35 17-16,35 0 16,-18-17-1,36-1 1,-1-17-1,1 0 1,35-17 0,-18-1-1,-17 0-15</inkml:trace>
</inkml:ink>
</file>

<file path=ppt/ink/ink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38:10.933"/>
    </inkml:context>
    <inkml:brush xml:id="br0">
      <inkml:brushProperty name="width" value="0.05" units="cm"/>
      <inkml:brushProperty name="height" value="0.05" units="cm"/>
      <inkml:brushProperty name="ignorePressure" value="1"/>
    </inkml:brush>
  </inkml:definitions>
  <inkml:trace contextRef="#ctx0" brushRef="#br0">91 0,'0'8,"0"9,0 17,-8 11,-2 4,0 10,3 8,-6 24,0 26,1 0,4-5,3-13,2-17,2-30,0-23</inkml:trace>
</inkml:ink>
</file>

<file path=ppt/ink/ink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38:11.605"/>
    </inkml:context>
    <inkml:brush xml:id="br0">
      <inkml:brushProperty name="width" value="0.05" units="cm"/>
      <inkml:brushProperty name="height" value="0.05" units="cm"/>
      <inkml:brushProperty name="ignorePressure" value="1"/>
    </inkml:brush>
  </inkml:definitions>
  <inkml:trace contextRef="#ctx0" brushRef="#br0">0 90,'1'-2,"0"-1,0 1,0 0,0 0,0 0,0 0,0 0,1 0,-1 0,1 1,0-1,-1 0,1 1,0-1,0 1,0 0,0 0,0 0,0 0,0 0,4-1,52-18,-19 10,0 2,1 2,0 1,0 3,1 1,-1 1,42 8,-67-6,-1 0,0 1,-1 1,1 1,-1 0,1 1,-1 0,-1 1,1 0,-1 1,-1 0,1 1,-2 0,1 1,-1 0,0 1,-1 0,-1 1,0 0,0 0,-1 0,-1 1,0 0,0 0,-2 1,1 0,-2 0,4 25,-3-6,-2 0,0 0,-3 0,0 0,-3 0,0 0,-12 42,12-60,0 0,-1 0,-1 0,-1-1,1 0,-2 0,0-1,-1 0,0 0,-1-1,-1 0,1-1,-2 0,0-1,0 0,-1-1,-20 12,22-15,-1-1,-1 0,1 0,-1-2,0 1,0-2,0 1,0-2,0 0,0 0,-1-2,1 1,0-2,0 1,0-2,0 0,0 0,1-2,-1 1,1-1,0-1,0 0,1-1,-12-9,-6-9</inkml:trace>
</inkml:ink>
</file>

<file path=ppt/ink/ink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38:12.164"/>
    </inkml:context>
    <inkml:brush xml:id="br0">
      <inkml:brushProperty name="width" value="0.05" units="cm"/>
      <inkml:brushProperty name="height" value="0.05" units="cm"/>
      <inkml:brushProperty name="ignorePressure" value="1"/>
    </inkml:brush>
  </inkml:definitions>
  <inkml:trace contextRef="#ctx0" brushRef="#br0">1 222,'0'2,"1"0,0 0,-1 0,1-1,0 1,0 0,0-1,0 1,1-1,-1 1,0-1,1 0,-1 1,1-1,-1 0,1 0,-1 0,1 0,0 0,0 0,-1-1,1 1,0-1,0 1,0-1,0 1,0-1,2 0,57 6,-50-6,1 0,-1-1,0 0,0-1,0-1,0 1,-1-2,1 1,-1-2,0 1,0-1,16-11,-19 10,0 1,0-1,-1-1,0 1,0-1,-1 0,0 0,0 0,-1-1,1 0,-2 0,1 0,-1 0,0 0,-1-1,2-13,-3 19,-1 0,1 0,-1 0,0 0,0 0,0 0,0 0,0 0,-1 0,1 0,-1 1,0-1,0 0,0 0,0 0,0 1,-1-1,1 0,-1 1,-2-3,2 3,0 0,-1 1,1-1,-1 1,0-1,1 1,-1 0,0 0,0 0,0 1,1-1,-1 1,0-1,0 1,0 0,-5 1,-2 0,0 0,1 1,-1 0,1 1,-1 0,1 1,0 0,0 0,1 1,-16 11,16-10,1 1,0 0,0 0,1 0,0 1,1 0,-1 0,2 0,-1 1,1 0,0 0,1 0,0 0,0 1,1-1,1 1,-1-1,1 12,1-14,1 0,-1 0,2 0,-1 0,1 0,0-1,0 1,1 0,-1-1,2 0,-1 0,1 0,0 0,0 0,0-1,1 0,0 0,0 0,0 0,1-1,-1 0,1 0,0 0,0-1,12 5,-4-3,0-1,0 0,1-1,-1 0,1-1,0-1,-1 0,1-1,0-1,0 0,0-1,-1 0,1-2,-1 1,0-2,0 0,0-1,18-10,2-9</inkml:trace>
</inkml:ink>
</file>

<file path=ppt/ink/ink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38:12.805"/>
    </inkml:context>
    <inkml:brush xml:id="br0">
      <inkml:brushProperty name="width" value="0.05" units="cm"/>
      <inkml:brushProperty name="height" value="0.05" units="cm"/>
      <inkml:brushProperty name="ignorePressure" value="1"/>
    </inkml:brush>
  </inkml:definitions>
  <inkml:trace contextRef="#ctx0" brushRef="#br0">562 0,'27'176,"-16"-24,-7 1,-6-1,-31 209,-112 444,145-804,-9 42,6-19,-2 0,0 0,-2 0,0-1,-2 0,0-1,-17 28,25-47,-1-1,0 1,0-1,0 0,0 0,0 0,0 0,0 0,-1 0,1 0,-1-1,1 1,-1-1,0 0,0 0,1 0,-1 0,0 0,0 0,0-1,0 0,0 1,0-1,0 0,0 0,0-1,0 1,0-1,0 0,0 1,0-1,1 0,-1-1,0 1,1 0,-1-1,0 1,1-1,0 0,-3-3,-9-6,2 0,-1-1,2-1,-1 0,-13-23,3 4,2-2,2 0,0-1,3-1,1-1,-12-48,22 67,0-1,1-1,0 1,2 0,0 0,2-1,0 1,1 0,1-1,0 1,2 1,0-1,1 1,15-31,-14 37,1 0,0 1,1 0,1 0,-1 0,2 1,-1 1,1 0,1 0,0 1,23-11,9-2,2 3,53-15,-50 18,60-27,-66 19</inkml:trace>
</inkml:ink>
</file>

<file path=ppt/ink/ink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38:13.148"/>
    </inkml:context>
    <inkml:brush xml:id="br0">
      <inkml:brushProperty name="width" value="0.05" units="cm"/>
      <inkml:brushProperty name="height" value="0.05" units="cm"/>
      <inkml:brushProperty name="ignorePressure" value="1"/>
    </inkml:brush>
  </inkml:definitions>
  <inkml:trace contextRef="#ctx0" brushRef="#br0">1 0,'0'8,"0"17,0 19,0 10,0 18,0 12,0-2,0-6,0-25,0-20</inkml:trace>
</inkml:ink>
</file>

<file path=ppt/ink/ink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38:13.477"/>
    </inkml:context>
    <inkml:brush xml:id="br0">
      <inkml:brushProperty name="width" value="0.05" units="cm"/>
      <inkml:brushProperty name="height" value="0.05" units="cm"/>
      <inkml:brushProperty name="ignorePressure" value="1"/>
    </inkml:brush>
  </inkml:definitions>
  <inkml:trace contextRef="#ctx0" brushRef="#br0">0 84,'0'-8,"0"-9,0-10,0 8,0 6</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2:12:16.736"/>
    </inkml:context>
    <inkml:brush xml:id="br0">
      <inkml:brushProperty name="width" value="0.05" units="cm"/>
      <inkml:brushProperty name="height" value="0.05" units="cm"/>
      <inkml:brushProperty name="ignorePressure" value="1"/>
    </inkml:brush>
  </inkml:definitions>
  <inkml:trace contextRef="#ctx0" brushRef="#br0">1 16,'7'0,"16"0,11 0,27 7,30-5,8-2,13-2,8 0,-9 0,-9-6,-23-2</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3:06:17.592"/>
    </inkml:context>
    <inkml:brush xml:id="br0">
      <inkml:brushProperty name="width" value="0.05" units="cm"/>
      <inkml:brushProperty name="height" value="0.05" units="cm"/>
      <inkml:brushProperty name="ignorePressure" value="1"/>
    </inkml:brush>
  </inkml:definitions>
  <inkml:trace contextRef="#ctx0" brushRef="#br0">0 1,'0'6,"0"2</inkml:trace>
</inkml:ink>
</file>

<file path=ppt/ink/ink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38:13.852"/>
    </inkml:context>
    <inkml:brush xml:id="br0">
      <inkml:brushProperty name="width" value="0.05" units="cm"/>
      <inkml:brushProperty name="height" value="0.05" units="cm"/>
      <inkml:brushProperty name="ignorePressure" value="1"/>
    </inkml:brush>
  </inkml:definitions>
  <inkml:trace contextRef="#ctx0" brushRef="#br0">46 0,'3'185,"-14"272,10-439,0-11,1 0,-1 0,0 0,0 0,-1 0,0 0,0 0,-5 8,3-14,1-9,-2-18,1 1,2-1,0-1,5-46,22-109,9 37,-30 131,1-1,1 1,1 0,0 0,0 0,1 1,14-16,-20 26,-1 1,1 0,0 0,0 0,0 0,0 1,0-1,0 0,1 1,-1 0,1-1,-1 1,1 0,-1 0,1 0,-1 1,1-1,0 1,4-1,-4 1,-1 1,0 0,1 0,-1-1,0 1,0 1,0-1,0 0,0 0,0 1,0-1,0 1,0 0,0 0,-1-1,1 1,1 4,4 5,-1 1,-1 0,0 0,0 0,-1 0,4 23,1 33,-2 0,-4 0,-6 82,1-123</inkml:trace>
</inkml:ink>
</file>

<file path=ppt/ink/ink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38:14.274"/>
    </inkml:context>
    <inkml:brush xml:id="br0">
      <inkml:brushProperty name="width" value="0.05" units="cm"/>
      <inkml:brushProperty name="height" value="0.05" units="cm"/>
      <inkml:brushProperty name="ignorePressure" value="1"/>
    </inkml:brush>
  </inkml:definitions>
  <inkml:trace contextRef="#ctx0" brushRef="#br0">180 187,'1'1,"-1"1,1-1,-1 1,1 0,0-1,0 1,0-1,0 0,0 1,0-1,0 0,0 1,0-1,0 0,1 0,-1 0,1 0,-1 0,1 0,-1-1,1 1,-1 0,1-1,-1 1,1-1,0 0,1 1,49 6,-45-7,-1-1,0 0,1 0,-1-1,0 1,1-1,-1-1,0 1,-1-1,1 0,0 0,-1-1,0 0,1 0,-2 0,1 0,0-1,-1 0,5-7,-6 9,0-1,-1 0,1 0,-1 0,0 0,0-1,0 1,-1-1,0 1,0-1,0 1,0-1,-1 0,1 1,-1-1,0 0,-1 1,1-1,-1 1,0-1,0 0,0 1,-1-1,0 1,1 0,-2 0,-2-5,3 6,-1 0,0 1,1-1,-1 1,0-1,0 1,-1 0,1 0,0 1,-1-1,1 1,-1-1,0 1,1 0,-1 0,0 1,0-1,1 1,-1 0,0 0,0 0,0 1,-6 0,-1 1,1 1,0-1,-1 1,1 1,0 0,1 1,-15 8,7-1,1 1,0 0,1 2,0 0,1 0,1 1,0 1,1 0,1 1,1 0,0 1,2 0,0 1,1-1,1 2,0-1,2 0,-2 27,6-40,0 0,0 0,1 0,0 0,1 0,-1 0,2 0,-1-1,1 1,-1-1,2 1,-1-1,1 0,0 0,0-1,1 1,-1-1,1 0,0 0,1-1,-1 1,1-1,0 0,0-1,0 1,10 3,-7-3,1 0,0-1,0 0,0 0,0-1,0 0,1-1,-1 0,0-1,1 0,-1-1,1 0,-1 0,0-1,0-1,0 1,13-7,9-9</inkml:trace>
</inkml:ink>
</file>

<file path=ppt/ink/ink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38:14.617"/>
    </inkml:context>
    <inkml:brush xml:id="br0">
      <inkml:brushProperty name="width" value="0.05" units="cm"/>
      <inkml:brushProperty name="height" value="0.05" units="cm"/>
      <inkml:brushProperty name="ignorePressure" value="1"/>
    </inkml:brush>
  </inkml:definitions>
  <inkml:trace contextRef="#ctx0" brushRef="#br0">0 10,'0'-7,"0"4,0 4</inkml:trace>
</inkml:ink>
</file>

<file path=ppt/ink/ink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38:14.945"/>
    </inkml:context>
    <inkml:brush xml:id="br0">
      <inkml:brushProperty name="width" value="0.05" units="cm"/>
      <inkml:brushProperty name="height" value="0.05" units="cm"/>
      <inkml:brushProperty name="ignorePressure" value="1"/>
    </inkml:brush>
  </inkml:definitions>
  <inkml:trace contextRef="#ctx0" brushRef="#br0">28 1,'0'7,"-7"11,-3-6,0-5</inkml:trace>
</inkml:ink>
</file>

<file path=ppt/ink/ink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38:16.023"/>
    </inkml:context>
    <inkml:brush xml:id="br0">
      <inkml:brushProperty name="width" value="0.05" units="cm"/>
      <inkml:brushProperty name="height" value="0.05" units="cm"/>
      <inkml:brushProperty name="ignorePressure" value="1"/>
    </inkml:brush>
  </inkml:definitions>
  <inkml:trace contextRef="#ctx0" brushRef="#br0">10 1,'-7'0,"4"8,19 2,13-1,24-1,11-2,24 4,5 2,8-2,3-3,5-2,-16-9,-30-4,-27-1</inkml:trace>
</inkml:ink>
</file>

<file path=ppt/ink/ink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38:16.367"/>
    </inkml:context>
    <inkml:brush xml:id="br0">
      <inkml:brushProperty name="width" value="0.05" units="cm"/>
      <inkml:brushProperty name="height" value="0.05" units="cm"/>
      <inkml:brushProperty name="ignorePressure" value="1"/>
    </inkml:brush>
  </inkml:definitions>
  <inkml:trace contextRef="#ctx0" brushRef="#br0">114 1,'0'7,"0"10,0 17,-8 25,-2 25,0 6,-5 16,0 7,-5-10,0-37,5-29</inkml:trace>
</inkml:ink>
</file>

<file path=ppt/ink/ink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38:16.845"/>
    </inkml:context>
    <inkml:brush xml:id="br0">
      <inkml:brushProperty name="width" value="0.05" units="cm"/>
      <inkml:brushProperty name="height" value="0.05" units="cm"/>
      <inkml:brushProperty name="ignorePressure" value="1"/>
    </inkml:brush>
  </inkml:definitions>
  <inkml:trace contextRef="#ctx0" brushRef="#br0">32 0,'2'1,"0"-1,-1 1,1 0,-1-1,1 1,0 0,-1 0,0 0,1 0,-1 0,0 0,1 0,-1 1,0-1,0 0,0 1,0-1,0 1,0-1,-1 1,1-1,0 1,-1 0,1-1,-1 1,0 0,1-1,-1 3,7 60,-6-53,4 68,-4 0,-4 0,-3 0,-27 133,18-165,15-46,0-1,0 0,0 1,0-1,0 0,0 0,0 1,0-1,0 0,0 0,0 1,-1-1,1 0,0 0,0 1,0-1,0 0,0 0,0 1,-1-1,1 0,0 0,0 0,0 1,-1-1,1 0,0 0,0 0,0 0,-1 0,1 0,0 1,0-1,-1 0,1 0,0 0,-1 0,1 0,0 0,0 0,-1 0,1 0,0 0,0 0,-1 0,1 0,0 0,0 0,-1-1,1 1,0 0,0 0,-1 0,1 0,0 0,0 0,0-1,-1 1,1 0,0 0,0 0,0-1,-1 1,1 0,0 0,0-1,0 1,-2-8,0 0,1 0,0 0,0-1,1 1,0 0,0 0,3-12,14-72,-15 86,3-15,1 0,0 1,2-1,1 2,0-1,2 1,16-23,-24 37,1 0,0 1,0-1,1 1,-1 0,1 0,0 1,0 0,0 0,0 0,1 0,-1 1,9-3,-10 4,1 1,0-1,0 1,0 0,-1 1,1-1,0 1,0 0,-1 0,1 0,0 1,-1 0,0 0,1 0,-1 0,0 1,0-1,0 1,4 4,0 0,1 1,-2 0,1 1,-1 0,0 0,-1 1,0-1,0 1,-1 1,4 13,1 6,-1 0,7 45,-9-33</inkml:trace>
</inkml:ink>
</file>

<file path=ppt/ink/ink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38:17.302"/>
    </inkml:context>
    <inkml:brush xml:id="br0">
      <inkml:brushProperty name="width" value="0.05" units="cm"/>
      <inkml:brushProperty name="height" value="0.05" units="cm"/>
      <inkml:brushProperty name="ignorePressure" value="1"/>
    </inkml:brush>
  </inkml:definitions>
  <inkml:trace contextRef="#ctx0" brushRef="#br0">1 126,'0'1,"1"0,-1 0,0 0,1 0,-1 0,1 0,-1 0,1-1,-1 1,1 0,0 0,-1 0,1-1,0 1,0 0,0-1,-1 1,1 0,0-1,0 1,0-1,0 1,0-1,0 0,2 1,29 5,-23-5,0-1,1 0,-1 0,0-1,0-1,1 1,-1-1,0-1,0 0,15-7,-18 7,-1 0,1 0,-1 0,1-1,-1 0,0 0,0-1,-1 1,1-1,-1 0,0 0,0 0,-1-1,0 1,0-1,3-6,-6 10,1 1,0 0,-1 0,0-1,1 1,-1 0,0 0,1-1,-1 1,0 0,0-1,0 1,0-1,0 1,0 0,-1-1,1 1,0 0,-1 0,1-1,-1 1,1 0,-1 0,0 0,0-1,1 1,-1 0,0 0,0 0,0 0,0 0,0 1,0-1,0 0,0 0,-1 1,1-1,0 1,0-1,0 1,-1-1,1 1,0 0,-1-1,1 1,-3 0,-2 0,1 0,-1 0,0 0,1 1,-1 0,1 0,-1 0,1 1,-1 0,-6 3,2 2,-1 0,1 1,1 0,-1 0,1 1,1 1,0-1,0 1,1 1,0-1,1 1,-7 16,8-18,1 1,0-1,1 1,0 0,1-1,0 1,1 0,-1 0,2 1,0-1,0 0,0 0,2 0,-1 0,1 0,4 11,-4-16,1 0,0 0,0-1,0 1,0-1,1 1,0-1,0 0,0 0,0-1,1 1,0-1,-1 0,1 0,0-1,0 1,1-1,-1 0,0 0,1-1,-1 0,1 0,9 0,0 0,-1 0,1-2,-1 0,1 0,-1-2,1 1,-1-2,15-5,6-5</inkml:trace>
</inkml:ink>
</file>

<file path=ppt/ink/ink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38:17.813"/>
    </inkml:context>
    <inkml:brush xml:id="br0">
      <inkml:brushProperty name="width" value="0.05" units="cm"/>
      <inkml:brushProperty name="height" value="0.05" units="cm"/>
      <inkml:brushProperty name="ignorePressure" value="1"/>
    </inkml:brush>
  </inkml:definitions>
  <inkml:trace contextRef="#ctx0" brushRef="#br0">286 75,'2'-2,"-1"1,1-1,-1 0,1 1,-1-1,0 0,1 0,-1 0,0 0,0 0,-1 0,1 0,0 0,-1 0,1-4,-1 5,0 0,0-1,0 1,-1 0,1 0,0-1,-1 1,1 0,-1 0,1 0,-1 0,0-1,0 1,1 0,-1 0,0 0,0 1,0-1,-2-1,-1-1,0 1,-1-1,1 2,-1-1,1 0,-1 1,0 0,0 0,0 0,1 0,-1 1,-6 0,-3 1,1 1,0 0,-1 0,1 2,0 0,-17 7,25-9,0 0,1 0,0 0,0 1,0-1,0 1,0 0,0 0,0 1,1-1,0 1,0 0,0 0,0 0,0 0,1 0,0 0,0 1,0-1,-2 9,4-10,0-1,0 1,0-1,0 1,1-1,-1 1,1-1,-1 1,1-1,0 0,0 1,0-1,0 0,1 0,-1 0,1 0,-1 0,1 0,0 0,-1 0,1-1,0 1,2 1,8 4,-1 1,1-2,14 7,-6-3,9 5,49 35,-68-43,-1 1,-1-1,1 1,-1 1,-1 0,0 0,0 0,11 21,-17-28,1 0,-1 1,0-1,0 0,-1 1,1-1,0 1,-1-1,0 1,1 0,-1-1,0 1,0-1,-1 1,1-1,0 1,-1 0,0-1,1 0,-1 1,0-1,0 1,-1-1,1 0,0 0,-1 0,1 0,-1 0,0 0,1 0,-1 0,0 0,0-1,-1 1,1-1,0 0,0 1,-1-1,1 0,-4 1,-6 2,-1 0,0-1,0 0,0-1,0 0,-20 0,22-2,0 0,-1-1,1 0,0-1,0 0,0-1,0 0,0-1,0 0,1-1,0 0,0-1,-10-7,-14-15</inkml:trace>
</inkml:ink>
</file>

<file path=ppt/ink/ink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38:18.553"/>
    </inkml:context>
    <inkml:brush xml:id="br0">
      <inkml:brushProperty name="width" value="0.05" units="cm"/>
      <inkml:brushProperty name="height" value="0.05" units="cm"/>
      <inkml:brushProperty name="ignorePressure" value="1"/>
    </inkml:brush>
  </inkml:definitions>
  <inkml:trace contextRef="#ctx0" brushRef="#br0">63 732,'7'2,"0"0,0 0,0 0,0-1,0 0,0-1,0 1,1-2,-1 1,0-1,0 0,0 0,0-1,0 0,0 0,0 0,-1-1,1 0,-1-1,0 1,0-1,0-1,0 1,-1-1,0 0,6-7,-9 11,-1 0,0-1,0 1,0 0,0-1,-1 1,1-1,0 0,-1 1,1-1,-1 1,1-1,-1 0,0 0,0 1,1-1,-1 0,-1 1,1-1,0-2,-1 3,0-1,1 1,-1 0,0 0,0 0,0 0,0 0,0 0,0 0,0 0,0 0,0 0,-1 1,1-1,0 0,-1 1,1-1,0 1,-2-1,-3 0,-1-1,1 2,0-1,0 1,-1 0,1 0,0 0,0 1,-1 0,-6 2,3 1,0 0,0 1,1 0,-1 1,1 0,1 0,-1 1,1 0,0 0,0 1,1 0,0 0,0 1,1 0,-8 17,11-21,0 1,1 0,-1 0,1-1,1 1,-1 1,1-1,0 0,1 0,0 0,-1 0,2 1,-1-1,1 0,0 0,0 0,1 0,0 0,0 0,0 0,1 0,-1-1,2 0,-1 1,0-1,1 0,0 0,9 7,-6-5,1-2,0 1,0-1,0 0,1-1,-1 0,1 0,1-1,-1 0,0 0,1-1,-1-1,1 1,-1-2,1 1,0-1,-1-1,15-2,-12 2,0-2,-1 0,1 0,-1-1,0 0,0-1,0 0,-1-1,0 0,0-1,0 0,-1 0,0-1,15-17,-9 4,0-2,-2 0,0 0,-2-2,0 1,-2-1,-1-1,-1 0,4-26,3-41,2-109,-15 188,3-273,-6 264,0 48,-3 671,6-484,-1-171</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3:06:18.014"/>
    </inkml:context>
    <inkml:brush xml:id="br0">
      <inkml:brushProperty name="width" value="0.05" units="cm"/>
      <inkml:brushProperty name="height" value="0.05" units="cm"/>
      <inkml:brushProperty name="ignorePressure" value="1"/>
    </inkml:brush>
  </inkml:definitions>
  <inkml:trace contextRef="#ctx0" brushRef="#br0">191 1,'-7'0,"1"1,-1 0,0 0,0 1,1-1,-1 2,0-1,1 1,0 0,0 0,0 1,0-1,0 1,1 1,0-1,-8 8,11-9,0-1,-1 1,1 0,0 0,1 0,-1 0,0 0,1 0,0 0,0 1,0-1,0 0,0 1,0-1,1 1,0-1,0 1,0-1,0 0,0 1,1-1,-1 1,1-1,0 1,0-1,1 0,-1 0,0 0,1 0,0 0,0 0,0 0,4 4,12 12,18 19,-34-36,-1 0,1 0,-1 0,0 0,1 1,-1-1,0 0,0 1,-1-1,1 0,0 1,-1-1,0 1,1-1,-1 6,0-7,-1 0,1 0,0 1,-1-1,1 0,-1 0,1 0,-1 0,1 0,-1 0,0 0,1 0,-1 0,0 0,0-1,0 1,0 0,0 0,0-1,0 1,0-1,0 1,0-1,-1 1,-1 0,-1 0,1 0,-1-1,1 0,0 0,-1 0,1 0,-6-1,0 0,-1-1,0-1,1 0,-18-8,1-4</inkml:trace>
</inkml:ink>
</file>

<file path=ppt/ink/ink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38:18.880"/>
    </inkml:context>
    <inkml:brush xml:id="br0">
      <inkml:brushProperty name="width" value="0.05" units="cm"/>
      <inkml:brushProperty name="height" value="0.05" units="cm"/>
      <inkml:brushProperty name="ignorePressure" value="1"/>
    </inkml:brush>
  </inkml:definitions>
  <inkml:trace contextRef="#ctx0" brushRef="#br0">11 46,'-8'-7,"6"-3,9 1,13 1,9 3,14 1,9 3,1 0,-7 1</inkml:trace>
</inkml:ink>
</file>

<file path=ppt/ink/ink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38:19.771"/>
    </inkml:context>
    <inkml:brush xml:id="br0">
      <inkml:brushProperty name="width" value="0.05" units="cm"/>
      <inkml:brushProperty name="height" value="0.05" units="cm"/>
      <inkml:brushProperty name="ignorePressure" value="1"/>
    </inkml:brush>
  </inkml:definitions>
  <inkml:trace contextRef="#ctx0" brushRef="#br0">160 433,'0'0,"0"-1,0 1,-1-1,1 1,0-1,-1 1,1-1,0 1,-1 0,1-1,0 1,-1-1,1 1,-1 0,1-1,-1 1,1 0,-1 0,1-1,-1 1,1 0,-1 0,1 0,-1 0,0 0,1 0,-1 0,1 0,-1 0,1 0,-1 0,1 0,-1 0,0 0,1 0,-1 0,1 1,-1-1,1 0,-1 0,1 1,-1-1,1 0,0 1,-1-1,0 1,-30 15,22-9,1 1,-1 0,2 0,-1 1,1 0,0 0,1 0,0 1,0 0,1 1,0-1,-5 22,7-24,1 0,1-1,-1 1,2 0,-1 0,1 0,0 1,2 13,-1-18,0 0,0 0,0 0,1-1,-1 1,1 0,0-1,0 1,0-1,1 0,-1 1,1-1,0 0,-1-1,2 1,-1 0,6 3,-3-3,0-1,0 0,0 0,0 0,0-1,1 0,-1 0,0-1,1 1,-1-1,0-1,1 1,-1-1,0 0,0-1,1 0,-1 0,0 0,-1 0,1-1,0 0,-1 0,8-7,-2 4,-1-1,0-1,-1 0,0 0,-1-1,1 0,-1-1,-1 0,0 0,-1 0,9-20,-12 22,-2 0,1 0,-1 0,0 0,-1 0,0 0,0 0,-1-1,0 1,0 0,-1 0,0 0,-1 0,1 1,-2-1,1 1,-1-1,0 1,0 0,-1 1,0-1,0 1,-1 0,1 0,-10-7,10 8,-1 0,0 0,0 1,0-1,0 1,-1 0,0 1,0 0,0 0,0 0,0 1,0 0,-1 1,1-1,-1 1,1 1,-1-1,1 1,-1 1,0-1,1 1,-1 1,1-1,0 1,0 1,-1-1,-10 7,16-8,-1 1,0-1,0 1,1 0,-1 0,1 0,0 0,0 1,0-1,0 1,0-1,0 1,0 0,1-1,-1 1,1 0,0 0,0 0,0 0,0 0,1 0,-1 1,1-1,0 0,0 0,0 0,0 0,1 1,-1-1,1 0,0 0,-1 0,2 0,-1 0,0 0,0 0,4 5,0-2,-1 1,1-1,0 0,1 0,-1 0,1-1,1 0,-1 0,0 0,1-1,0 0,0 0,1-1,10 4,-6-4,0 0,0-1,1-1,-1 1,1-2,-1 0,0-1,1 0,-1 0,0-1,1-1,-1 0,19-9,-16 5,0 0,-1-2,0 0,0 0,-1-2,0 1,-1-2,0 0,15-19,-13 12,-1-1,0 0,-1-1,-2 0,0 0,-1-1,-1-1,-1 1,-1-1,-1-1,-2 1,0-1,-1 1,-2-39,0 59,0 1,0-1,-1 0,1 0,-1 1,1-1,-1 0,0 1,0-1,0 1,0-1,-1 1,1-1,-1 1,0 0,1 0,-4-3,5 5,-1-1,1 1,-1 0,1 0,-1 0,1 0,-1 0,1 0,-1 0,1 0,-1 0,1 0,-1 0,1 0,0 0,-1 0,1 0,-1 1,1-1,-1 0,1 0,0 1,-1-1,1 0,-1 0,1 1,0-1,-1 0,1 1,0-1,-1 0,1 1,-12 31,1 57,3 1,8 166,2-39,-5-143,-3 1,-4-1,-2 0,-42 133,46-186,0 0,-2 0,0-1,-1 0,-1-1,-22 28,30-42,-1-1,1 1,-1-1,0 0,0 0,0-1,0 0,-1 0,0 0,1 0,-1-1,-8 3,9-5,1 1,-1-1,1 0,-1 0,0 0,1-1,-1 0,1 0,-1 0,1 0,0-1,-1 1,1-1,0 0,0-1,0 1,0-1,-6-5,-1-2,1 0,1-1,0 0,0 0,1-1,1 0,0 0,1-1,0 0,1 0,0 0,-4-21,4 15,2 0,0 0,1-1,1 1,0-1,2 1,0-1,7-32,-4 41,0 0,0 0,1 0,1 0,0 1,0 0,1 0,0 1,1-1,0 2,0-1,1 1,0 0,18-11,10-4,2 1,64-26,-87 42,47-22</inkml:trace>
</inkml:ink>
</file>

<file path=ppt/ink/ink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38:20.290"/>
    </inkml:context>
    <inkml:brush xml:id="br0">
      <inkml:brushProperty name="width" value="0.05" units="cm"/>
      <inkml:brushProperty name="height" value="0.05" units="cm"/>
      <inkml:brushProperty name="ignorePressure" value="1"/>
    </inkml:brush>
  </inkml:definitions>
  <inkml:trace contextRef="#ctx0" brushRef="#br0">129 323,'1'0,"-1"1,0 0,0-1,0 1,0-1,1 1,-1-1,0 1,1-1,-1 1,0-1,1 1,-1-1,0 0,1 1,-1-1,1 0,-1 1,1-1,-1 0,1 1,-1-1,1 0,-1 0,1 0,-1 1,1-1,-1 0,1 0,0 0,-1 0,1 0,-1 0,1 0,-1 0,1 0,0 0,-1 0,1-1,-1 1,2 0,28-9,-27 8,23-8,-1-2,0 0,34-22,-50 28,0-1,-1-1,1 0,-1 0,-1 0,1-1,-1 0,-1-1,1 1,-2-1,9-17,-12 22,-1 1,0-1,1 0,-2 0,1 0,0 0,-1 0,0 0,0 0,0 0,0 0,0 0,-1 0,0 0,0 0,0 1,0-1,-1 0,0 0,1 1,-1-1,0 1,-1 0,1-1,-1 1,1 0,-1 0,0 1,-4-4,0 1,1 0,-1 1,0 0,0 1,-1-1,1 1,-1 1,0-1,1 1,-1 1,0-1,0 2,0-1,-9 1,5 1,-1 2,1-1,-1 1,1 1,0 0,1 1,-1 1,1-1,0 2,0-1,1 2,-1-1,2 1,-1 1,1 0,1 0,-11 14,12-14,1-1,0 1,1 0,0 0,0 1,1-1,0 1,0 0,1 0,1 0,0 1,0-1,1 1,0-1,1 1,0-1,0 1,2-1,-1 1,1-1,5 16,-2-16,0-1,1 0,-1 0,2-1,-1 0,1 0,1 0,-1-1,1 0,1-1,-1 1,1-1,0-1,0 0,1 0,-1-1,1 0,13 3,0-1,0 0,0-2,0 0,1-2,-1 0,1-2,29-2,-13-7,-9-2</inkml:trace>
</inkml:ink>
</file>

<file path=ppt/ink/ink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38:20.622"/>
    </inkml:context>
    <inkml:brush xml:id="br0">
      <inkml:brushProperty name="width" value="0.05" units="cm"/>
      <inkml:brushProperty name="height" value="0.05" units="cm"/>
      <inkml:brushProperty name="ignorePressure" value="1"/>
    </inkml:brush>
  </inkml:definitions>
  <inkml:trace contextRef="#ctx0" brushRef="#br0">1 10,'0'-7,"0"4,7 4,11 15,8 14,8 8,6 13,3 5,-6 0,-1-8,-7-21,-8-15</inkml:trace>
</inkml:ink>
</file>

<file path=ppt/ink/ink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38:20.950"/>
    </inkml:context>
    <inkml:brush xml:id="br0">
      <inkml:brushProperty name="width" value="0.05" units="cm"/>
      <inkml:brushProperty name="height" value="0.05" units="cm"/>
      <inkml:brushProperty name="ignorePressure" value="1"/>
    </inkml:brush>
  </inkml:definitions>
  <inkml:trace contextRef="#ctx0" brushRef="#br0">594 11,'0'-8,"0"6,-8 2,-9 10,-17 17,-18 19,0 9,-6 3,0-9,-6 3,1-1,4-8,4-5,12-15,12-13</inkml:trace>
</inkml:ink>
</file>

<file path=ppt/ink/ink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38:23.291"/>
    </inkml:context>
    <inkml:brush xml:id="br0">
      <inkml:brushProperty name="width" value="0.05" units="cm"/>
      <inkml:brushProperty name="height" value="0.05" units="cm"/>
      <inkml:brushProperty name="ignorePressure" value="1"/>
    </inkml:brush>
  </inkml:definitions>
  <inkml:trace contextRef="#ctx0" brushRef="#br0">301 286,'-12'0,"0"1,-1 1,1 0,0 1,1 1,-1-1,0 2,1-1,0 2,0 0,1 0,-1 1,1 0,1 0,-14 14,12-10,0 1,1 0,0 0,1 1,0 1,1-1,1 1,0 1,1-1,0 1,-4 20,9-29,0 1,0-1,0 1,1 0,0-1,0 1,2 8,-2-13,0-1,1 1,-1-1,1 1,-1-1,1 0,-1 1,1-1,0 0,0 1,0-1,0 0,-1 0,2 0,-1 0,0 0,0 0,0 0,0 0,1 0,-1-1,0 1,1 0,-1-1,0 1,1-1,-1 0,1 1,-1-1,1 0,-1 0,1 0,-1 0,1 0,-1 0,1 0,1-1,6-1,1 0,-1-1,0-1,0 1,0-1,0-1,-1 0,1 0,-1-1,-1 1,1-2,-1 1,9-11,-1 0,-2 0,0-1,0-1,16-35,-25 52,-1 14,1 33,-1-7,-2-27,1 1,0-1,1 0,1 0,-1 0,2 0,5 10,-8-19,-1 0,0 0,1 0,-1 0,1-1,0 1,0 0,0-1,-1 1,1-1,1 0,-1 0,0 0,0 0,0 0,3 1,-2-2,1 0,-1 0,0 0,0 0,0 0,0-1,0 0,0 1,0-1,0 0,0 0,0-1,0 1,-1-1,5-2,3-3,0 0,-1-1,-1 1,1-2,-1 1,-1-1,1 0,-1-1,-1 0,6-12,4-12,20-66,2-4,-22 81,-16 23,0-1,1 1,-1 0,0 0,1 0,-1 0,1 0,-1 0,0 0,1 0,-1 0,0 0,1 0,-1 1,0-1,1 0,-1 0,0 0,1 0,-1 0,0 1,1-1,-1 0,0 0,0 1,1-1,-1 0,0 0,0 1,0-1,1 0,-1 1,0-1,0 0,0 1,0-1,1 1,10 50,-10-49,39 289,-31-311,0 1,2 0,0 1,1 0,26-30,-35 46,-1-1,1 1,-1 0,1-1,0 2,-1-1,1 0,0 0,0 1,1 0,-1-1,0 1,0 0,1 1,-1-1,0 1,1-1,-1 1,0 0,1 0,-1 0,1 1,-1-1,0 1,1 0,-1 0,0 0,0 0,0 1,5 2,-1 1,-1 1,-1-1,1 1,-1 0,0 0,0 1,0-1,-1 1,0 0,-1 0,5 12,3 3,-11-22,0 0,0 0,1 0,-1 1,0-1,0 0,0 0,0 0,0 0,0 0,0 0,1 0,-1 0,0 0,0 0,0 0,0 0,0 0,0 0,1 0,-1 0,0 0,0 0,0 0,0 0,0 0,0 0,1 0,-1 0,0 0,0 0,0 0,0 0,0 0,0 0,1 0,-1 0,0 0,0 0,0 0,0 0,0-1,0 1,0 0,0 0,1 0,-1 0,0 0,0 0,0 0,0-1,0 1,0 0,0 0,0 0,0 0,0 0,0-1,0 1,0 0,0 0,0 0,2-42,-2 19,1 8,1 0,0 0,1 1,8-24,-10 35,1-1,-1 0,1 1,0 0,0-1,0 1,1 0,-1 0,1 0,3-3,-4 5,-1 0,1 0,-1 0,1 0,0 1,-1-1,1 0,0 1,-1 0,1-1,0 1,0 0,-1 0,1 0,0 0,0 0,-1 0,1 1,0-1,-1 0,1 1,0-1,2 2,2 2,0 1,0-1,-1 1,0 0,0 0,0 1,-1-1,1 1,-1 0,-1 1,1-1,-1 0,0 1,3 10,26 45,-30-60,0 1,0 0,1 0,-1-1,1 0,0 1,-1-1,1 0,0 0,0 0,0-1,0 1,1-1,-1 0,7 2,-6-2,0-1,0 0,1-1,-1 1,0-1,0 1,0-1,0 0,0-1,0 1,0-1,0 0,-1 0,1 0,0 0,-1 0,0-1,4-3,4-4,-1 0,1-1,15-23,-12 12,-1 0,-1-1,-1 0,-1-1,-2 0,12-48,-13 40,-2-1,-1 0,-2-1,-3-60,-10 125,-5 58,-8 161,21 98,4-235,0 153,-3-243,-3-29,-5-38,-16-183,25 189,1 1,2-1,1 0,9-39,-9 69,0-1,0 1,0 0,1 0,0 0,1 0,0 1,0 0,1 0,-1 0,2 0,-1 1,1 0,-1 1,2-1,-1 1,1 1,-1-1,1 1,0 1,1-1,-1 1,1 1,-1 0,1 0,0 1,0 0,-1 0,1 1,0 0,0 0,0 1,0 0,9 3,-14-3,-1-1,0 1,0 0,1-1,-1 1,0 1,0-1,0 0,0 1,0 0,0-1,0 1,-1 0,1 1,-1-1,1 0,-1 1,0-1,0 1,0 0,0-1,-1 1,1 0,-1 0,0 0,1 1,-1-1,-1 0,1 0,0 5,-1-3,-1 0,1-1,-1 1,0 0,-1-1,1 0,-1 1,0-1,0 0,0 0,-1 0,1 0,-1 0,0 0,0-1,0 1,-1-1,1 0,-1 0,0-1,-4 4,-3 0,1 0,-1-1,-1 0,1-1,-15 4,20-6,-1-1,1 1,-1-1,1-1,-1 0,1 0,-1 0,1 0,-1-1,1 0,-9-3,14 4,0 0,0-1,0 1,0 0,0-1,0 1,0-1,0 1,1-1,-1 1,0-1,0 0,0 0,0 1,1-1,-1 0,0 0,1 0,-1 0,1 0,-1 0,1 0,0 0,-1 0,1 0,-1-2,1 2,1-1,-1 0,1 0,-1 0,1 0,0 1,-1-1,1 0,0 0,0 1,0-1,0 1,3-3,5-5,0 0,0 1,17-11,31-16,74-34,-72 40,96-64,-139 82,-1-1,0-1,-1 0,0-1,-1 0,-1-1,0-1,-1 0,-1 0,11-24,-16 28,-2 0,1 1,-2-2,0 1,0 0,-1 0,-1-21,0 27,0 1,-1 0,0 0,0 0,0 0,-1 0,0 1,0-1,-3-6,4 9,-1 0,1 0,-1 0,1 1,-1-1,0 1,1-1,-1 1,0 0,0-1,0 1,0 0,0 0,0 0,0 1,-1-1,1 0,0 1,0 0,-1-1,-2 1,1 1,-1-1,1 1,-1 1,1-1,-1 1,1-1,0 1,0 0,0 1,0-1,1 1,-1 0,0 0,1 0,0 0,0 0,0 1,0-1,0 1,1 0,0 0,0 0,-3 6,-4 11,0 0,1 0,-7 29,8-21,2 1,0-1,2 1,1 0,2 0,1 0,6 41,-5-57,1 0,0 0,1-1,0 1,1-1,1 0,0-1,0 1,2-1,-1 0,1-1,1 0,0 0,1-1,0 0,1-1,19 14,-25-20,-1 0,1 0,0-1,0 1,1-1,-1-1,0 1,1-1,-1 0,0 0,1 0,-1-1,1 0,0 0,-1 0,1-1,-1 0,1 0,-1 0,0-1,1 0,-1 0,0 0,0 0,0-1,-1 0,1 0,-1 0,1-1,-1 0,0 1,0-1,3-6,2 0,-1-2,0 1,-1-1,0 0,-1 0,0-1,-1 0,-1 0,0 0,0-1,-2 1,2-18,-3 28,-1-1,0 1,0-1,0 1,0 0,0-1,-1 1,0-1,1 1,-1 0,-1-1,1 1,0 0,-1 0,1 0,-1 0,0 0,0 1,0-1,-1 0,1 1,0-1,-1 1,0 0,0 0,1 0,-1 0,-5-1,4 1,0 2,0-1,0 0,1 1,-1 0,0 0,0 0,0 0,0 1,0-1,0 1,0 0,0 0,0 0,1 1,-1 0,1-1,-1 1,1 0,-1 1,1-1,0 1,0-1,-3 5,0-1,0 1,0 0,0 0,1 1,1 0,-1 0,1 0,0 0,1 1,0-1,1 1,-1 0,2 0,-1 0,0 12,2-15,0-1,1 1,-1-1,1 1,0-1,1 0,-1 1,1-1,0 0,0 0,1 0,-1 0,1 0,0-1,1 1,-1-1,1 0,0 0,0 0,0 0,0-1,1 0,-1 0,1 0,0 0,6 2,2 0,0-1,1-1,-1 0,1 0,0-2,0 1,0-2,0 0,-1-1,1 0,0-1,0 0,-1-1,1-1,-1 0,0-1,15-8,-6 3,-1-1,-1-1,0-1,0-1,-2-1,1-1,-2 0,0-1,18-24,-17 15,14-16,-31 41,-1 1,0 0,1 0,-1-1,1 1,-1 0,0 0,1 0,-1 0,1-1,-1 1,0 0,1 0,-1 0,1 0,-1 0,1 0,-1 0,0 0,1 0,-1 0,1 1,-1-1,1 0,-1 0,0 0,1 0,-1 1,0-1,1 0,-1 0,1 1,-1-1,0 0,0 1,1-1,-1 0,0 1,0-1,1 0,-1 1,0-1,0 0,1 2,9 20,-9-18,30 58,-25-52,1 1,-2 0,1 0,-2 1,1-1,-2 1,1 0,-2 0,0 0,1 13,-3-22,0 0,0 0,-1 0,1 0,-1 0,0 0,0 0,0 0,0-1,0 1,-1 0,1-1,-1 1,0-1,0 1,1-1,-2 0,1 0,0 0,-3 2,-1 0,1-2,0 1,-1 0,0-1,0 0,0-1,1 1,-2-1,-8 1,-6-1,-1-1,1-1,-1-1,-35-8,40 6,1 0,0-1,0 0,0-2,1 0,0-1,0 0,-17-14,-2-6</inkml:trace>
</inkml:ink>
</file>

<file path=ppt/ink/ink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38:24.837"/>
    </inkml:context>
    <inkml:brush xml:id="br0">
      <inkml:brushProperty name="width" value="0.05" units="cm"/>
      <inkml:brushProperty name="height" value="0.05" units="cm"/>
      <inkml:brushProperty name="ignorePressure" value="1"/>
    </inkml:brush>
  </inkml:definitions>
  <inkml:trace contextRef="#ctx0" brushRef="#br0">19 306,'-1'0,"0"-1,1 1,-1 0,1 0,-1 0,0 0,1 0,-1 0,1 0,-1 0,1 0,-1 0,0 0,1 1,-1-1,1 0,-1 0,1 1,-1-1,1 0,-1 0,1 1,-1-1,1 1,-1-1,1 0,-1 1,1-1,0 1,-1-1,1 1,0-1,0 1,-1-1,1 1,0 0,0-1,0 1,-1-1,1 1,0-1,0 1,0 0,0-1,0 1,0-1,0 1,1 0,-1-1,0 1,0-1,0 1,0-1,1 1,-1-1,0 1,1-1,-1 1,1 0,1 2,0 0,-1-1,1 1,1 0,-1-1,0 0,1 0,-1 1,1-1,3 1,-3-2,0 0,0 0,0 0,1 0,-1-1,0 0,1 1,-1-1,1-1,-1 1,0 0,1-1,-1 0,0 1,0-1,1-1,-1 1,0 0,0-1,0 0,0 1,-1-1,1 0,0-1,2-2,7-6,-1-1,0 0,18-26,-12 11,-1-1,-1-1,-2-1,0 0,12-49,-21 68,-1 12,0 23,-4 55,0-65,0 26,-1-12,2-1,0 1,8 50,-7-76,-1 1,1 0,-1-1,1 1,0-1,0 1,0-1,0 1,1-1,-1 0,1 0,-1 1,1-1,0 0,0 0,2 2,-2-4,-1 1,0-1,0 1,1-1,-1 0,0 0,1 0,-1 1,0-1,1 0,-1-1,0 1,1 0,-1 0,0-1,1 1,-1 0,0-1,0 1,1-1,-1 0,2-1,5-4,0-1,0 0,-1-1,0 0,0 0,9-14,12-24,27-61,-4 9,-27 66,-12 30,-3 20,-5 8,-1 1,-1 0,-2 0,-3 31,51-171,-44 104,0 0,-1 1,1-1,0 1,1 0,0 1,0-1,1 1,-1 0,2 0,7-7,-13 14,0-1,1 1,-1-1,0 1,0-1,1 1,-1-1,0 1,1 0,-1 0,0 0,1 0,-1 0,0 0,1 0,-1 0,0 1,0-1,1 0,-1 1,0-1,0 1,1 0,-1-1,0 1,0 0,0-1,0 1,0 0,0 0,0 0,0 0,0 0,-1 0,2 3,22 42,-14-12,-1 1,7 62,-14-85,-1-4</inkml:trace>
</inkml:ink>
</file>

<file path=ppt/ink/ink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38:25.197"/>
    </inkml:context>
    <inkml:brush xml:id="br0">
      <inkml:brushProperty name="width" value="0.05" units="cm"/>
      <inkml:brushProperty name="height" value="0.05" units="cm"/>
      <inkml:brushProperty name="ignorePressure" value="1"/>
    </inkml:brush>
  </inkml:definitions>
  <inkml:trace contextRef="#ctx0" brushRef="#br0">44 45,'-7'-8,"-10"-9,-3-2</inkml:trace>
</inkml:ink>
</file>

<file path=ppt/ink/ink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38:26.908"/>
    </inkml:context>
    <inkml:brush xml:id="br0">
      <inkml:brushProperty name="width" value="0.05" units="cm"/>
      <inkml:brushProperty name="height" value="0.05" units="cm"/>
      <inkml:brushProperty name="ignorePressure" value="1"/>
    </inkml:brush>
  </inkml:definitions>
  <inkml:trace contextRef="#ctx0" brushRef="#br0">1 800,'0'0,"0"0,0 1,0-1,0 0,0 0,0 1,0-1,0 0,0 1,0-1,0 0,0 0,0 1,0-1,0 0,0 0,0 1,0-1,1 0,-1 0,0 1,0-1,0 0,0 0,1 0,-1 1,0-1,0 0,1 0,-1 0,0 0,0 0,0 1,1-1,-1 0,0 0,1 0,-1 0,0 0,0 0,1 0,-1 0,0 0,0 0,1 0,15-9,14-19,-8-4,-2 0,-1-2,-1 0,-2-1,21-69,-13 19,18-129,-40 204,1-3,-1 0,-1 1,0-1,-1 0,0 0,-3-20,3 32,0 1,0-1,0 0,-1 0,1 0,0 0,0 0,-1 0,1 1,0-1,-1 0,1 0,-1 1,1-1,-1 0,0 1,1-1,-1 0,0 1,1-1,-1 1,0-1,0 1,1-1,-1 1,0 0,0-1,0 1,0 0,1 0,-1-1,0 1,0 0,0 0,0 0,0 0,0 0,0 0,1 1,-1-1,0 0,0 0,0 1,0-1,0 0,1 1,-1-1,0 1,0-1,1 1,-1-1,0 1,1-1,-1 1,1 0,-2 1,-35 39,17-10,2 0,1 1,1 1,2 1,1 0,2 1,1 0,2 1,2 0,1 0,1 0,3 71,2-100,0 0,0 1,1-1,0 0,0 0,0 0,1 0,0-1,1 1,-1-1,1 1,1-1,-1-1,1 1,0 0,0-1,0 0,1-1,0 1,0-1,0 0,0 0,1-1,0 0,10 4,-9-5,0 1,1-2,-1 1,0-1,1 0,-1-1,1 0,-1 0,1-1,-1 0,1 0,-1-1,0 0,0-1,0 0,0 0,0-1,0 0,-1 0,0 0,0-1,7-6,-1-2,-1-1,0 0,-1-1,0 0,-1-1,-1 0,-1-1,0 1,-1-2,-1 1,0-1,-1 0,-2 0,1 0,-2 0,0-25,-2 40,0 1,0-1,0 1,0-1,-1 1,1-1,-1 1,0-1,0 1,0 0,0-1,0 1,0 0,-3-3,3 4,1 1,-1-1,0 0,0 1,0-1,1 1,-1 0,0-1,0 1,0 0,0-1,0 1,0 0,0 0,0 0,0 0,0 0,0 0,0 0,0 0,0 0,0 1,1-1,-1 0,-1 1,-2 1,-1 1,1-1,0 1,1 0,-1 0,1 0,-1 0,1 1,0-1,0 1,0 0,1 0,-3 5,1-1,1 0,0 0,0 0,1 1,0-1,0 1,1-1,0 1,1 0,0-1,0 1,1 0,0-1,1 1,-1-1,2 1,-1-1,1 0,0 0,1 0,0 0,0-1,1 1,0-1,0 0,8 7,-8-8,1-1,-1 1,1-1,0-1,1 1,-1-1,1 0,0-1,0 1,0-1,0-1,0 1,1-1,-1-1,1 1,-1-1,1-1,0 1,-1-1,1-1,0 1,-1-1,1 0,0-1,-1 0,0 0,1-1,-1 0,12-7,-11 4,0 0,0 0,-1-1,0 0,-1 0,1-1,-1 0,-1 0,0 0,0-1,0 0,-1 0,4-14,-5 17,-1-1,0 1,0-1,-1 0,1 1,-2-1,1 0,-1 0,0 0,0 1,-1-1,0 0,0 0,-1 1,1-1,-1 0,-1 1,1 0,-1 0,-5-7,7 10,-1 1,0 0,0 0,-1 1,1-1,0 0,-1 1,1-1,0 1,-1 0,0 0,1 0,-1 0,0 0,1 1,-1-1,0 1,0-1,0 1,1 0,-1 0,0 1,0-1,0 0,1 1,-1 0,0 0,0 0,1 0,-1 0,1 0,-1 0,-3 4,-4 1,1 1,-1 0,2 0,-1 1,1 0,0 1,-7 10,7-9,1 1,0 0,1 0,1 1,0-1,0 1,-5 24,9-34,1 0,-1 0,1 0,0 0,0 0,0 0,0 0,0 0,0 0,0 0,1 0,-1 0,1 0,0 0,-1 0,1-1,0 1,0 0,2 3,-2-4,1 0,-1 0,1 0,-1-1,1 1,-1 0,1-1,0 1,-1-1,1 1,-1-1,1 0,0 0,0 0,-1 0,1 0,0 0,1 0,9-3,-1 0,0 0,0-1,-1 0,12-7,-16 9,0-1,0 0,0 1,0 0,0 1,0-1,1 1,-1 1,0-1,1 1,-1 0,7 1,2 2,0 1,0 0,24 12,-28-12,-1 0,1 0,0-1,0 0,0 0,0-2,0 1,0-1,1-1,-1 0,0-1,1 0,-1 0,20-6,-17 2,-1-1,1 0,-2 0,1-1,-1-1,0 0,0-1,-1 0,19-20,-13 9,0-1,-1-1,-2 0,0-1,-2-1,0 0,-2 0,0-1,-2-1,-1 1,7-43,-11 43,-1 0,-3-50,1 68,-1 0,1 0,-1 0,-1 0,0 0,0 0,0 1,-1-1,1 1,-2-1,1 1,-1 0,0 0,0 1,-7-8,10 12,0 0,0 0,0 1,0-1,0 0,0 1,0-1,0 1,-1-1,1 1,0-1,0 1,0 0,-1 0,1-1,0 1,-1 0,1 0,0 0,0 1,-1-1,1 0,0 0,0 1,0-1,-1 1,1-1,0 1,0-1,0 1,0 0,0-1,0 1,0 0,0 0,0 0,0 0,0 0,1 0,-1 0,0 0,1 0,-2 2,-2 4,0 1,0 0,1 0,0 0,-2 10,-10 54,-8 116,15-109,-33 414,28-364,-28 188,40-310,-1 0,1 0,-2 0,1-1,-1 1,0 0,0-1,-1 0,1 0,-7 7,8-11,0 0,-1 0,1 0,0-1,-1 1,0-1,1 1,-1-1,0 0,1 0,-1-1,0 1,0 0,0-1,0 0,1 1,-1-1,0 0,0-1,0 1,0 0,0-1,0 0,1 0,-1 1,0-2,-3 0,-10-6,0 0,0-2,1 1,1-2,-1 0,2 0,-1-1,2-1,-20-25,24 28,1 0,0 0,0 0,1-1,1 0,-1 0,2-1,0 1,0-1,1 0,1 0,0 0,0-1,1 1,1-13,2 15,0 1,1-1,0 1,1-1,0 1,0 0,1 1,0-1,1 1,0 0,0 0,0 1,1 0,1 0,-1 0,15-9,9-5,1 1,67-29,58-17,-94 39</inkml:trace>
</inkml:ink>
</file>

<file path=ppt/ink/ink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38:27.662"/>
    </inkml:context>
    <inkml:brush xml:id="br0">
      <inkml:brushProperty name="width" value="0.05" units="cm"/>
      <inkml:brushProperty name="height" value="0.05" units="cm"/>
      <inkml:brushProperty name="ignorePressure" value="1"/>
    </inkml:brush>
  </inkml:definitions>
  <inkml:trace contextRef="#ctx0" brushRef="#br0">125 313,'0'0,"-1"0,1 1,0-1,0 0,0 0,0 1,1-1,-1 0,0 0,0 1,0-1,0 0,0 0,0 1,0-1,0 0,0 0,1 1,-1-1,0 0,0 0,0 0,1 1,-1-1,0 0,0 0,0 0,1 0,-1 0,0 1,0-1,1 0,-1 0,0 0,0 0,1 0,-1 0,0 0,0 0,1 0,-1 0,0 0,1 0,-1 0,0 0,1 0,17-9,17-17,-14 2,0 0,-1-2,-1 0,-2-1,0 0,-2-2,-1 0,14-43,-28 72,-10 23,-11 43,11 7,-3 135,-3 32,14-223,-2-1,0 0,-1 0,0 0,-1 0,-1-1,-1 0,-17 26,22-37,0 0,0 0,0 0,-1 0,0 0,0-1,0 1,0-1,-1 0,1 0,-1-1,1 1,-1-1,0 0,0-1,0 1,0-1,-1 0,1 0,0 0,0-1,-1 0,1 0,0 0,-1-1,1 0,0 0,0 0,0 0,0-1,-5-2,6 2,-1 1,1-1,0-1,1 1,-1 0,0-1,1 0,-1 0,1 0,0 0,0-1,0 1,0-1,1 0,-1 0,1 0,0 0,-3-8,4 6,-1-1,2 0,-1 1,1-1,0 0,0 1,0-1,1 0,0 1,1-1,3-11,0 5,0 0,1 0,1 1,0-1,0 2,1-1,1 1,0 0,1 1,0 0,19-15,0 7,48-20,-2 0,-30 11</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3:06:18.546"/>
    </inkml:context>
    <inkml:brush xml:id="br0">
      <inkml:brushProperty name="width" value="0.05" units="cm"/>
      <inkml:brushProperty name="height" value="0.05" units="cm"/>
      <inkml:brushProperty name="ignorePressure" value="1"/>
    </inkml:brush>
  </inkml:definitions>
  <inkml:trace contextRef="#ctx0" brushRef="#br0">229 1,'-44'97,"-112"270,133-322,19-39,2-8,7-18,18-34,-14 39,2 1,0 1,0 0,1 0,1 1,17-12,-27 21,1 0,0 1,1-1,-1 1,0 0,1 0,-1 1,1-1,-1 1,1 0,0 1,5-1,-7 1,0 0,0 1,-1-1,1 1,0 0,-1 0,1 0,-1 0,1 1,-1-1,0 0,0 1,1 0,-1 0,0-1,0 1,-1 0,1 1,0-1,-1 0,1 0,-1 1,2 2,2 7,0 0,-1 0,0 1,-1 0,3 25,-1 13</inkml:trace>
</inkml:ink>
</file>

<file path=ppt/ink/ink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38:28.116"/>
    </inkml:context>
    <inkml:brush xml:id="br0">
      <inkml:brushProperty name="width" value="0.05" units="cm"/>
      <inkml:brushProperty name="height" value="0.05" units="cm"/>
      <inkml:brushProperty name="ignorePressure" value="1"/>
    </inkml:brush>
  </inkml:definitions>
  <inkml:trace contextRef="#ctx0" brushRef="#br0">95 73,'0'-8,"-8"-1,-9-1,-10 3,0-6,12 0,15 1,17 11,11 6,2 9,-5-6,-6-10,-6-7</inkml:trace>
</inkml:ink>
</file>

<file path=ppt/ink/ink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38:28.600"/>
    </inkml:context>
    <inkml:brush xml:id="br0">
      <inkml:brushProperty name="width" value="0.05" units="cm"/>
      <inkml:brushProperty name="height" value="0.05" units="cm"/>
      <inkml:brushProperty name="ignorePressure" value="1"/>
    </inkml:brush>
  </inkml:definitions>
  <inkml:trace contextRef="#ctx0" brushRef="#br0">120 55,'0'2,"-1"1,0-1,0 1,0-1,0 1,0-1,-1 0,1 0,-1 1,1-1,-1 0,0 0,0 0,0-1,0 1,0 0,0-1,0 0,-1 1,1-1,-5 2,5-2,-1 1,0-1,0 0,1 0,-1 0,0 0,0-1,0 1,0-1,0 0,0 1,0-1,0-1,0 1,0 0,0-1,0 1,-5-3,6 2,1 1,0-1,0 0,-1 0,1 0,0 0,0 0,0 0,0 0,0 0,0 0,1 0,-1 0,0-1,0 1,1 0,-1-1,1 1,-1 0,1-1,0 1,0-1,-1 1,1 0,0-1,0 1,0-1,0 1,1-1,-1 1,0 0,1-1,-1 1,1-1,-1 1,1 0,0 0,-1-1,1 1,0 0,0 0,0 0,0 0,0 0,0 0,2-2,-2 2,0 0,1 0,-1 0,1 0,-1 0,1 0,-1 1,1-1,-1 0,1 1,-1-1,1 1,0 0,-1 0,1-1,0 1,-1 0,1 0,0 0,0 1,-1-1,1 0,-1 1,1-1,0 1,-1-1,1 1,-1 0,1 0,-1 0,1 0,-1 0,0 0,1 0,-1 0,0 0,0 0,2 3,-3-3,0-1,1 0,-1 0,0 1,0-1,1 0,-1 1,0-1,0 0,0 0,0 1,1-1,-1 1,0-1,0 0,0 1,0-1,0 0,0 1,0-1,0 0,0 1,0-1,0 1,0-1,0 0,0 1,0-1,-1 0,1 1,0-1,0 0,0 1,0-1,-1 0,1 0,0 1,0-1,-1 0,1 1,0-1,0 0,-1 0,1 0,0 1,-1-1,1 0,0 0,-1 0,1 0,0 0,-1 0,1 0,-1 0,1 0,0 1,-1-2,1 1,0 0,-1 0,-25-7,5-17,21 23,-1 0,1 0,-1 0,1 0,-1 0,1 0,0 0,-1 0,1 0,0 0,0 0,0 0,0 0,0 0,0 0,0 0,0 0,0 0,0 0,1 0,-1 0,0 0,1 0,-1 0,1 0,-1 0,1 0,0-1,11-6</inkml:trace>
</inkml:ink>
</file>

<file path=ppt/ink/ink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38:28.943"/>
    </inkml:context>
    <inkml:brush xml:id="br0">
      <inkml:brushProperty name="width" value="0.05" units="cm"/>
      <inkml:brushProperty name="height" value="0.05" units="cm"/>
      <inkml:brushProperty name="ignorePressure" value="1"/>
    </inkml:brush>
  </inkml:definitions>
  <inkml:trace contextRef="#ctx0" brushRef="#br0">223 1,'0'7,"0"10,-7 10,-10 0,-10-5,-15 2,-7-11,4-15,17-14,21-13,19-1,15 13,10 15,-1 17,-6 12,-17 3,-9-12,-7-10</inkml:trace>
</inkml:ink>
</file>

<file path=ppt/ink/ink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38:30.006"/>
    </inkml:context>
    <inkml:brush xml:id="br0">
      <inkml:brushProperty name="width" value="0.05" units="cm"/>
      <inkml:brushProperty name="height" value="0.05" units="cm"/>
      <inkml:brushProperty name="ignorePressure" value="1"/>
    </inkml:brush>
  </inkml:definitions>
  <inkml:trace contextRef="#ctx0" brushRef="#br0">10 35,'0'-7,"-7"-3,4 0,11 2,26 10,30 5,11 1,30-1,27-2,-1-1,-8-1,-18-2,-34-1,-29 0</inkml:trace>
</inkml:ink>
</file>

<file path=ppt/ink/ink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38:30.366"/>
    </inkml:context>
    <inkml:brush xml:id="br0">
      <inkml:brushProperty name="width" value="0.05" units="cm"/>
      <inkml:brushProperty name="height" value="0.05" units="cm"/>
      <inkml:brushProperty name="ignorePressure" value="1"/>
    </inkml:brush>
  </inkml:definitions>
  <inkml:trace contextRef="#ctx0" brushRef="#br0">91 0,'0'8,"0"16,0 20,0 10,-8 18,-2 4,0 4,3-4,1 7,3-2,1-9,1-23,-6-20,-10-22,-2-13</inkml:trace>
</inkml:ink>
</file>

<file path=ppt/ink/ink4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38:30.694"/>
    </inkml:context>
    <inkml:brush xml:id="br0">
      <inkml:brushProperty name="width" value="0.05" units="cm"/>
      <inkml:brushProperty name="height" value="0.05" units="cm"/>
      <inkml:brushProperty name="ignorePressure" value="1"/>
    </inkml:brush>
  </inkml:definitions>
  <inkml:trace contextRef="#ctx0" brushRef="#br0">47 1,'-7'0,"-11"0,-1 7,17 3,16 0,28-2,15-3,12-1,9-2,14 6,-1 1,-9 0,-18-9,-20-5</inkml:trace>
</inkml:ink>
</file>

<file path=ppt/ink/ink4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38:31.303"/>
    </inkml:context>
    <inkml:brush xml:id="br0">
      <inkml:brushProperty name="width" value="0.05" units="cm"/>
      <inkml:brushProperty name="height" value="0.05" units="cm"/>
      <inkml:brushProperty name="ignorePressure" value="1"/>
    </inkml:brush>
  </inkml:definitions>
  <inkml:trace contextRef="#ctx0" brushRef="#br0">254 0,'1'150,"-4"253,3-393,-1 16,-8 45,8-65,0 0,-1 0,1 0,-2 0,1 0,0 0,-1-1,0 1,-1-1,1 0,-1 0,-9 9,12-13,0 0,-1 1,0-1,1-1,-1 1,1 0,-1 0,0 0,0-1,1 1,-1-1,0 0,0 1,0-1,1 0,-1 0,0 0,0 0,0 0,0-1,1 1,-1-1,-3 0,0-2,0 1,1-1,-1 0,0 0,1 0,0 0,0-1,-5-5,-3-6,0-1,0 0,-15-30,19 30,1-1,0 0,1 0,1 0,1-1,0 1,1-1,1 0,1 0,0-1,2 1,4-31,-3 37,1 0,0 0,1 0,0 1,1-1,0 1,1 0,0 0,1 1,0 0,0 0,1 1,1 0,-1 0,2 1,-1 0,1 0,0 1,16-8,66-24,-52 24</inkml:trace>
</inkml:ink>
</file>

<file path=ppt/ink/ink4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38:31.631"/>
    </inkml:context>
    <inkml:brush xml:id="br0">
      <inkml:brushProperty name="width" value="0.05" units="cm"/>
      <inkml:brushProperty name="height" value="0.05" units="cm"/>
      <inkml:brushProperty name="ignorePressure" value="1"/>
    </inkml:brush>
  </inkml:definitions>
  <inkml:trace contextRef="#ctx0" brushRef="#br0">18 0,'-7'0,"-3"0</inkml:trace>
</inkml:ink>
</file>

<file path=ppt/ink/ink4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38:32.616"/>
    </inkml:context>
    <inkml:brush xml:id="br0">
      <inkml:brushProperty name="width" value="0.05" units="cm"/>
      <inkml:brushProperty name="height" value="0.05" units="cm"/>
      <inkml:brushProperty name="ignorePressure" value="1"/>
    </inkml:brush>
  </inkml:definitions>
  <inkml:trace contextRef="#ctx0" brushRef="#br0">0 17,'15'0,"27"0,29 0,10 0,6 0,-5 0,-16-7,-19-3</inkml:trace>
</inkml:ink>
</file>

<file path=ppt/ink/ink4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38:32.975"/>
    </inkml:context>
    <inkml:brush xml:id="br0">
      <inkml:brushProperty name="width" value="0.05" units="cm"/>
      <inkml:brushProperty name="height" value="0.05" units="cm"/>
      <inkml:brushProperty name="ignorePressure" value="1"/>
    </inkml:brush>
  </inkml:definitions>
  <inkml:trace contextRef="#ctx0" brushRef="#br0">1 40,'7'0,"18"0,12 0,15 0,12-7,4-3,5 1,-3 1,-12 3</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3:06:18.957"/>
    </inkml:context>
    <inkml:brush xml:id="br0">
      <inkml:brushProperty name="width" value="0.05" units="cm"/>
      <inkml:brushProperty name="height" value="0.05" units="cm"/>
      <inkml:brushProperty name="ignorePressure" value="1"/>
    </inkml:brush>
  </inkml:definitions>
  <inkml:trace contextRef="#ctx0" brushRef="#br0">56 181,'0'6,"-6"15,-2 22,-6 16,-1 10,3-6</inkml:trace>
  <inkml:trace contextRef="#ctx0" brushRef="#br0" timeOffset="1">202 0,'0'0</inkml:trace>
</inkml:ink>
</file>

<file path=ppt/ink/ink4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38:33.803"/>
    </inkml:context>
    <inkml:brush xml:id="br0">
      <inkml:brushProperty name="width" value="0.05" units="cm"/>
      <inkml:brushProperty name="height" value="0.05" units="cm"/>
      <inkml:brushProperty name="ignorePressure" value="1"/>
    </inkml:brush>
  </inkml:definitions>
  <inkml:trace contextRef="#ctx0" brushRef="#br0">519 170,'3'-1,"-1"1,1 0,-1-1,0 1,1-1,-1 0,0 0,0 0,1 0,-1 0,0 0,0 0,0-1,0 1,-1-1,1 0,0 1,-1-1,1 0,-1 0,1 0,-1 0,0 0,0 0,0-1,0 1,0 0,-1 0,1-1,-1 1,1-1,-1 1,0 0,0-1,0 1,0-1,0 1,-1 0,1-1,-1 1,1 0,-1-1,0 1,0 0,-2-4,-3-1,0 0,-1 0,0 0,0 1,-1 0,0 1,0-1,0 1,0 1,-1 0,0 0,0 0,0 1,0 1,0 0,-1 0,1 0,-1 1,0 1,1 0,-12 1,7-1,0 2,-1-1,1 2,0 0,0 1,0 0,0 1,1 0,0 1,0 1,0 0,1 1,-16 13,24-17,0 0,0 1,0-1,1 1,-1 0,1 0,1 1,-1-1,1 0,0 1,0 0,0-1,1 1,0 0,0 0,0 0,1 0,0 0,0 0,2 9,2 9,1-1,1 0,18 40,-13-32,-1-6,-2 0,0 0,-2 1,-1 0,3 45,-8-61,0-1,-1 0,0-1,0 1,-1 0,0 0,-1 0,0-1,0 1,-1-1,0 0,0 0,-1-1,0 1,-1-1,1 0,-1 0,-1-1,1 0,-11 8,8-7,0-1,-1 0,0-1,-15 6,21-9,0 0,0-1,-1 0,1 0,-1 0,1 0,-1-1,1 0,-1 0,0 0,1 0,-9-3,11 1,9-1,14 0,-15 3,1 0,-1 0,1 1,-1 0,1 0,-1 0,0 1,1 0,-1 0,0 0,0 1,-1 0,1 1,0-1,-1 1,0 0,0 0,0 0,8 10,-9-6,1 0,-1 0,0 0,0 0,-1 1,0-1,-1 1,0 0,0 0,-1-1,0 1,-1 1,1-1,-3 14,-17 96,-2 5,20-111,0 0,1 0,1 0,0 0,1 1,6 24,-7-35,0 0,0 0,0 0,0 0,1 0,-1 0,1 0,0 0,0-1,0 1,0-1,0 0,1 1,-1-1,1 0,-1 0,1-1,0 1,0 0,-1-1,1 0,0 0,1 0,-1 0,0 0,0 0,0-1,0 1,1-1,-1 0,0 0,0-1,1 1,-1 0,5-3,3 1,0-2,-1 0,0 0,1 0,-2-2,1 1,-1-1,1-1,8-8,18-20</inkml:trace>
</inkml:ink>
</file>

<file path=ppt/ink/ink4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38:34.256"/>
    </inkml:context>
    <inkml:brush xml:id="br0">
      <inkml:brushProperty name="width" value="0.05" units="cm"/>
      <inkml:brushProperty name="height" value="0.05" units="cm"/>
      <inkml:brushProperty name="ignorePressure" value="1"/>
    </inkml:brush>
  </inkml:definitions>
  <inkml:trace contextRef="#ctx0" brushRef="#br0">1 0,'0'8,"7"9,4 18,-2 17,-1 14,-2 5,-3-4,-1-5,6-13,9-23,10-22,7-20,-2-15,-7-2</inkml:trace>
</inkml:ink>
</file>

<file path=ppt/ink/ink4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38:34.725"/>
    </inkml:context>
    <inkml:brush xml:id="br0">
      <inkml:brushProperty name="width" value="0.05" units="cm"/>
      <inkml:brushProperty name="height" value="0.05" units="cm"/>
      <inkml:brushProperty name="ignorePressure" value="1"/>
    </inkml:brush>
  </inkml:definitions>
  <inkml:trace contextRef="#ctx0" brushRef="#br0">107 101,'0'-1,"0"0,0 0,-1 1,1-1,0 0,0 0,0 1,-1-1,1 0,0 0,-1 1,1-1,-1 0,1 1,-1-1,1 1,-1-1,1 1,-1-1,0 1,1-1,-1 1,0-1,1 1,-1 0,0-1,0 1,1 0,-1 0,0 0,-1-1,-32-1,6 0,27 1,-1 1,0-1,1 0,-1 0,1 1,-1-1,1 0,-1-1,1 1,0 0,-1 0,1 0,0-1,0 1,0-1,0 1,0-1,0 1,1-1,-1 0,0 1,0-4,1 4,0 0,0 0,0 0,0-1,1 1,-1 0,0 0,0 0,1 0,-1-1,1 1,-1 0,1 0,0 0,-1 0,1 0,0 0,-1 0,1 0,0 1,0-1,0 0,0 0,0 1,0-1,0 0,0 1,0-1,0 1,1 0,-1-1,0 1,0 0,0 0,2-1,3 1,-1-1,1 1,0 0,-1 0,1 1,0 0,-1 0,1 0,8 4,-11-5,1 1,-1 1,0-1,0 0,0 1,-1 0,1-1,0 1,0 0,-1 0,0 1,1-1,-1 1,0-1,0 1,0-1,0 1,1 3,-3-6,0 1,0-1,0 0,0 1,0-1,1 0,-1 1,0-1,0 0,0 1,0-1,0 0,0 0,-1 1,1-1,0 0,0 1,0-1,0 0,0 1,0-1,0 0,-1 0,1 1,0-1,0 0,0 0,-1 0,1 1,0-1,0 0,-1 0,1 0,0 1,0-1,-1 0,1 0,0 0,-1 0,1 0,0 0,-1 0,1 0,0 0,0 0,-1 0,1 0,0 0,-1 0,1 0,0 0,-1 0,1 0,0 0,0 0,-1 0,1-1,0 1,-1 0,1 0,0 0,0 0,-1-1,-19-9,18 8,-1-1,1 1,0 0,1-1,-1 1,0-1,1 0,-1 1,1-1,0 0,0 0,0 0,-1-6,2-12</inkml:trace>
</inkml:ink>
</file>

<file path=ppt/ink/ink4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38:35.396"/>
    </inkml:context>
    <inkml:brush xml:id="br0">
      <inkml:brushProperty name="width" value="0.05" units="cm"/>
      <inkml:brushProperty name="height" value="0.05" units="cm"/>
      <inkml:brushProperty name="ignorePressure" value="1"/>
    </inkml:brush>
  </inkml:definitions>
  <inkml:trace contextRef="#ctx0" brushRef="#br0">1 10,'0'-7,"0"4,0 19,0 13,0 24,0 26,7 6,3 19,-1 7,-9 6,-4 22,-2 8,0-13,1-36,2-43,1-31</inkml:trace>
</inkml:ink>
</file>

<file path=ppt/ink/ink4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38:36.319"/>
    </inkml:context>
    <inkml:brush xml:id="br0">
      <inkml:brushProperty name="width" value="0.05" units="cm"/>
      <inkml:brushProperty name="height" value="0.05" units="cm"/>
      <inkml:brushProperty name="ignorePressure" value="1"/>
    </inkml:brush>
  </inkml:definitions>
  <inkml:trace contextRef="#ctx0" brushRef="#br0">325 152,'1'-9,"-2"0,1 0,-1 0,0 0,-1 0,0 0,-6-15,6 20,0 0,0 0,-1 0,0 0,0 1,0-1,0 1,0 0,-1 0,0 0,1 0,-1 1,0 0,0-1,0 1,-8-2,4 2,0-1,0 2,0-1,0 1,0 1,0-1,0 1,0 1,0-1,0 2,0-1,0 1,0 0,0 0,1 1,-1 0,1 1,-12 7,12-7,1 0,0 0,0 1,1 0,-1 0,1 1,0-1,0 1,1 0,-1 1,2-1,-1 1,1 0,0 0,0 0,0 0,1 0,1 0,-1 1,0 8,2-12,0 0,0 0,0 0,0-1,1 1,-1 0,1-1,0 1,0 0,1-1,-1 1,1-1,0 1,-1-1,1 0,1 0,-1 0,0 0,1 0,0-1,0 1,-1-1,1 1,1-1,-1 0,0 0,0-1,5 3,-1-2,0 0,0 0,0-1,0 0,0 0,1 0,-1-1,0 0,1-1,-1 1,0-2,0 1,14-5,3-4,0-1,-1-1,-1-1,38-29,2 0,-61 41,0 0,0 0,0 1,0-1,0 0,0 1,0-1,0 1,0-1,0 1,1 0,-1-1,0 1,0 0,0 0,1 0,-1 0,0 0,0 0,1 0,-1 1,2-1,-2 1,-1 0,1 0,0 0,0-1,0 1,-1 0,1 0,-1 0,1 0,-1 0,1 0,-1 1,1-1,-1 0,0 0,0 0,1 0,-1 3,0 6,0 1,-1 0,-3 20,3-27,-83 553,118-645,-4 0,3 1,4 2,83-140,-91 184,-3 11</inkml:trace>
</inkml:ink>
</file>

<file path=ppt/ink/ink4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38:36.725"/>
    </inkml:context>
    <inkml:brush xml:id="br0">
      <inkml:brushProperty name="width" value="0.05" units="cm"/>
      <inkml:brushProperty name="height" value="0.05" units="cm"/>
      <inkml:brushProperty name="ignorePressure" value="1"/>
    </inkml:brush>
  </inkml:definitions>
  <inkml:trace contextRef="#ctx0" brushRef="#br0">171 13,'2'-12,"0"13,-2 2,0 0,0 0,-1 0,1 0,0-1,-1 1,0 0,0 0,0-1,-1 4,-20 44,-67 167,75-177,2 1,1 1,-7 62,17-96,1-1,-1 0,1 0,1 0,0 0,-1 1,2-1,-1 0,1 0,0-1,1 1,0 0,0-1,0 1,1-1,0 0,0 0,0 0,1-1,0 0,0 0,0 0,1 0,-1-1,1 0,0 0,1 0,-1-1,1 0,-1 0,1-1,0 0,0 0,0 0,0-1,0 0,0-1,1 1,-1-1,0-1,0 1,0-1,0-1,0 1,0-1,0 0,12-6,15-13</inkml:trace>
</inkml:ink>
</file>

<file path=ppt/ink/ink4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38:37.365"/>
    </inkml:context>
    <inkml:brush xml:id="br0">
      <inkml:brushProperty name="width" value="0.05" units="cm"/>
      <inkml:brushProperty name="height" value="0.05" units="cm"/>
      <inkml:brushProperty name="ignorePressure" value="1"/>
    </inkml:brush>
  </inkml:definitions>
  <inkml:trace contextRef="#ctx0" brushRef="#br0">2 165,'-1'-2,"1"-1,0 1,0-1,0 1,0-1,0 1,1-1,-1 1,1-1,0 1,-1-1,1 1,0 0,0-1,1 1,-1 0,0 0,1 0,-1 0,1 0,0 0,0 0,0 1,0-1,0 1,0-1,0 1,0 0,0 0,1-1,-1 2,0-1,1 0,-1 0,1 1,-1 0,1-1,-1 1,5 0,-3 1,0-1,0 1,0 0,0 1,0-1,0 0,-1 1,1 0,-1 0,1 0,-1 0,0 1,0-1,0 1,0 0,0 0,-1 0,1 0,-1 1,0-1,0 0,0 1,0 0,0-1,0 6,0-1,0 1,-1 0,-1 0,1-1,-2 1,1 0,-1 0,0 0,-1-1,0 1,-6 16,3-12,-1 0,0 0,-1 0,0-1,-1 0,-15 18,21-28,0 1,-1-1,1 0,-1 0,1 0,-1 0,0-1,0 1,-3 1,-1-6,14-15,24-31,66-76,-66 89,-2-1,-1-2,28-52,-51 77,-12 20,-12 23,10-11,2 0,0 1,1 0,1 0,1 1,1-1,-2 38,5-48,0-1,1 1,0-1,0 1,1-1,0 0,1 0,0 0,5 11,-5-14,0-1,0 1,0-1,1 0,0 1,0-2,0 1,0 0,0-1,1 0,0 0,0 0,-1-1,1 1,10 2,27 1,-3-10</inkml:trace>
</inkml:ink>
</file>

<file path=ppt/ink/ink4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38:37.741"/>
    </inkml:context>
    <inkml:brush xml:id="br0">
      <inkml:brushProperty name="width" value="0.05" units="cm"/>
      <inkml:brushProperty name="height" value="0.05" units="cm"/>
      <inkml:brushProperty name="ignorePressure" value="1"/>
    </inkml:brush>
  </inkml:definitions>
  <inkml:trace contextRef="#ctx0" brushRef="#br0">0 1,'0'7,"0"11,0 9,0 14,0 9,0 3,0-8,8-12,9-11,10-16,8-18,-3-20,-6-6</inkml:trace>
</inkml:ink>
</file>

<file path=ppt/ink/ink4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38:38.069"/>
    </inkml:context>
    <inkml:brush xml:id="br0">
      <inkml:brushProperty name="width" value="0.05" units="cm"/>
      <inkml:brushProperty name="height" value="0.05" units="cm"/>
      <inkml:brushProperty name="ignorePressure" value="1"/>
    </inkml:brush>
  </inkml:definitions>
  <inkml:trace contextRef="#ctx0" brushRef="#br0">0 10,'0'-7,"0"4,0 4</inkml:trace>
</inkml:ink>
</file>

<file path=ppt/ink/ink4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38:38.444"/>
    </inkml:context>
    <inkml:brush xml:id="br0">
      <inkml:brushProperty name="width" value="0.05" units="cm"/>
      <inkml:brushProperty name="height" value="0.05" units="cm"/>
      <inkml:brushProperty name="ignorePressure" value="1"/>
    </inkml:brush>
  </inkml:definitions>
  <inkml:trace contextRef="#ctx0" brushRef="#br0">0 0,'8'0,"2"8,7 9,8 3,0 4,3 7,4 19,-3 9,-7 3,-6 4,-15-1,-7-3,-9-6,-10 3,-9-1,-5-11,3-20,9-15</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3:06:20.075"/>
    </inkml:context>
    <inkml:brush xml:id="br0">
      <inkml:brushProperty name="width" value="0.05" units="cm"/>
      <inkml:brushProperty name="height" value="0.05" units="cm"/>
      <inkml:brushProperty name="ignorePressure" value="1"/>
    </inkml:brush>
  </inkml:definitions>
  <inkml:trace contextRef="#ctx0" brushRef="#br0">330 305,'-8'-1,"1"1,0 0,0 0,0 1,0 0,-1 0,1 1,0 0,1 0,-1 0,0 1,1 0,-1 1,1-1,0 1,0 0,0 1,1-1,-1 1,1 0,1 1,-9 9,12-13,0-1,1 1,-1-1,0 1,0-1,1 1,-1 0,1-1,-1 1,1 0,0-1,0 1,0 0,0 2,0-4,0 1,1 0,-1-1,0 1,1 0,-1-1,0 1,1 0,-1-1,1 1,-1-1,1 1,-1-1,1 1,0-1,-1 1,1-1,-1 0,1 1,0-1,0 0,-1 0,2 1,6 0,0 0,0-1,0 0,0 0,11-2,-13 1,-1 1,1-1,0 1,-1 0,1 1,0-1,8 3,-13-2,1 0,0 1,-1-1,1 0,-1 1,0 0,1-1,-1 1,0 0,0 0,0-1,0 1,-1 0,1 0,0 0,-1 0,1 0,-1 0,0 0,0 1,1-1,-1 0,-1 0,1 0,-1 3,-12 52,3-27,-3-2,0 1,-2-2,0 0,-2-1,-2 0,0-2,-40 41,54-61,1 0,-1-1,0 1,0-1,-1 0,1 0,-1-1,1 1,-1-1,0 0,-10 1,14-3,0 1,1-1,-1 0,0 0,0-1,1 1,-1 0,0 0,1-1,-1 1,0-1,1 0,-1 1,1-1,-1 0,1 0,-1 0,1 0,0 0,-1 0,1 0,0-1,0 1,0 0,0-1,0 1,0-1,0 1,1-1,-1 1,0-1,1 0,-1 1,1-1,0 0,0 1,-1-1,1 0,0 0,0 1,0-1,1 0,0-3,0-5,1-1,0 0,1 1,0-1,1 1,0 0,1 0,0 0,0 1,1-1,10-11,7-8,2 1,31-28,-1 10,2 2,64-36,67-50,-165 111,0-1,0-2,-2 0,-1-1,22-33,-19 13,-22 42,-1 0,1 0,0 0,-1-1,1 1,-1 0,0-1,1 1,-1 0,0-1,0 1,0 0,0-1,0 1,0 0,0-1,0 1,0 0,-1-1,1 1,0 0,-1 0,0-1,1 1,-1 0,1 0,-1 0,0 0,0 0,-1-2,0 3,1 0,0 0,0-1,-1 1,1 1,0-1,-1 0,1 0,0 0,0 1,0-1,-1 1,1-1,0 1,0-1,0 1,0 0,0-1,0 1,0 0,0 0,0 0,0 0,0 0,1 0,-1 0,-1 1,-26 38,23-31,-39 59,4 2,-50 119,56-122,39-77,1 1,1-1,0 1,0 1,0-1,15-11,-20 18,-1 1,1-1,0 1,0 0,-1 0,1 0,0 0,0 0,0 0,1 0,-1 1,0-1,0 1,0-1,0 1,1 0,-1 0,0 0,0 0,1 0,-1 0,0 1,0-1,0 1,0 0,0-1,1 1,-1 0,-1 0,1 0,0 1,0-1,0 0,-1 1,1-1,0 1,-1 0,1-1,-1 1,0 0,2 3,1 2,-1 0,1 0,-1 0,0 1,-1 0,0-1,2 17,-3-16,1 1,0-1,0 0,1 0,6 15,-8-22,0 0,0 0,-1-1,1 1,0 0,0 0,0 0,0 0,0-1,0 1,1-1,-1 1,0-1,0 1,0-1,0 1,1-1,-1 0,0 0,0 0,1 0,-1 0,0 0,0 0,1 0,-1 0,0 0,0-1,1 1,-1-1,0 1,0-1,0 1,0-1,0 1,0-1,0 0,2-1,41-35,-39 33,24-25</inkml:trace>
</inkml:ink>
</file>

<file path=ppt/ink/ink4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38:38.772"/>
    </inkml:context>
    <inkml:brush xml:id="br0">
      <inkml:brushProperty name="width" value="0.05" units="cm"/>
      <inkml:brushProperty name="height" value="0.05" units="cm"/>
      <inkml:brushProperty name="ignorePressure" value="1"/>
    </inkml:brush>
  </inkml:definitions>
  <inkml:trace contextRef="#ctx0" brushRef="#br0">0 1,'15'0,"20"0,11 0,5 0,2 0,-1 0,-10 0</inkml:trace>
</inkml:ink>
</file>

<file path=ppt/ink/ink4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38:39.115"/>
    </inkml:context>
    <inkml:brush xml:id="br0">
      <inkml:brushProperty name="width" value="0.05" units="cm"/>
      <inkml:brushProperty name="height" value="0.05" units="cm"/>
      <inkml:brushProperty name="ignorePressure" value="1"/>
    </inkml:brush>
  </inkml:definitions>
  <inkml:trace contextRef="#ctx0" brushRef="#br0">0 0,'7'0,"11"8,23 1,14-7,3-4,0-2,-9 0</inkml:trace>
</inkml:ink>
</file>

<file path=ppt/ink/ink4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38:39.553"/>
    </inkml:context>
    <inkml:brush xml:id="br0">
      <inkml:brushProperty name="width" value="0.05" units="cm"/>
      <inkml:brushProperty name="height" value="0.05" units="cm"/>
      <inkml:brushProperty name="ignorePressure" value="1"/>
    </inkml:brush>
  </inkml:definitions>
  <inkml:trace contextRef="#ctx0" brushRef="#br0">176 1,'2'127,"1"-47,-4 0,-12 92,8-142,-1 0,-2 0,-1 0,-1-1,-1 0,-2-1,-17 29,29-56,1 1,-1-1,0 1,0-1,0 1,0-1,0 0,0 0,0 1,0-1,-1 0,1 0,0 0,-1 0,1 0,-1 0,1-1,-1 1,1 0,-1-1,0 1,1-1,-1 0,-2 1,2-2,1 0,-1 0,1 1,-1-1,1 0,-1-1,1 1,0 0,0 0,0-1,0 1,0 0,0-1,0 1,0-1,0 1,1-1,-1 0,0-1,-3-9,0-1,1 1,1-1,0 0,0-14,2 16,0 1,1-1,1 1,-1-1,2 1,-1 0,1 0,1 0,0 0,0 1,1 0,0-1,1 2,9-13,-4 9,0 1,2-1,-1 2,1 0,1 0,-1 1,2 1,22-10,-6 5</inkml:trace>
</inkml:ink>
</file>

<file path=ppt/ink/ink4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38:40.131"/>
    </inkml:context>
    <inkml:brush xml:id="br0">
      <inkml:brushProperty name="width" value="0.05" units="cm"/>
      <inkml:brushProperty name="height" value="0.05" units="cm"/>
      <inkml:brushProperty name="ignorePressure" value="1"/>
    </inkml:brush>
  </inkml:definitions>
  <inkml:trace contextRef="#ctx0" brushRef="#br0">75 89,'0'-7,"-7"-3,-10 0,-2-5,2-8,4 8,12 6,13 12,-3 6,-10 1,-5-9,-1-11,7 3,4 2</inkml:trace>
</inkml:ink>
</file>

<file path=ppt/ink/ink4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38:40.897"/>
    </inkml:context>
    <inkml:brush xml:id="br0">
      <inkml:brushProperty name="width" value="0.05" units="cm"/>
      <inkml:brushProperty name="height" value="0.05" units="cm"/>
      <inkml:brushProperty name="ignorePressure" value="1"/>
    </inkml:brush>
  </inkml:definitions>
  <inkml:trace contextRef="#ctx0" brushRef="#br0">122 38,'5'-4,"0"0,1 0,-1 0,1 1,0 0,0 0,0 1,0-1,0 1,1 1,-1-1,1 1,-1 0,11 0,-7 1,0 0,1 1,-1 0,0 0,0 1,0 0,0 1,14 6,-17-6,-1 0,1 0,-1 1,0 0,-1 0,1 0,-1 1,6 6,-9-9,0 1,0-1,-1 1,1-1,-1 1,0 0,0 0,0-1,0 1,0 0,-1 0,1 0,-1 0,0 0,0 0,0 0,0 0,0 0,-1 0,1 0,-1 0,-1 3,-7 17,-2 0,0 0,-2-1,-24 33,25-40,0 1,2 0,0 0,1 1,1 0,0 1,1 0,1 0,-6 33,11-47,1 0,0 1,0-1,0 0,0 1,1-1,-1 0,1 0,0 1,0-1,1 0,-1 0,1 0,0 0,0-1,0 1,1 0,-1-1,1 0,0 1,0-1,0 0,0 0,1-1,-1 1,1-1,-1 0,1 0,7 3,-5-3,1 0,-1-1,0 1,1-1,-1-1,1 1,-1-1,1 0,-1-1,1 0,-1 0,0 0,1-1,-1 1,0-2,0 1,0-1,0 0,7-4,-11 6,0 0,0-1,0 1,0-1,0 1,-1-1,1 0,0 0,-1 1,1-1,-1 0,0-1,0 1,1 0,-1 0,-1 0,1-1,0 1,0 0,-1-1,0 1,1-1,-1 1,0 0,0-1,0 1,0-1,-1 1,1-1,-1 1,1 0,-3-5,2 5,-1 0,1 0,-1 0,1 0,-1 1,0-1,0 0,0 1,0-1,0 1,0 0,0 0,0 0,-1 0,1 0,0 0,-1 0,1 1,-1-1,1 1,0 0,-1 0,1 0,-1 0,1 0,-1 0,1 1,-1-1,1 1,0-1,-1 1,-3 2,0 0,0-1,1 1,-1 1,1-1,-1 1,1 0,1 0,-1 0,0 1,1-1,0 1,-5 8,3-3,0 1,1 0,0 0,1 0,0 0,-3 13,1 13,1 0,1 0,3 44,3-7,0-33,-4 66,1-97,-1 0,1 0,-1 0,-1-1,0 1,0-1,-1 0,0 0,-1 0,0 0,-11 14,14-20,-1 0,0 0,0 0,0-1,-1 1,1-1,-1 0,1 0,-1 0,0 0,0-1,0 0,0 1,0-1,0-1,0 1,0 0,0-1,-5 0,1-1,0 0,0 0,0-1,0 0,1 0,-1-1,1 0,-13-7,-19-14</inkml:trace>
</inkml:ink>
</file>

<file path=ppt/ink/ink4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38:49.060"/>
    </inkml:context>
    <inkml:brush xml:id="br0">
      <inkml:brushProperty name="width" value="0.05" units="cm"/>
      <inkml:brushProperty name="height" value="0.05" units="cm"/>
      <inkml:brushProperty name="ignorePressure" value="1"/>
    </inkml:brush>
  </inkml:definitions>
  <inkml:trace contextRef="#ctx0" brushRef="#br0">39 0,'-7'0,"-3"7,1 11,2 23,1 36,10 19,4 8,1 1,-2-9,-1-7,-2-11,-2-25,-1-38,-1-21</inkml:trace>
</inkml:ink>
</file>

<file path=ppt/ink/ink4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38:49.670"/>
    </inkml:context>
    <inkml:brush xml:id="br0">
      <inkml:brushProperty name="width" value="0.05" units="cm"/>
      <inkml:brushProperty name="height" value="0.05" units="cm"/>
      <inkml:brushProperty name="ignorePressure" value="1"/>
    </inkml:brush>
  </inkml:definitions>
  <inkml:trace contextRef="#ctx0" brushRef="#br0">39 261,'-1'-4,"1"1,-1-1,0 1,-1 0,1-1,0 1,-1 0,-3-5,-8-18,10 17,1 0,0 0,0 0,1-1,0 1,1 0,0 0,2-17,-2 22,1 0,0 0,1 0,-1 0,1 0,0 1,0-1,0 0,0 1,0 0,1-1,0 1,-1 0,1 0,1 0,-1 1,0-1,0 1,1 0,0 0,-1 0,7-2,10-3,0 2,1 0,-1 1,1 1,0 2,0-1,0 2,0 1,22 4,-15-1,-1 1,1 1,-1 2,-1 0,1 2,31 17,-45-20,-1 0,0 0,-1 2,0-1,0 1,-1 1,0 0,13 17,-20-23,0 1,0-1,-1 1,1 0,-1 0,0 1,0-1,-1 0,0 0,0 1,0-1,0 1,-1-1,0 1,0-1,-1 1,1-1,-1 1,-1-1,1 1,-1-1,1 0,-1 0,-4 6,0 0,-1-1,-1 0,0 0,0 0,-1-1,0-1,-1 1,0-1,0-1,-1 0,0-1,-15 8,-10 2,0-1,-59 15,-14-11,107-16,13 1,28 7,-18-5,13 6,0 1,-1 1,0 2,-1 2,-2 1,1 1,34 31,19 24,73 88,-123-127,-20-22</inkml:trace>
</inkml:ink>
</file>

<file path=ppt/ink/ink4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38:50.170"/>
    </inkml:context>
    <inkml:brush xml:id="br0">
      <inkml:brushProperty name="width" value="0.05" units="cm"/>
      <inkml:brushProperty name="height" value="0.05" units="cm"/>
      <inkml:brushProperty name="ignorePressure" value="1"/>
    </inkml:brush>
  </inkml:definitions>
  <inkml:trace contextRef="#ctx0" brushRef="#br0">111 172,'9'0,"21"0,1-1,56-9,-80 9,0 0,0-1,0 0,-1 0,1-1,-1 0,1 0,-1 0,0-1,-1 0,1 0,0 0,-1-1,0 0,0 0,-1 0,1-1,4-8,-8 13,0-1,0 0,0 0,0 0,-1 0,1 0,0 1,-1-1,0 0,1 0,-1-1,0 1,0 0,0 0,0 0,-1 0,1 0,0 0,-1 0,0 0,1 1,-1-1,0 0,0 0,0 0,0 1,0-1,0 0,-1 1,1-1,0 1,-1-1,0 1,1 0,-1 0,0 0,1 0,-1 0,-3-2,-2 1,0-1,1 1,-1 0,0 0,0 1,0 0,0 0,0 1,0 0,-14 1,7 2,0 1,-1 0,2 1,-1 0,0 1,1 1,0 0,1 0,0 2,0-1,1 2,-1-1,2 2,0-1,0 1,1 1,-13 21,16-24,1 0,0 1,1-1,0 1,0 0,1 0,0 1,1-1,0 0,1 1,0 0,0-1,2 1,-1-1,1 1,1-1,-1 1,2-1,0 0,0 1,1-1,0-1,0 1,1-1,7 11,-6-12,1-1,0 1,0-1,0-1,1 1,0-1,0 0,1-1,-1 0,1 0,0-1,1 0,-1-1,1 0,16 3,-11-3,0-2,0 1,0-2,0 0,1-1,-1 0,0-1,0-1,23-7,14-11</inkml:trace>
</inkml:ink>
</file>

<file path=ppt/ink/ink4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38:50.607"/>
    </inkml:context>
    <inkml:brush xml:id="br0">
      <inkml:brushProperty name="width" value="0.05" units="cm"/>
      <inkml:brushProperty name="height" value="0.05" units="cm"/>
      <inkml:brushProperty name="ignorePressure" value="1"/>
    </inkml:brush>
  </inkml:definitions>
  <inkml:trace contextRef="#ctx0" brushRef="#br0">110 5,'0'1,"0"-1,0 0,0 0,0 0,-1 1,1-1,0 0,0 0,0 1,-1-1,1 0,0 0,0 0,0 0,-1 0,1 1,0-1,0 0,-1 0,1 0,0 0,-1 0,1 0,0 0,0 0,-1 0,1 0,0 0,-1 0,1 0,0 0,0 0,-1 0,1 0,0-1,0 1,-1 0,1 0,0 0,0 0,-1 0,1-1,0 1,0 0,0 0,-1 0,1-1,0 1,0 0,0 0,0-1,0 1,-1 0,1 0,0-1,0 1,0 0,0 0,0-1,0 1,0 0,0-1,-16 23,-2 15,-24 67,37-88,1 1,0 0,1 0,0 0,2 0,0 30,1-41,1-1,-1 1,1-1,1 0,-1 1,1-1,0 0,0 0,0 0,1 0,0 0,0-1,0 1,0-1,1 0,0 0,0 0,0 0,0 0,0-1,1 0,0 0,-1 0,1-1,0 0,0 1,1-2,-1 1,0-1,9 2,-1-2,-1 1,0-2,0 0,0 0,1-1,-1-1,0 0,0-1,-1 0,1-1,0 0,19-10,-22 9,-1 0,0-1,0 0,0 0,0 0,-1-1,0 0,-1-1,0 0,0 0,0 0,-1 0,0-1,-1 0,0 0,0 0,2-13,-4 15,-1-1,0 0,0 0,-1 0,0 0,-1 0,0 0,0 1,0-1,-1 0,0 0,-1 1,0 0,0-1,0 1,-1 0,0 0,-1 1,1-1,-1 1,-10-10,4 7,1 0,-1 0,-1 1,0 1,0 0,0 0,-19-6,-22-5</inkml:trace>
</inkml:ink>
</file>

<file path=ppt/ink/ink4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38:51.072"/>
    </inkml:context>
    <inkml:brush xml:id="br0">
      <inkml:brushProperty name="width" value="0.05" units="cm"/>
      <inkml:brushProperty name="height" value="0.05" units="cm"/>
      <inkml:brushProperty name="ignorePressure" value="1"/>
    </inkml:brush>
  </inkml:definitions>
  <inkml:trace contextRef="#ctx0" brushRef="#br0">0 99,'1'-2,"0"-1,-1 1,1-1,0 1,0 0,1-1,-1 1,0 0,1 0,-1 0,1 0,0 0,0 0,-1 0,1 1,0-1,1 1,-1-1,0 1,0 0,1 0,-1 0,5-1,59-19,-65 21,18-4,-1 1,0 1,1 1,0 1,-1 0,1 1,-1 1,0 1,1 0,-1 2,0 0,-1 1,24 11,-33-13,0 0,0 1,0 0,0 0,-1 1,0 0,0 0,0 1,-1 0,0 0,0 0,-1 1,0 0,0 0,-1 0,0 1,0 0,-1-1,0 1,-1 0,0 0,0 1,-1-1,0 0,-1 1,0-1,-2 18,0-19,1-1,-1 0,0 0,-1 0,0 0,0 0,-1-1,-6 11,9-16,1 1,-2-1,1 1,0-1,0 1,0-1,-1 1,1-1,0 0,-1 0,1 0,-1 0,0 0,1 0,-1 0,0 0,0-1,1 1,-1 0,0-1,0 0,0 1,0-1,0 0,1 0,-1 0,0 0,0-1,0 1,0 0,0-1,1 1,-1-1,0 0,0 0,1 1,-3-2,1-1,1 1,-1-1,1 0,-1 1,1-1,0 0,0 0,0-1,0 1,1 0,-1-1,1 1,0-1,0 1,0-1,0 1,1-1,0 0,-1 1,1-1,1 0,-1 1,0-1,1 0,2-6,0-3,0 1,2-1,-1 1,2 0,0 0,8-12,3 1,0 1,2 0,1 1,0 1,39-28,-11 13</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36:35.822"/>
    </inkml:context>
    <inkml:brush xml:id="br0">
      <inkml:brushProperty name="width" value="0.05" units="cm"/>
      <inkml:brushProperty name="height" value="0.05" units="cm"/>
      <inkml:brushProperty name="ignorePressure" value="1"/>
    </inkml:brush>
  </inkml:definitions>
  <inkml:trace contextRef="#ctx0" brushRef="#br0">1 10,'0'-7,"0"5,0 2</inkml:trace>
</inkml:ink>
</file>

<file path=ppt/ink/ink4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38:51.634"/>
    </inkml:context>
    <inkml:brush xml:id="br0">
      <inkml:brushProperty name="width" value="0.05" units="cm"/>
      <inkml:brushProperty name="height" value="0.05" units="cm"/>
      <inkml:brushProperty name="ignorePressure" value="1"/>
    </inkml:brush>
  </inkml:definitions>
  <inkml:trace contextRef="#ctx0" brushRef="#br0">253 345,'0'0,"0"-1,0 0,-1 0,1 0,0 0,0 0,-1 0,1 0,-1 1,1-1,0 0,-1 0,0 0,1 1,-1-1,1 0,-1 1,0-1,0 1,1-1,-1 0,0 1,0 0,0-1,1 1,-1-1,0 1,0 0,0 0,0-1,0 1,0 0,0 0,0 0,1 0,-1 0,0 0,0 1,0-1,0 0,0 0,0 1,0-1,0 0,-1 1,-43 17,31-8,0 0,1 0,0 1,1 1,0 0,0 1,1 0,1 0,-10 18,14-21,0-1,1 1,0 0,1 1,0-1,1 1,0-1,0 1,1 0,1 0,0 0,0 0,1 1,1-1,1 11,-1-17,1 0,0 0,0-1,1 1,-1-1,1 0,0 1,0-1,0-1,1 1,-1 0,1-1,0 0,0 0,0 0,1 0,-1 0,1-1,-1 0,1 0,0 0,0-1,-1 0,1 1,0-2,0 1,1-1,-1 1,0-1,0-1,0 1,0-1,0 0,0 0,0 0,0-1,-1 1,1-1,0-1,-1 1,5-4,1-1,-1-1,0 0,0-1,-1 0,0 0,0-1,-1 0,-1 0,0-1,0 0,7-18,0-6,-2 1,12-60,-11 14,-4-1,-3 1,-8-110,32 447,14 59,-37-280</inkml:trace>
</inkml:ink>
</file>

<file path=ppt/ink/ink4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38:52.041"/>
    </inkml:context>
    <inkml:brush xml:id="br0">
      <inkml:brushProperty name="width" value="0.05" units="cm"/>
      <inkml:brushProperty name="height" value="0.05" units="cm"/>
      <inkml:brushProperty name="ignorePressure" value="1"/>
    </inkml:brush>
  </inkml:definitions>
  <inkml:trace contextRef="#ctx0" brushRef="#br0">79 152,'26'0,"1"-2,-1-1,48-11,-64 12,0-1,0 0,0-1,0 0,0-1,-1 0,0 0,0-1,0 0,-1-1,0 0,8-8,-15 14,0 0,0 0,0 0,0 0,-1 0,1 0,0 0,0 0,-1 0,1-1,0 1,-1 0,1 0,-1-1,0 1,1 0,-1-1,0 1,0-1,0 1,0 0,0-1,0 1,0 0,-1-1,1 1,0 0,-1-1,1 1,-1 0,1-1,-1 1,0 0,1 0,-3-2,0 1,1 0,-1 0,0 1,0 0,0-1,0 1,0 0,0 0,0 1,-1-1,1 1,0-1,0 1,-7 1,-7 0,-1 2,1 0,0 1,0 1,1 1,-1 0,1 1,1 1,-1 0,-20 16,28-19,-1 1,1 0,1 0,-1 1,1 0,1 0,-1 1,1 0,1 0,-1 0,1 1,1 0,-1 0,2 0,-1 0,1 1,0-1,1 1,1 0,-2 11,4-15,-1 1,2-1,-1 1,0-1,1 0,1 1,-1-1,1 0,0 0,0-1,0 1,1-1,0 1,0-1,1 0,-1-1,1 1,0-1,0 0,0 0,1 0,0-1,7 4,-3-2,0-1,1 1,0-2,0 0,0 0,0-1,0 0,0-1,1 0,-1-1,1 0,17-3,30-13</inkml:trace>
</inkml:ink>
</file>

<file path=ppt/ink/ink4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38:52.618"/>
    </inkml:context>
    <inkml:brush xml:id="br0">
      <inkml:brushProperty name="width" value="0.05" units="cm"/>
      <inkml:brushProperty name="height" value="0.05" units="cm"/>
      <inkml:brushProperty name="ignorePressure" value="1"/>
    </inkml:brush>
  </inkml:definitions>
  <inkml:trace contextRef="#ctx0" brushRef="#br0">0 27,'0'-1,"0"0,0 0,0 0,0 0,0 0,1 0,-1 0,0 0,1 0,-1 0,0 0,1 0,-1 0,1 0,-1 1,1-1,-1 0,1 0,0 1,-1-1,1 0,0 1,0-1,0 1,-1-1,3 0,0 0,-1 0,1 1,0-1,0 1,-1-1,1 1,0 0,0 0,4 1,3 1,0 0,-1 1,1 0,12 5,-10-2,0 1,-1 0,0 0,0 1,-1 1,0 0,0 0,-1 1,0 0,-1 0,0 1,-1 0,0 1,0 0,6 19,-9-22,-1 0,-1 0,0 1,0-1,-1 1,0-1,-1 1,0-1,0 1,-1 0,0-1,-1 0,0 1,-1-1,0 0,0 0,-1 0,0 0,0-1,-1 1,0-1,-8 9,10-13,0-1,-1 1,1-1,-1 1,1-1,-1-1,0 1,-1 0,1-1,0 0,-1 0,1 0,-1 0,1-1,-1 0,0 0,-6 0,8-1,0 0,1 0,-1-1,1 1,-1-1,1 0,-1 1,1-1,0 0,-1-1,1 1,0 0,0-1,0 1,0-1,0 0,0 1,0-1,0 0,1 0,-1 0,1-1,0 1,-1 0,1 0,0-1,0 1,1-1,-1 1,0-1,1 1,0-1,-1-4,1-4,0 0,0 0,1 0,0 0,1 0,0 0,1 0,1 0,-1 1,2 0,-1 0,1 0,1 0,0 1,7-10,5-5,1 1,1 0,1 2,32-27,-43 40,1 0,-1 1,1 0,0 1,1 0,-1 0,1 1,1 1,18-5,-26 8,0 1,0-1,0 1,0 0,1 1,-1-1,0 1,0 0,0 0,-1 0,1 1,0 0,0 0,-1 0,1 0,-1 1,0 0,0 0,0 0,0 0,0 1,0-1,-1 1,0 0,0 0,4 7,0 2,0 0,0 1,-1 0,-1 1,0-1,-1 1,3 27,-3-13,-2 1,-3 59,-2-63</inkml:trace>
</inkml:ink>
</file>

<file path=ppt/ink/ink4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38:52.962"/>
    </inkml:context>
    <inkml:brush xml:id="br0">
      <inkml:brushProperty name="width" value="0.05" units="cm"/>
      <inkml:brushProperty name="height" value="0.05" units="cm"/>
      <inkml:brushProperty name="ignorePressure" value="1"/>
    </inkml:brush>
  </inkml:definitions>
  <inkml:trace contextRef="#ctx0" brushRef="#br0">0 18,'0'-7,"0"-3</inkml:trace>
</inkml:ink>
</file>

<file path=ppt/ink/ink4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38:53.868"/>
    </inkml:context>
    <inkml:brush xml:id="br0">
      <inkml:brushProperty name="width" value="0.05" units="cm"/>
      <inkml:brushProperty name="height" value="0.05" units="cm"/>
      <inkml:brushProperty name="ignorePressure" value="1"/>
    </inkml:brush>
  </inkml:definitions>
  <inkml:trace contextRef="#ctx0" brushRef="#br0">34 1,'0'45,"1"20,-2 1,-4-1,-17 92,17-139,4-25,8-37,4 10,0 0,27-49,-34 74,0 1,1 0,0 0,1 0,-1 0,1 1,1 0,0 0,0 1,0 0,1 0,-1 1,1 0,1 0,8-3,-13 6,-1 1,1 1,0-1,0 1,0-1,0 1,-1 0,1 0,0 1,0-1,0 1,0 0,-1 0,1 0,0 0,-1 1,1 0,-1 0,1-1,-1 2,0-1,0 0,0 1,0-1,0 1,-1 0,4 5,6 9,-1 0,0 1,-1 0,8 22,6 11,-19-43,0 1,1-2,-1 1,2-1,-1 1,1-2,0 1,0-1,1 0,9 6,-13-10,1 0,-1 0,0-1,1 1,-1-1,1 0,-1 0,1 0,-1-1,1 1,0-1,-1-1,1 1,0 0,-1-1,1 0,-1 0,1-1,-1 1,0-1,1 0,6-4,-1-1,-1 0,0 0,0-1,-1 0,0 0,0-1,-1 0,0-1,0 1,-1-1,-1 0,0-1,0 0,-1 0,0 0,-1 0,0 0,-1-1,0 1,0-15,-3 23,1 0,0 0,-1 1,1-1,-1 0,0 0,0 1,0-1,0 1,-1-1,1 1,0-1,-1 1,0 0,0 0,0 0,0 0,0 0,0 0,-3-2,1 2,-1 0,1 0,-1 0,1 0,-1 1,0 0,0 0,1 0,-1 1,0 0,-5 0,-1 0,1 1,0 0,0 1,0 0,0 1,0 0,1 0,-1 1,1 1,0-1,-10 8,11-5,0 1,1 0,0 0,0 0,1 1,0 0,1 0,-6 13,9-18,0 0,1 0,-1 0,1 1,1-1,-1 0,0 0,1 1,0-1,0 7,1-9,-1 0,1 0,0 0,-1 0,1 0,0 0,0 0,0 0,0 0,1 0,-1-1,0 1,1 0,-1-1,1 1,0-1,-1 0,1 1,0-1,0 0,3 1,0 0,0-1,-1 0,1 0,0 0,-1-1,1 0,0 1,0-2,-1 1,1-1,0 1,-1-1,1 0,0-1,-1 1,1-1,-1 0,0 0,5-4,10-5,0-1,28-26,-42 34,9-8,31-25,-42 36,-1-1,1 0,0 1,-1 0,1-1,0 1,0 0,-1 0,1 1,0-1,0 1,0-1,0 1,0 0,4 0,-5 1,-1 0,1-1,-1 1,1 0,-1 0,1 0,-1 0,0 0,1 0,-1 1,0-1,0 0,0 1,0-1,0 1,0-1,-1 1,1-1,0 1,-1-1,1 1,-1 0,0-1,1 3,4 48,-5-43,-3 320,-2-270,-3 0,-2-1,-26 86,30-124,-1-1,-1 0,-1 0,-1-1,-18 27,23-39,1 0,-1 0,0-1,-1 0,1 0,-1 0,0-1,0 1,0-1,-1-1,1 1,-1-1,0 0,0-1,0 0,0 0,0 0,-15 0,9-2,0-2,1 0,-1 0,0-1,0-1,1 0,0 0,0-1,0-1,1 0,-1-1,1 0,1-1,-1 0,2 0,-11-11,13 11,0 0,1 0,-1-1,1 1,1-1,0-1,0 1,1-1,-4-12,6 15,1 0,0 0,0 0,0 0,1 0,0 0,0 0,1-1,0 1,0 0,1 0,-1 1,2-1,3-10,1 4,1 1,0-1,0 1,2 0,-1 1,1 0,1 1,0 0,1 1,-1 0,17-9,21-10,87-35,-33 18,-43 11,-14 3</inkml:trace>
</inkml:ink>
</file>

<file path=ppt/ink/ink4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38:55.025"/>
    </inkml:context>
    <inkml:brush xml:id="br0">
      <inkml:brushProperty name="width" value="0.05" units="cm"/>
      <inkml:brushProperty name="height" value="0.05" units="cm"/>
      <inkml:brushProperty name="ignorePressure" value="1"/>
    </inkml:brush>
  </inkml:definitions>
  <inkml:trace contextRef="#ctx0" brushRef="#br0">1 739,'0'2,"1"0,-1-1,1 1,-1-1,1 1,-1-1,1 0,0 1,0-1,0 0,0 1,0-1,0 0,0 0,0 0,1 0,-1 0,0 0,1 0,-1 0,1-1,-1 1,1 0,-1-1,1 0,-1 1,1-1,-1 0,1 1,-1-1,3 0,4 1,-1-1,1 1,0-1,0-1,8-1,-5-1,-1 0,1-1,-1 0,0-1,0 0,-1 0,0-1,1 0,-2-1,1 0,-1-1,0 1,-1-2,0 1,0-1,-1 0,0 0,7-16,4-9,-1-2,-3 0,18-69,9-79,-35 151,-1 0,-2 1,-2-55,0 84,0-1,-1 1,1 0,-1-1,1 1,-1 0,0 0,0-1,-1 1,1 0,-1 0,1 0,-3-2,4 5,-1-1,1 1,0 0,-1 0,1 0,-1-1,1 1,0 0,-1 0,1 0,0 0,-1 0,1 0,-1 0,1 0,0 0,-1 0,1 0,-1 0,1 0,0 0,-1 0,1 0,0 1,-1-1,1 0,0 0,-1 0,1 0,0 1,-1-1,1 0,0 0,-1 1,-14 25,7-2,1 1,1 0,1 1,-3 35,2 110,5-98,-2-8,3 0,3 0,13 73,-14-129,0 0,1-1,0 1,0-1,0 1,1-1,1-1,-1 1,1 0,12 12,-15-18,0 0,0 0,0-1,0 1,0-1,0 0,1 0,-1 1,0-1,1-1,-1 1,1 0,-1-1,1 1,0-1,3 1,-2-2,-1 0,1 1,-1-1,0 0,1-1,-1 1,0 0,0-1,0 0,0 0,0 0,0 0,0 0,-1-1,4-3,12-14,-1-1,-1-1,0-1,-2 0,-1-1,-1 0,-1-1,-1 0,10-41,2-26,12-132,-14 79,-14 124,-2 35,-3 38,-1-52,-25 416,14-297,6-59,4-56,-1-7,0-17,1-34,3 27,1-1,1 1,2-1,12-38,-16 58,1 0,0 0,1 0,0 0,0 0,0 1,1 0,0 0,0 0,1 1,0-1,0 1,1 1,-1-1,1 1,0 0,1 1,11-6,-15 9,1 0,-1 0,1 0,0 0,-1 1,1 0,0 0,0 0,-1 1,1 0,0 0,-1 0,1 0,-1 1,1-1,-1 1,0 0,0 0,0 1,0 0,0-1,0 1,-1 0,1 1,-1-1,0 1,5 6,6 11,0 0,-1 0,-2 1,10 24,-9-19,-9-20,0 0,1-1,0 1,0-1,0 0,1 0,0 0,0-1,12 10,-15-14,0 1,1-1,-1 0,1 0,-1 0,1 0,-1 0,1-1,0 1,0-1,-1 0,1 0,0 0,0 0,-1 0,1 0,0-1,-1 1,1-1,0 0,-1 0,1 0,-1 0,1 0,-1-1,0 1,1-1,-1 1,3-4,4-4,0 0,0 0,-1-1,0 0,0 0,-1-1,-1 0,0 0,8-22,-10 23,-1 0,1 0,-2-1,0 1,0 0,-1-1,0 0,-1 1,0-1,0 1,-5-21,5 28,0 1,-1 0,0 0,1 0,-1 0,0 0,0 1,0-1,0 0,0 0,0 1,-1-1,1 0,-1 1,1-1,-1 1,0 0,-3-3,4 4,-1 0,1-1,-1 1,1 0,-1 0,1 0,-1 0,1 0,-1 0,1 0,-1 1,1-1,0 1,-1-1,1 1,-1-1,1 1,0 0,-1 0,0 0,-3 3,0 0,0 1,0-1,1 1,0 0,0 0,0 1,1-1,0 1,0-1,-3 8,4-6,0 0,0 1,0-1,1 0,0 1,1-1,-1 1,1-1,1 1,0-1,0 1,0-1,1 0,0 1,0-1,1 0,0 0,0-1,1 1,0 0,0-1,0 0,1 0,8 8,-6-7,0-1,1 0,0 0,0 0,1-1,-1 0,1-1,0 0,1 0,-1-1,1 0,-1-1,1 0,0 0,0-1,0-1,0 1,11-2,36-9</inkml:trace>
</inkml:ink>
</file>

<file path=ppt/ink/ink4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38:55.399"/>
    </inkml:context>
    <inkml:brush xml:id="br0">
      <inkml:brushProperty name="width" value="0.05" units="cm"/>
      <inkml:brushProperty name="height" value="0.05" units="cm"/>
      <inkml:brushProperty name="ignorePressure" value="1"/>
    </inkml:brush>
  </inkml:definitions>
  <inkml:trace contextRef="#ctx0" brushRef="#br0">0 355,'1'1,"-1"0,0 0,0 0,1 0,-1 0,1 0,-1 0,1 0,-1 0,1-1,0 1,-1 0,1 0,0-1,0 1,-1 0,1-1,0 1,0-1,0 1,0-1,0 1,0-1,0 0,0 0,1 1,31 6,-26-6,49 7,1-2,0-4,0-1,0-3,0-3,-1-2,0-3,0-1,-1-4,0-2,56-25,-83 29,0-1,35-23,-55 32,1-1,-2 0,1-1,-1 0,0 0,0 0,-1-1,0 0,0 0,-1-1,6-12,-10 18,0 0,0 0,-1 0,1 1,-1-1,1 0,-1 0,0 0,0 0,-1 0,1 0,0 1,-1-1,0 0,0 0,1 0,-2 1,1-1,0 1,0-1,-1 1,0-1,1 1,-1 0,0-1,0 1,0 0,0 1,-1-1,1 0,0 0,-1 1,0 0,1-1,-4 0,-8-4,0 0,-1 0,0 2,0 0,-19-2,16 3,0 1,0 1,0 1,-34 3,1 7</inkml:trace>
</inkml:ink>
</file>

<file path=ppt/ink/ink4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38:55.899"/>
    </inkml:context>
    <inkml:brush xml:id="br0">
      <inkml:brushProperty name="width" value="0.05" units="cm"/>
      <inkml:brushProperty name="height" value="0.05" units="cm"/>
      <inkml:brushProperty name="ignorePressure" value="1"/>
    </inkml:brush>
  </inkml:definitions>
  <inkml:trace contextRef="#ctx0" brushRef="#br0">336 1,'-18'0,"1"0,-1 2,0 0,1 1,0 1,-32 10,38-9,0 0,1 1,0 0,0 1,0-1,1 2,0 0,1 0,0 0,0 1,-8 11,8-9,1 1,0 0,1 1,0-1,0 1,2 0,-1 0,2 1,0-1,0 1,2 0,-1 0,2 17,0-24,1 1,0-1,0 0,1 0,0 0,0 0,1 0,0 0,0-1,0 1,1-1,0 0,0 0,1 0,-1 0,1-1,1 0,-1 0,1 0,0-1,0 0,0 0,0 0,1-1,-1 0,13 4,-6-4,0-1,0 0,0 0,0-2,0 1,0-2,0 0,0 0,0-1,0-1,0 0,0-1,-1 0,1-1,-1 0,-1-1,1 0,-1-1,0-1,16-13,-17 13,-1 0,0-1,-1 0,0-1,-1 0,0 0,0 0,-1-1,10-22,-13 24,-1 1,0 0,0-1,-1 1,0-1,0 0,-1 1,0-1,0 0,-1 1,0-1,-1 0,0 1,-6-16,4 15,0 1,-1-1,0 1,-1 0,0 1,0-1,0 1,-1 0,0 1,-1 0,1 0,-1 0,-9-4,-45-21</inkml:trace>
</inkml:ink>
</file>

<file path=ppt/ink/ink4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38:56.494"/>
    </inkml:context>
    <inkml:brush xml:id="br0">
      <inkml:brushProperty name="width" value="0.05" units="cm"/>
      <inkml:brushProperty name="height" value="0.05" units="cm"/>
      <inkml:brushProperty name="ignorePressure" value="1"/>
    </inkml:brush>
  </inkml:definitions>
  <inkml:trace contextRef="#ctx0" brushRef="#br0">240 1,'-2'215,"-31"232,29-425,2-25,6-35,2 13,1 0,1 1,0 0,2 0,21-36,-26 53,-1 0,2 1,-1-1,1 1,-1 0,2 0,-1 1,1 0,10-7,-13 10,1 0,0 0,0 0,-1 1,1-1,0 1,0 1,0-1,1 1,-1-1,0 1,0 1,0-1,0 1,0 0,9 3,-5-1,0 1,0 0,0 0,-1 1,1 0,-1 0,0 1,-1 0,0 1,0 0,0 0,-1 0,0 1,0 0,-1 0,8 15,-11-18,1 0,-1 0,-1 1,1-1,-1 1,0 0,0-1,0 1,-1 0,0-1,0 1,0 0,-1 0,0-1,0 1,-1-1,1 1,-1-1,0 1,0-1,-1 0,0 0,0 0,0 0,0-1,-1 1,0-1,0 0,-5 4,-4 2,-1-1,0 0,-1-1,0 0,-1-1,1-1,-1-1,0 0,-1-1,1-1,-1 0,1-1,-21 0,14-2,0 0,0-1,0-2,0 0,0-1,1-2,0 0,0-1,-23-11,-2-10</inkml:trace>
</inkml:ink>
</file>

<file path=ppt/ink/ink4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38:56.916"/>
    </inkml:context>
    <inkml:brush xml:id="br0">
      <inkml:brushProperty name="width" value="0.05" units="cm"/>
      <inkml:brushProperty name="height" value="0.05" units="cm"/>
      <inkml:brushProperty name="ignorePressure" value="1"/>
    </inkml:brush>
  </inkml:definitions>
  <inkml:trace contextRef="#ctx0" brushRef="#br0">422 0,'-35'796,"33"-769,-1 0,-1-1,-2 1,0-1,-14 33,17-53,0 1,0-1,0 0,-1 0,0 0,0 0,-1-1,1 1,-1-1,0-1,-1 1,1 0,-1-1,0 0,0-1,0 1,-1-1,1-1,-1 1,0-1,1 0,-1 0,0-1,-14 1,13-2,0 0,-1 0,1-1,0 0,0-1,0 0,0 0,0-1,0 0,0 0,1 0,0-1,-1-1,2 1,-1-1,0 0,1-1,0 1,0-1,1-1,-1 1,2-1,-1 0,1 0,-1 0,2 0,-1-1,1 0,1 1,-1-1,1 0,0 0,1-1,0 1,1 0,-1-1,1 1,1 0,0 0,0-1,1 1,0 0,0 0,0 0,1 1,1-1,-1 1,1-1,0 1,1 0,8-10,9-4,1 1,1 1,1 1,35-19,-59 37,91-55</inkml:trace>
</inkml:ink>
</file>

<file path=ppt/ink/ink46.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5.30612" units="1/cm"/>
          <inkml:channelProperty channel="Y" name="resolution" value="65.45454" units="1/cm"/>
          <inkml:channelProperty channel="T" name="resolution" value="1" units="1/dev"/>
        </inkml:channelProperties>
      </inkml:inkSource>
      <inkml:timestamp xml:id="ts0" timeString="2021-09-20T10:01:47.226"/>
    </inkml:context>
    <inkml:brush xml:id="br0">
      <inkml:brushProperty name="width" value="0.05292" units="cm"/>
      <inkml:brushProperty name="height" value="0.05292" units="cm"/>
      <inkml:brushProperty name="color" value="#FF0000"/>
    </inkml:brush>
  </inkml:definitions>
  <inkml:trace contextRef="#ctx0" brushRef="#br0">10724 4128 0,'0'0'0,"-17"0"94,17-18-32,0 0-46,0-17 0,17 17-1,1-17 1,0 35-1,-1-18 1,1 18 0,0 0-16,-1 0 15,-17 18 1,18-18 0,-18 18-1,0-1 1,0 19-1,-18-19 1,18 19 0,-17-1-1,17-18 1,-18 19 0,0-19-1,18 1-15,0 0 31,0-36 1,0 0-17,0 1 1,18-36 0,-18 18-1,18 17 1,52-106 15,-52 89-15,35 17 15,-36 18 0,1 0-15,-18 18-1,18 0 1,-18 17 0,0 0-1,0-17 1,0 0 0,0 17-1,-18-17 1,18-1-1,0 1-15,-18 17 32,18-17-17,18-18 17,0 0-17,-1 0 1,1-18-16,0 18 15,17-35 1,-35 17 15</inkml:trace>
  <inkml:trace contextRef="#ctx0" brushRef="#br0" timeOffset="1125.36">10795 4339 0,'18'0'16,"-36"0"-16,18 0 78,-18 18-62,1-1-16,-1-17 15,0 36 1,36-19 0,0-17-1,17 0 1,36 0 0,-19-17-16,-16-1 15,-19 18 1,-34 0-1,-19 18 1,19-18-16,-1 0 16,-88 53-1,71-36 1,35 1 0,0-18-1,71 0 1,-1-18-1,-35 18 1,-52 18 15,-18 0-15,-54 34 0,36 1 15,53-35-16,36-18 1,-1 0 0,53 0-1,-70 0 1,-36 0 0,-17 35-1,17-35 1,-35 53-1,36-35 1,34-18 0,19 0-1,-1 0 1,71 0 0,-89 0-1,1 0-15,-36 17 31,1-17-15,-54 36 0,18-1-1,53-17 1,18-18 0,17 0-1,-17 0-15,17 0 16,53 0-1,0 0 1,-70 0-16,0 0 16,-1 0-1,-17-18 1</inkml:trace>
  <inkml:trace contextRef="#ctx0" brushRef="#br0" timeOffset="3385.47">12594 5027 0,'0'0'0,"-17"0"47,17 18 62,17-18-93,18 0 0,124 35 15,-71-35-15,-35 18-1,-17-18 1,-19 0-1</inkml:trace>
  <inkml:trace contextRef="#ctx0" brushRef="#br0" timeOffset="7265.02">15028 5009 0,'0'18'31,"18"0"126,0-18-142,17 0 1,18 17 0,17-17-1,-17 0 1,0 0 15,-18 0-15,1 0-16,-1 0 15,-35 18 1,53-18 0,-35 0-1,-1 0 1,1 0 15,52 0 0,-34 0-31,-1 18 16,18-18 0,-18 17-1,-17-17 1,17 0-1,-17 18 1,17-18 0,0 0-1,18 18 1,-35-18 0,-1 0-1,1 0 1,17 0-1,-17 0 1,70 0 0,-88 17-1,106-17 1,-88 0 0,35 0-1,0 0 1,-18 0-1,0 0 1,36-17 15,-54 17-15,36 0 0,-35 0-1,17 0 1,0-18-1,-17 18 1,17 0 0,-17 0-1,0 0 1,-1 0 15,1 0 32,-18-18 437,-18 1 422</inkml:trace>
  <inkml:trace contextRef="#ctx0" brushRef="#br0" timeOffset="11522.63">18327 5115 0,'-18'0'94,"36"18"62,-1-18-141,1 18 1,0-1 0,-1-17-1,-17 18 1,18-18 0,0 17-1,-1-17 1,19 18-1,-19-18 1,1 0 0,-1 18-1,1-18 1,0 17 0,35-17-1,-36 18 1,19 0-1,-1-18 1,0 0 0,0 17-1,-17-17 1,17 18 0,1-18-1,17 0 1,-18 18-1,0-18 1,-17 0 0,35 0-1,0 0 1,-18 0 0,35 0-1,-34 0 1,-19 0-1,54 0 1,-36 17 0,-17-17-1,17 0 1,36 0 0,-18 0-1,-36 0 1,54 18-1,-54-18 1,1 0 0,35 0-1,-18 0 1,-17 0 0,35 18-1,17-18 1,-52 17-1,35-17 1,-36 0 0,1 18-1,0-18 1,17 17 0,-17 1-1,-1 0 1,1-1-16,-18 1 31,0-36 47,-18 18-62,18-17-16,-17 17 15,-1-18 1,18 0 0,-18 18-1,18-17 1,0-1 15,18 18-15,0-17-1,-1-1 1,54 0 0,-53 18-1,87-17 17,-34 17-32,17 0 15,-17 17 1,17-17-1,-35 0 1,17 0 0,-52 18-1,53-18 1,-36 0 0,53 0-1,-70 18 1,52-18-1,36 0 1,-71 0 0,18 0-1,-18 0 1,1-18 0,17 18-1,-18-18 1,18 1-1,0-19 1,-36 36 0,1-17-1,0-1-15,17 0 32,-17 1-32,-1-1 15,1 0 1</inkml:trace>
  <inkml:trace contextRef="#ctx0" brushRef="#br0" timeOffset="13252.34">18627 3263 0,'0'0'15,"17"-17"17,-17 34 46,-35 18-63,0 18 1,-18 0 0,0 18-1,18-36 1,35-17-16</inkml:trace>
  <inkml:trace contextRef="#ctx0" brushRef="#br0" timeOffset="13642.2">18362 3404 0,'18'0'32,"-18"18"14,0 0-30,0-1 0,0 54-1,0-54 1,0 19 0,17-36-1,36-18 1,-17 18-1,-1-18-15,18 1 16,-18 17 0,-35-18-1</inkml:trace>
  <inkml:trace contextRef="#ctx0" brushRef="#br0" timeOffset="14781.88">19050 3140 0,'0'0'16,"0"-18"0,0 36 46,-35 35-46,-18 17-1,-35 18 17,52-52-32,36-19 15,0-34 17,18 17-17,35-18 1,-35 18-1,34 0 1,1 0 0,-17 18-1,-19-18 32,-17-18-31,18 18-1,0 0 1,17-18 0,-18-17-1,1 17 1,-18 1 0,-18-1-1,1 1 1,-1 34-1,-35 1 1,0 17 0,53-17-1,0 17 1,18 0 0,0-35-16,17 18 15,-17-18 1,87-18-1,-87 18 1,53-35 0,-18 0-1,-53 17 1,0 0 0,-36 18-1,19 18 1,-19-18-1,1 35 1,17 1 0,18-1-1,18-35 1,53-18 0,-36 1-1,0-19 1,-35 72 31,-17 17-16,17-36-15</inkml:trace>
  <inkml:trace contextRef="#ctx0" brushRef="#br0" timeOffset="15483.71">19456 3369 0,'0'-18'16,"0"36"-16,17-36 0,-17 1 15,0-1 1,18 0 0,0 18 30,-1 18-46,1 17 16,0 1 0,-36-19-1,0 19 1,1-19 0,-1-17-1,18-17 1,0-1-1,0-17 1,71-18 15,-54 53-15,18-18 0,-17 36-1,0-1 1,-18 1-1,0 17 1,-18 1 0,0-19 15,36-52 0,0 17-15,-1-17-1,1 35-15,0-35 16,17 35 0,-35 17 15,18 19-15,-18-1-1,0-17 1,0-1 15,0-34-15,0-1-1</inkml:trace>
  <inkml:trace contextRef="#ctx0" brushRef="#br0" timeOffset="15701.67">19844 3334 0,'0'0'0,"17"-18"16,-17 53 62,-17 18-62,17-35-1,-18 17 1,0-17-1,18-36 1</inkml:trace>
  <inkml:trace contextRef="#ctx0" brushRef="#br0" timeOffset="15857.56">19897 3263 0,'0'18'0,"0"-36"0,0 1 15,0-19 1,17 19-1,-17-1 1,0 18 15</inkml:trace>
  <inkml:trace contextRef="#ctx0" brushRef="#br0" timeOffset="16459.34">19967 3281 0,'0'17'47,"0"19"-31,0 17-1,-17-36 1,17 1-1,0-18 17,35-18-17,0-17 1,0 35 0,-17-18-1,0 36-15,-18 0 16,17-1-1,-17 1 1,36 0 0,-36-36-1,35 0 1,0-35 0,-35 18-1,0 17 1,-17 18-1,-19 36 1,1-1 0,0 0-1,-1 36 1,19-36-16,-19 18 16,36-35-1,-17-1-15,-1 1 16,18 0-1,-17-18 1,17-53-16</inkml:trace>
  <inkml:trace contextRef="#ctx0" brushRef="#br0" timeOffset="17944.28">20585 3263 0,'0'-17'15,"0"34"-15,-18-17 32,18 18-17,-18 17 1,-105 159 15,105-176-15,18-36-1,18-52 1,-18 52 0,88-176-1,-35 123 1,-18 36-1,-17 17 1,35 36 0,-36 35-1,-17-35 1,-35 52 0,-53 1-1,35-71 1,0 0-1,35-18 1,1 0 0,34 36-1,19 17 1,-19 1 0,36 34-1,-17-17 1,17-18-1,-1-35 1,-16-17 0,17-19-1,-18 1 1,-17 0 0,-36 17-1,-53 18 1,18 36-1,18-19 1,18 1-16,17-1 16,0 1-1,17-18 1,1 0 0,88-35-1,-89 17 1,19 1-1,-36 34 1,-18 18 0,18-17-1,0 0 1,70-36 15,-17-17-15,-17 0-1,69-71 1,-69 35 0,17-17-1,-36-18 1,-17 89 0,-17 34 15,-1-17-16,-17 71 1,-36 70 0,36-35 15,35-89-31,-18 19 0,18-1 16,0-18-1,18-17 1,17-17-1,18-1 1,-35 1 0,-1-19-1,-17 36 17,-17 36-17,-1-36 1,-17 70 15,35-52-31,17-1 16,1-17-1,53 0 1,-36 0 0,-17 0 15,-18-35-16</inkml:trace>
  <inkml:trace contextRef="#ctx0" brushRef="#br0" timeOffset="18233.09">20937 3263 0,'0'-17'15,"0"34"-15,0-52 0,0 35 47,36 18-47,52-18 16,18 35 0,17-18-1,-35-17 1,-70 0-16,53 0 15,-54 0 1,-34 0 0</inkml:trace>
  <inkml:trace contextRef="#ctx0" brushRef="#br0" timeOffset="20940.55">18944 4110 0,'0'0'16,"0"-18"0,0 36 46,-35 17-31,0 0-15,-18 1 0,35-19-1,-35 36 1,0 0-1,18-18 1,17 1 0,1-1-1,-1-17-15,0 17 16,1 18 0,17-18-1,-18-17 1,18-1-1,-18 54 1,1-71 0,-1 53-1,1 0 1,-1 0 0,0 0-1,18 0 1,0-18-1,0-18 1,0 36 0,36-17-1,-1-1 1,0-17 0,-17-1-1,105 18 1,-105-17-1,88 17 1,0 1 0,17-19-1,0 19 1,54-1 0,-18-17-1,-18-1 1,0 1-1,18-1 1,-124-17 0,177 18-1,-177-18 1,88-18 0,89 1-1,-71 17 1,-53-18-1,18 1 1,-18-19 0,53 1-1,-17 0 1,-54 17 0,36 0 15,-53-17-31,18 17 15,-36 1 1,36-36 0,-36 53-1,35-53-15,-34 35 32,17-35-32,0 18 15,-18-18 16,0 18-31,0-36 16,-35 36 0,36-71-1,-36 36 1,0 52 0,0-105 15,0 70-16,-36 17 1,1 1 0,-18-35-16,36 52 15,-19-17 1,-105-53 0,123 70-1,-34 0 1,-90-35-1,107 36 1,-106-19 0,106 19-1,-106-1 1,123 0 0,-53 18-1,-34 0 1,34 0-1,36 0-15,-71-17 16,71-1 0,-142-17-1,142 35 17,-124-35-32,53 35 15,89 0 1,-107 17 15,107-17-31,-72 18 31,37-18-31,-19 35 16,53-17 0,-87 17-1,52-17 1,35-18-1,-17 17 1,-1 1 0,1-18-1,0 18 1,17-18 0,-88 17-1,71 1 1,-35 0-1,17-18 1,17 17 0,19-17-1,-19 18 1,1-18 0,18 18-1,-1-18 1,18-18-1</inkml:trace>
  <inkml:trace contextRef="#ctx0" brushRef="#br0" timeOffset="34404.62">9596 8326 0,'0'17'63,"17"-17"31,18 18-79,-17-18 1,141 17-1,-53-17 1,0 0 0,88 0-1,-18 0 1,141 0 15,-281 0-15,175 0-1,-193 0-15,17 0 16,106 0 0,-88-17-1,-17-1 1,-19 18 0,1-17 15,0 17-16,-1 0 32</inkml:trace>
  <inkml:trace contextRef="#ctx0" brushRef="#br0" timeOffset="35599.15">12577 6791 0,'0'0'0,"-18"0"78,18 18 0,18-18-63,52 0 1,1 17-16,158 19 16,88-1-1,-246-18 1,229 19 0,17-19-1,-246-17 1,-1-17-1,-34 17 1,-19-18 0</inkml:trace>
  <inkml:trace contextRef="#ctx0" brushRef="#br0" timeOffset="49007.05">11994 10619 0,'36'0'297,"-19"0"-281,54-18-1,17 18 1,-88-18 0,53 18-1,-35 0 1,17 0-1,-35-17 1,35 17-16,-17 0 16,35-18-1,-36 18 1,1 0-16,0 0 16,-1 0-1,19 0 1,69-18 15,-69 18-15,-19-17-1,19 17 1,34 0 0,-17-18-1,-35 18 1,88-17-1,-71 17 1,71 0 0,-71 0-1,0 0 1,36 0 0,-54 0-1,89-18 1,-88 18-1,70 0 1,-35 0 0,-35 0-1,87 0 1,-34-18 0,0 18-1,-54 0-15,19 0 16,-19 0-16,36 0 15,-35 0 1,52-17-16,36 17 16,-18-18 15,-52 18-31,17 0 16,-36 0-1,1 0-15,52-18 31,19 18-31,-72 0 16,160-17 31,-142 17-47,35 0 16,1 0-1,-18 0 1,70 0-1,-105 0 1,35 0-16,17 0 16,72 0-1,-125 0 1,89 0 15,18 0-31,-72 0 16,54 0 15,-88 0-31,17 0 0,18 0 16,-35-18 15,52 18 0,-52 0-15,0 0-1,-1 0 1,1 0-16,17 0 16,0 0-16,71 0 31,-35 0-15,-36 0-1,0 0-15,1 0 16,87 0 15,-105 0-15,123-18-1,-71 36 1,19-18 0,-36 0-1,52 0 1,-52 18-1,0-18 1,35 0 0,36 17-1,-54-17 1,19 0 0,-37 0-1,125 0 1,-107 18-1,1-18 1,35 0 0,-36 0-1,-52 0-15,0 0 0,123-18 32,-124 18-32,72 0 15,-54 0 1,177 0 15,-142 0-15,124 18 15,-141-18-15,88 18 15,-106-18-16,142 17 17,-142-17-17,36 0 1,-36 0 0,0 0 15,-17-17-16,0 17-15,-1 0 16,1 0 0,-18-18-1,17 18 17,1-18-17,0 18-15,-1 0 47,1 0-47,0 0 31,-1-17-31,19 17 32,-19 0-32,1 0 31,-1-18 0,-17 0 16</inkml:trace>
  <inkml:trace contextRef="#ctx0" brushRef="#br0" timeOffset="52556.9">13917 10372 0,'0'17'140,"0"1"-93,0 0-31,0-1-1,0 19 1,18 52 0,-18-71-1,17 36 1,-17 18-1,18-36 1,-18-17 0,0 17-1,18-35 1,-18-18 46</inkml:trace>
  <inkml:trace contextRef="#ctx0" brushRef="#br0" timeOffset="53338.94">13935 10354 0,'0'-18'0,"-18"36"78,0 0-63,-17 17 1,18-17 0,-36 17-1,35 0 1,36-52 62,17 17-62,35-18-1,-34 18 1,-19 0-16,36 0 16,-35 0-1,0-18 63,-18 1-62,-18-1 0,0 0-1,1 1 1,-1-1-1</inkml:trace>
  <inkml:trace contextRef="#ctx0" brushRef="#br0" timeOffset="63448.54">12559 10266 0,'0'17'0,"-18"-17"31,18 18 110,18-18-125,35 18-1,17-18 1,-52 17 0,35-17-16,-35 0 15,52 0 1,-17-17-1,-35 17 1,-1-18 0,1 18-1,0 0 17</inkml:trace>
  <inkml:trace contextRef="#ctx0" brushRef="#br0" timeOffset="67801.92">21026 10142 0,'0'18'109,"0"0"-78,0 17-15,17 0 0,1-17-1,17-1 1,0 1 0,89 17-1,-107-35 1,19 18-16,17-18 15,17 18 1,-52-18-16,35 0 16,-18 17-1,0-17-15,-17 0 16,35 0-16,0 0 16,0 0-1,-18 0 1,18 0-1,-18 0 1,-17 0 0,52 0-1,36 0 17,-70 0-17,16 0 1,-34 0-1,88 18 1,-53 0 0,-18-18-1,0 17 1,1-17 0,-1 18-1,-17-18 1,52 35-1,-52-35 1,-1 0 0,1 0 77,-18-17-46,0-1-47,18 0 32,-18 1-17,53-1 1,88 0 15,-124 18-31,142-17 31,-106 17-15,-35 0-16,52 0 16,1-18-1,-1 18 1,-34-18-1,52 1 1,-53 17 0,36-18-1,-36 0 1,-17 1-16,52-18 16,-17-1-1,-35 36 1,52-88-1,-35 35 1,-35 18 0,18 35-1,-18-35 1,18-1 31</inkml:trace>
</inkml:ink>
</file>

<file path=ppt/ink/ink4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38:57.259"/>
    </inkml:context>
    <inkml:brush xml:id="br0">
      <inkml:brushProperty name="width" value="0.05" units="cm"/>
      <inkml:brushProperty name="height" value="0.05" units="cm"/>
      <inkml:brushProperty name="ignorePressure" value="1"/>
    </inkml:brush>
  </inkml:definitions>
  <inkml:trace contextRef="#ctx0" brushRef="#br0">60 67,'-8'0,"-1"-8,-8-2,0-7,9 0,7 2</inkml:trace>
</inkml:ink>
</file>

<file path=ppt/ink/ink4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38:57.587"/>
    </inkml:context>
    <inkml:brush xml:id="br0">
      <inkml:brushProperty name="width" value="0.05" units="cm"/>
      <inkml:brushProperty name="height" value="0.05" units="cm"/>
      <inkml:brushProperty name="ignorePressure" value="1"/>
    </inkml:brush>
  </inkml:definitions>
  <inkml:trace contextRef="#ctx0" brushRef="#br0">115 54,'-1'0,"0"1,0 0,0 0,1 0,-1 0,0 0,1 0,-1 0,0 0,1 0,-1 0,1 0,-1 0,1 0,0 0,0 1,-1-1,1 0,0 0,0 0,0 1,0-1,0 0,0 0,1 0,-1 1,0-1,1 0,-1 0,1 0,-1 0,1 0,-1 0,1 0,0 0,-1 0,1 0,0 0,0 0,0 0,0-1,0 1,0 0,0-1,0 1,0 0,0-1,0 1,2-1,3 3,0 0,0-1,0 0,0 0,0-1,0 0,1 0,7 0,-4-1,1-1,-1-1,0 0,0 0,14-6,-19 7,-1-1,0 0,1 0,-1 0,0-1,0 0,0 0,0 0,-1 0,1 0,-1-1,0 1,4-7,-6 9,0-1,-1 1,1 0,-1 0,1-1,-1 1,1 0,-1-1,0 1,1-1,-1 1,0-1,0 1,0 0,0-1,-1 1,1-1,0 1,-1 0,1-1,0 1,-1 0,0-1,1 1,-1 0,0 0,0-1,1 1,-1 0,0 0,0 0,0 0,0 0,-1 0,1 1,0-1,0 0,0 0,-1 1,1-1,0 1,-1-1,1 1,0 0,-1-1,-2 1,-5-2,-1 0,1 0,-1 1,1 0,-16 2,11 0,0 1,1 0,-1 1,1 1,0 0,0 1,0 1,0 0,1 0,-21 16,28-19,1 0,-1 1,1 0,0 0,1 0,-1 0,0 1,1 0,0-1,0 1,1 0,0 0,-1 1,2-1,-1 0,0 1,1-1,0 1,1 0,-1-1,1 1,0 0,0-1,1 1,0-1,0 1,0 0,4 9,-1-6,1 0,0 0,1 0,-1-1,2 0,-1 0,1 0,0-1,1 0,0 0,0-1,0 0,1-1,0 0,0 0,0-1,1 0,17 5,-8-3,-1-2,1 0,1 0,-1-2,0-1,1 0,-1-1,1-1,21-4,19-12,-9-5</inkml:trace>
</inkml:ink>
</file>

<file path=ppt/ink/ink4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38:58.115"/>
    </inkml:context>
    <inkml:brush xml:id="br0">
      <inkml:brushProperty name="width" value="0.05" units="cm"/>
      <inkml:brushProperty name="height" value="0.05" units="cm"/>
      <inkml:brushProperty name="ignorePressure" value="1"/>
    </inkml:brush>
  </inkml:definitions>
  <inkml:trace contextRef="#ctx0" brushRef="#br0">293 524,'0'-2,"0"0,0 1,0-1,-1 1,1-1,0 1,-1-1,1 1,-1-1,0 1,1 0,-1-1,0 1,0 0,0-1,0 1,0 0,0 0,0 0,0 0,-1 0,1 0,0 0,0 1,-1-1,1 0,-1 1,1-1,-1 1,1-1,-1 1,1 0,-1-1,1 1,-1 0,1 0,-1 0,1 0,-1 1,-1-1,-7 1,0 0,1 1,-1 0,1 1,-10 4,6-1,1 0,0 1,0 1,0 0,1 1,1 0,-1 1,1 0,1 0,0 1,1 0,0 1,-13 24,17-28,1 0,-1 1,1-1,1 1,0 0,0 0,0 0,1 0,1 0,0 10,0-13,1 0,0-1,0 1,1 0,0 0,0-1,0 1,1-1,-1 1,1-1,1 0,-1 0,1-1,0 1,0-1,6 6,-5-6,1 0,1 0,-1-1,0 0,1 0,0 0,-1-1,1 0,0 0,0-1,0 0,1 0,-1-1,0 1,0-2,0 1,0-1,0 0,1 0,8-4,9-2,-1-2,0 0,-1-2,32-18,-33 16,0-2,-1 0,0-1,-1-1,-1-1,-1-1,0 0,-2-2,0 0,-1 0,-1-2,-1 1,-1-2,-2 0,0 0,-1-1,-2 0,0 0,-2-1,4-48,-5 25,-4-68,-1 99,-1-1,-1 1,0 0,-2 0,0 1,-14-33,19 50,0 0,0-1,0 1,0 0,0 0,0-1,0 1,0 0,0 0,0-1,0 1,0 0,0 0,0-1,0 1,0 0,-1 0,1 0,0-1,0 1,0 0,0 0,-1 0,1 0,0-1,0 1,-1 0,1 0,0 0,0 0,0 0,-1 0,1 0,0 0,0 0,-1 0,1-1,0 1,0 0,-1 0,1 1,0-1,0 0,-1 0,1 0,0 0,0 0,-1 0,1 0,0 0,0 0,-1 0,1 1,0-1,0 0,0 0,-7 21,1 30,-12 211,-5 97,20-269</inkml:trace>
</inkml:ink>
</file>

<file path=ppt/ink/ink4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38:58.458"/>
    </inkml:context>
    <inkml:brush xml:id="br0">
      <inkml:brushProperty name="width" value="0.05" units="cm"/>
      <inkml:brushProperty name="height" value="0.05" units="cm"/>
      <inkml:brushProperty name="ignorePressure" value="1"/>
    </inkml:brush>
  </inkml:definitions>
  <inkml:trace contextRef="#ctx0" brushRef="#br0">37 35,'-8'0,"-9"0,6 0,11 0,29 0,31-7,28-3,14 0,-3 2,-18 10,-23 20,-21 20,-18 11,-11 11,-7 3,-4-3,-1-35,-1-23</inkml:trace>
</inkml:ink>
</file>

<file path=ppt/ink/ink4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38:58.786"/>
    </inkml:context>
    <inkml:brush xml:id="br0">
      <inkml:brushProperty name="width" value="0.05" units="cm"/>
      <inkml:brushProperty name="height" value="0.05" units="cm"/>
      <inkml:brushProperty name="ignorePressure" value="1"/>
    </inkml:brush>
  </inkml:definitions>
  <inkml:trace contextRef="#ctx0" brushRef="#br0">34 85,'0'-8,"-7"-9,-3-10,1 7,1 8</inkml:trace>
</inkml:ink>
</file>

<file path=ppt/ink/ink4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38:59.224"/>
    </inkml:context>
    <inkml:brush xml:id="br0">
      <inkml:brushProperty name="width" value="0.05" units="cm"/>
      <inkml:brushProperty name="height" value="0.05" units="cm"/>
      <inkml:brushProperty name="ignorePressure" value="1"/>
    </inkml:brush>
  </inkml:definitions>
  <inkml:trace contextRef="#ctx0" brushRef="#br0">1 60,'-1'91,"3"106,-2-191,1 1,-1 0,1 0,0 0,1-1,0 1,0-1,0 1,1-1,0 0,4 8,-6-14,-1 1,0-1,1 1,-1-1,1 1,0-1,-1 1,1-1,-1 0,1 1,0-1,-1 0,1 1,-1-1,1 0,0 0,0 0,-1 1,1-1,0 0,-1 0,1 0,0 0,0 0,-1 0,1-1,0 1,-1 0,1 0,0 0,0-1,19-20,5-32,-14 19,-5 14,2 1,15-34,-19 47,0 0,0 0,1 0,0 0,0 1,0 0,0 0,1 0,0 1,0 0,12-7,9 0,1 0,44-10,-52 17,-1-1,-1-1,1-1,-1 0,0-1,-1-1,29-20,-45 28,1 0,0-1,0 0,0 1,-1-1,1 0,-1 0,1 0,-1 0,0 0,0 0,0 0,0 0,0-1,0 1,0 0,0-5,-1 7,0-1,0 0,-1 1,1-1,0 1,0-1,0 0,-1 1,1-1,0 1,0-1,-1 1,1-1,0 1,-1 0,1-1,-1 1,1-1,-1 1,1 0,-1-1,1 1,-1 0,1-1,-1 1,-26 0,19 2,-1 1,1 1,0 0,0 0,0 0,0 1,1 0,0 1,0-1,0 1,0 1,1-1,0 1,1 0,0 1,0-1,0 1,-3 8,3-5,0 0,0 0,1 0,1 0,-1 1,2-1,0 1,0 0,1 0,1-1,0 1,0 0,4 17,-3-24,1 0,-1 1,1-1,1-1,-1 1,1 0,-1 0,1-1,0 0,1 1,-1-1,1 0,0-1,0 1,0-1,1 0,-1 0,1 0,-1 0,1-1,5 2,-2-1,0-1,0 0,0 0,0-1,0 0,0-1,0 0,0 0,0 0,0-1,0 0,0-1,10-3,19-10</inkml:trace>
</inkml:ink>
</file>

<file path=ppt/ink/ink4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39:05.568"/>
    </inkml:context>
    <inkml:brush xml:id="br0">
      <inkml:brushProperty name="width" value="0.05" units="cm"/>
      <inkml:brushProperty name="height" value="0.05" units="cm"/>
      <inkml:brushProperty name="ignorePressure" value="1"/>
    </inkml:brush>
  </inkml:definitions>
  <inkml:trace contextRef="#ctx0" brushRef="#br0">1114 47,'-569'-27,"295"8,261 22,31 5,44 12,-50-16,49 13,-29-9,0 2,0 1,-2 1,31 16,-59-27,0 0,0 1,0-1,0 0,0 0,0 1,0-1,-1 1,1 0,0 0,-1-1,1 1,-1 0,0 0,0 0,0 0,0 1,0-1,0 0,0 0,-1 1,1 1,-1 0,-1-1,0 0,0 0,0 0,0 1,0-1,-1 0,1-1,-1 1,0 0,0 0,0-1,0 1,-1-1,-3 3,-28 26,-2-3,-2 0,-57 31,-55 40,90-50,2 3,-52 60,108-110,0-1,1 1,-1 0,0-1,1 1,-1 0,1 0,0 0,0 0,0 0,0 0,0 1,0-1,0 0,1 0,-1 1,1-1,0 0,-1 1,1 4,2-5,0 0,-1-1,1 1,0 0,0 0,0-1,0 1,1-1,-1 0,0 1,1-1,-1 0,0-1,1 1,-1 0,1-1,-1 1,1-1,0 0,-1 0,5 0,82 7,174-9,94-38,-173 10,-117 20</inkml:trace>
</inkml:ink>
</file>

<file path=ppt/ink/ink4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39:06.084"/>
    </inkml:context>
    <inkml:brush xml:id="br0">
      <inkml:brushProperty name="width" value="0.05" units="cm"/>
      <inkml:brushProperty name="height" value="0.05" units="cm"/>
      <inkml:brushProperty name="ignorePressure" value="1"/>
    </inkml:brush>
  </inkml:definitions>
  <inkml:trace contextRef="#ctx0" brushRef="#br0">0 0,'0'7,"0"11,0 8,0 16,0 8,0 2,0 8,0 1,0-2,7-12,11-20,8-24,9-25,-3-11</inkml:trace>
</inkml:ink>
</file>

<file path=ppt/ink/ink4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39:06.411"/>
    </inkml:context>
    <inkml:brush xml:id="br0">
      <inkml:brushProperty name="width" value="0.05" units="cm"/>
      <inkml:brushProperty name="height" value="0.05" units="cm"/>
      <inkml:brushProperty name="ignorePressure" value="1"/>
    </inkml:brush>
  </inkml:definitions>
  <inkml:trace contextRef="#ctx0" brushRef="#br0">1 19,'0'-8,"0"-2</inkml:trace>
</inkml:ink>
</file>

<file path=ppt/ink/ink4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39:06.802"/>
    </inkml:context>
    <inkml:brush xml:id="br0">
      <inkml:brushProperty name="width" value="0.05" units="cm"/>
      <inkml:brushProperty name="height" value="0.05" units="cm"/>
      <inkml:brushProperty name="ignorePressure" value="1"/>
    </inkml:brush>
  </inkml:definitions>
  <inkml:trace contextRef="#ctx0" brushRef="#br0">11 0,'0'8,"-8"1,6 1,17-3,14-1,17-3,8-1,-5-9,-11-3</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0:57.008"/>
    </inkml:context>
    <inkml:brush xml:id="br0">
      <inkml:brushProperty name="width" value="0.05" units="cm"/>
      <inkml:brushProperty name="height" value="0.05" units="cm"/>
      <inkml:brushProperty name="ignorePressure" value="1"/>
    </inkml:brush>
  </inkml:definitions>
  <inkml:trace contextRef="#ctx0" brushRef="#br0">1 30,'30'26,"2"-2,1-1,1-1,0-2,2-2,0-1,1-1,76 20,-78-29,1-1,68 3,-61-7,60 11,201 39,-255-44,-1-1,1-3,0-2,0-2,0-3,-1-1,49-11,-14 1,0 5,1 3,119 7,-96 0,-90-1,-1 1,1 0,-1 2,25 5,-37-7,-1 1,1-1,0 1,0 0,0 0,-1 0,1 0,-1 1,0-1,4 5,-5-5,-1-1,0 1,1 0,-1 0,0 0,-1 0,1 0,0 0,0 0,-1 0,1 0,-1 0,0 1,0-1,0 0,0 0,0 0,0 0,0 1,-2 3,0-1,0-1,0 1,0 0,-1-1,0 1,0-1,0 0,0 0,-1 0,0-1,0 1,0-1,0 0,0 0,-1 0,1-1,-1 1,1-1,-1 0,0 0,-10 1,7 0,-1-1,0 0,0-1,1 0,-1-1,0 1,0-2,0 1,0-1,0-1,1 1,-10-4,17 5,-1 0,1-1,-1 1,1-1,0 1,-1-1,1 1,0-1,-1 0,1 0,0 1,0-1,-1 0,1 0,0 0,0 0,0-1,0 1,0 0,1 0,-1-1,0 1,1 0,-1-1,1 1,-1-1,1 1,-1 0,1-1,0 1,0-1,0 1,0-1,0 1,0-1,0 1,0-1,1 1,-1-1,1 1,-1-1,1 1,-1 0,1-1,0 1,0 0,-1-1,1 1,0 0,0 0,0 0,1 0,1-2,4-4,0 1,1-1,0 1,0 1,0 0,18-9,7 2,1 2,0 1,0 2,0 1,46-2,184 6,-183 3,-18 0,9 1,0-3,111-15,-70 1,1 5,145 6,-176 1,132-24,-135 15,19-7,175-59,-213 59,142-56,-176 62</inkml:trace>
</inkml:ink>
</file>

<file path=ppt/ink/ink4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39:07.131"/>
    </inkml:context>
    <inkml:brush xml:id="br0">
      <inkml:brushProperty name="width" value="0.05" units="cm"/>
      <inkml:brushProperty name="height" value="0.05" units="cm"/>
      <inkml:brushProperty name="ignorePressure" value="1"/>
    </inkml:brush>
  </inkml:definitions>
  <inkml:trace contextRef="#ctx0" brushRef="#br0">20 0,'-8'0,"-2"8,8 2,20 0,13-3,9-1,14-10,3-5,-6 0</inkml:trace>
</inkml:ink>
</file>

<file path=ppt/ink/ink4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39:07.505"/>
    </inkml:context>
    <inkml:brush xml:id="br0">
      <inkml:brushProperty name="width" value="0.05" units="cm"/>
      <inkml:brushProperty name="height" value="0.05" units="cm"/>
      <inkml:brushProperty name="ignorePressure" value="1"/>
    </inkml:brush>
  </inkml:definitions>
  <inkml:trace contextRef="#ctx0" brushRef="#br0">1 1,'0'7,"0"11,0 16,0 25,0 18,0 2,0 11,0-3,0-8,0-26,0-36,0-22</inkml:trace>
</inkml:ink>
</file>

<file path=ppt/ink/ink4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39:08.130"/>
    </inkml:context>
    <inkml:brush xml:id="br0">
      <inkml:brushProperty name="width" value="0.05" units="cm"/>
      <inkml:brushProperty name="height" value="0.05" units="cm"/>
      <inkml:brushProperty name="ignorePressure" value="1"/>
    </inkml:brush>
  </inkml:definitions>
  <inkml:trace contextRef="#ctx0" brushRef="#br0">1 19,'0'0,"0"0,0 0,0 0,0 0,0 0,0 0,0 0,0 0,0 0,0 0,1 0,-1 0,0 0,0 0,0 0,0 0,0 0,0 0,0 0,0 0,0 0,0 0,0 0,0 0,0 0,0 0,1 0,-1 0,0 0,0 0,0 0,0 0,0 0,0-1,0 1,0 0,0 0,0 0,0 0,0 0,0 0,0 0,0 0,0 0,5 12,5 23,16 174,-24-196,-2-33,2 0,0 1,1-1,1 1,1-1,1 2,13-31,-15 41,0 0,1 0,0 0,0 1,1-1,0 1,0 1,10-9,-12 12,0 0,1 0,-1 0,1 1,-1 0,1 0,0 0,0 1,0-1,0 1,0 0,0 0,0 1,0 0,9 0,-7 1,-1 0,0 1,0 0,0 0,0 0,0 0,0 1,-1 0,1 0,-1 1,0 0,0 0,0 0,0 0,-1 1,0-1,0 1,0 0,0 1,-1-1,4 9,5 11,-2 0,0 1,9 42,-13-45,-6-22,1 1,-1-1,0 0,1 1,-1-1,0 0,1 1,0-1,-1 0,1 0,0 1,-1-1,1 0,0 0,0 0,0 0,0 0,0 0,0 0,1-1,-1 1,0 0,0-1,2 2,-1-2,0 0,-1-1,1 1,-1-1,1 1,-1-1,0 1,1-1,-1 0,1 1,-1-1,0 0,0 0,0 0,1 0,-1 0,0 0,0-1,0 1,1-2,11-17</inkml:trace>
</inkml:ink>
</file>

<file path=ppt/ink/ink4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39:16.861"/>
    </inkml:context>
    <inkml:brush xml:id="br0">
      <inkml:brushProperty name="width" value="0.05" units="cm"/>
      <inkml:brushProperty name="height" value="0.05" units="cm"/>
      <inkml:brushProperty name="ignorePressure" value="1"/>
    </inkml:brush>
  </inkml:definitions>
  <inkml:trace contextRef="#ctx0" brushRef="#br0">10 52,'0'8,"-7"2,4 0,26-3,23-1,12-3,18-8,11-5,-2 1,-15-7,-12 1,-16-6,-16 1</inkml:trace>
</inkml:ink>
</file>

<file path=ppt/ink/ink4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39:17.204"/>
    </inkml:context>
    <inkml:brush xml:id="br0">
      <inkml:brushProperty name="width" value="0.05" units="cm"/>
      <inkml:brushProperty name="height" value="0.05" units="cm"/>
      <inkml:brushProperty name="ignorePressure" value="1"/>
    </inkml:brush>
  </inkml:definitions>
  <inkml:trace contextRef="#ctx0" brushRef="#br0">45 11,'0'-8,"0"6,0 10,0 18,0 20,-8 10,-1 17,-1 4,3-3,2-8,1-22,2-18</inkml:trace>
</inkml:ink>
</file>

<file path=ppt/ink/ink4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39:18.591"/>
    </inkml:context>
    <inkml:brush xml:id="br0">
      <inkml:brushProperty name="width" value="0.05" units="cm"/>
      <inkml:brushProperty name="height" value="0.05" units="cm"/>
      <inkml:brushProperty name="ignorePressure" value="1"/>
    </inkml:brush>
  </inkml:definitions>
  <inkml:trace contextRef="#ctx0" brushRef="#br0">73 0,'0'15,"-8"19,-1 27,-1 18,3 2,1-4,3-8,-6-16,-2-25,1-16</inkml:trace>
</inkml:ink>
</file>

<file path=ppt/ink/ink4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39:19.029"/>
    </inkml:context>
    <inkml:brush xml:id="br0">
      <inkml:brushProperty name="width" value="0.05" units="cm"/>
      <inkml:brushProperty name="height" value="0.05" units="cm"/>
      <inkml:brushProperty name="ignorePressure" value="1"/>
    </inkml:brush>
  </inkml:definitions>
  <inkml:trace contextRef="#ctx0" brushRef="#br0">19 81,'-7'0,"-3"7,8 3,19 0,37-2,39-3,10-1,-4-2,11-9,16-11,-6-1,-8 1,-23-3,-19 3,-15 3,-16 5</inkml:trace>
</inkml:ink>
</file>

<file path=ppt/ink/ink4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39:20.279"/>
    </inkml:context>
    <inkml:brush xml:id="br0">
      <inkml:brushProperty name="width" value="0.05" units="cm"/>
      <inkml:brushProperty name="height" value="0.05" units="cm"/>
      <inkml:brushProperty name="ignorePressure" value="1"/>
    </inkml:brush>
  </inkml:definitions>
  <inkml:trace contextRef="#ctx0" brushRef="#br0">70 18,'31'-5,"-11"1,1 0,0 2,21 0,-26 3,1 1,0 1,-1 0,1 1,-1 1,0 0,18 10,-29-13,-1 0,1 1,-1-1,1 1,-1 0,0 0,0 1,0-1,-1 1,1 0,-1 0,0 0,0 0,0 1,-1-1,1 1,-1 0,0-1,0 1,-1 0,0 0,1 0,-2 0,1 1,-1-1,1 0,-2 7,-2 2,0-1,-1 0,0 0,-2-1,1 0,-1 1,-1-2,0 1,-1-1,-16 19,-13 11,-51 44,82-80,-122 99,55-47,71-56,0 0,1 0,-1 1,1-1,-1 0,1 1,0-1,0 1,0 0,0-1,0 1,-1 2,2-3,0-1,0 1,0-1,0 1,0-1,0 1,0-1,0 1,0-1,0 0,0 1,0-1,1 1,-1-1,0 1,0-1,1 0,-1 1,0-1,0 0,1 1,-1-1,0 0,1 1,-1-1,1 0,-1 0,0 1,1-1,-1 0,1 0,5 2,0-1,0 0,-1 0,1 0,0-1,11 0,76-9,124-27,-179 29,9-4,-12-2</inkml:trace>
</inkml:ink>
</file>

<file path=ppt/ink/ink4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39:21.621"/>
    </inkml:context>
    <inkml:brush xml:id="br0">
      <inkml:brushProperty name="width" value="0.05" units="cm"/>
      <inkml:brushProperty name="height" value="0.05" units="cm"/>
      <inkml:brushProperty name="ignorePressure" value="1"/>
    </inkml:brush>
  </inkml:definitions>
  <inkml:trace contextRef="#ctx0" brushRef="#br0">1 517,'0'1,"0"1,0 0,0 0,0 0,0 0,0 0,0-1,1 1,-1 0,1 0,-1 0,1-1,0 1,0 0,0-1,0 1,0-1,0 1,2 2,-2-4,1 1,-1-1,0 0,0 1,0-1,1 0,-1 1,0-1,0 0,1 0,-1 0,0 0,1-1,-1 1,0 0,0 0,1-1,-1 1,0-1,0 1,2-1,3-3,1 0,-1 0,0-1,0 1,0-1,-1-1,0 1,6-8,3-8,-1-2,0 0,-2 0,-1-1,-1 0,12-46,-12 25,-1 0,4-88,-17 81,-3 33,7 19,1 0,-1 0,1 0,-1 0,0-1,1 1,-1 0,1 0,-1 1,1-1,-1 0,1 0,-1 0,1 0,-1 0,1 1,-1-1,1 0,-1 0,1 1,-1-1,1 0,-1 1,1-1,0 0,-1 1,1-1,0 1,-1-1,1 1,0-1,-1 0,1 1,0 0,-6 10,0-1,1 1,0-1,1 1,0 0,1 1,0-1,-1 13,-9 104,11-102,-3 331,6-281,-1-111,3 0,0 0,3 0,16-60,-18 82,0 0,1 0,1 0,0 1,0-1,1 1,1 1,0-1,1 1,0 1,1 0,0 0,0 1,1 0,12-7,-20 14,1-1,-1 2,1-1,-1 0,1 1,0-1,0 1,-1 0,1 0,0 1,0-1,0 1,0 0,0 0,0 0,0 1,0-1,0 1,0 0,6 2,-5 0,-1 0,1 0,-1 0,0 1,0-1,0 1,0 0,-1 0,0 1,1-1,-2 1,1-1,3 8,2 9,0 0,-2 0,0 1,-1 0,-1 0,0 25,-3-37,3 36,-4-45,0-1,0 1,0 0,0 0,0 0,0 0,1 0,-1 0,0 0,1 0,-1-1,0 1,1 0,-1 0,1 0,-1-1,1 1,0 0,-1-1,1 1,0 0,0-1,-1 1,1-1,0 1,0-1,0 0,-1 1,1-1,0 0,0 1,0-1,0 0,0 0,0 0,1 0,16-9</inkml:trace>
</inkml:ink>
</file>

<file path=ppt/ink/ink4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39:22.043"/>
    </inkml:context>
    <inkml:brush xml:id="br0">
      <inkml:brushProperty name="width" value="0.05" units="cm"/>
      <inkml:brushProperty name="height" value="0.05" units="cm"/>
      <inkml:brushProperty name="ignorePressure" value="1"/>
    </inkml:brush>
  </inkml:definitions>
  <inkml:trace contextRef="#ctx0" brushRef="#br0">0 0,'8'8,"1"9,1 10,-3 8,-2 12,-1 14,-3 3,0-1,-1-5,7-11,10-14,9-13,1-17,-5-17,-6-20,-5-5</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0:59.180"/>
    </inkml:context>
    <inkml:brush xml:id="br0">
      <inkml:brushProperty name="width" value="0.05" units="cm"/>
      <inkml:brushProperty name="height" value="0.05" units="cm"/>
      <inkml:brushProperty name="ignorePressure" value="1"/>
    </inkml:brush>
  </inkml:definitions>
  <inkml:trace contextRef="#ctx0" brushRef="#br0">513 87,'-1'-3,"1"0,-1 0,0 0,0 0,0 0,0 0,0 0,-1 0,1 1,-1-1,0 0,0 1,0-1,0 1,0 0,-1 0,1 0,-1 0,1 0,-1 0,0 0,1 1,-1 0,-3-2,-6-2,1 1,-1 0,0 1,-22-4,22 6,-1 0,0 1,1 0,-1 1,0 1,1 0,-1 0,1 2,0-1,0 1,0 1,1 0,-1 1,1 0,1 1,-19 15,12-8,1 0,1 2,1 0,0 0,1 2,1-1,0 2,2-1,-11 26,18-36,0 1,0 0,1-1,0 1,0 0,1 0,1 0,-1 0,1 0,1 0,0 0,0 0,1 0,0 0,0 0,1-1,0 1,1-1,0 0,0 0,1 0,0 0,0-1,0 0,1 0,1 0,-1-1,1 0,0 0,0-1,0 0,1 0,0 0,0-1,0 0,1-1,-1 0,1 0,0-1,0 0,0-1,0 0,13 0,-2-1,-1-1,1 0,0-2,-1 0,0-2,0 0,25-10,-36 12,-1 0,1 0,-1-1,0 0,0 0,0 0,-1-1,1 0,-1 0,0-1,-1 0,1 0,-1 0,-1-1,1 0,-1 0,0 0,-1 0,1 0,3-13,-7 17,1 0,-1 1,1-1,-1 0,0 0,0 1,0-1,-1 0,1 1,0-1,-1 0,0 1,0-1,0 0,0 1,0-1,0 1,-1 0,1-1,-1 1,1 0,-1 0,0 0,0 0,0 0,0 1,0-1,-1 0,1 1,0 0,-1-1,1 1,-1 0,1 0,-1 1,0-1,1 0,-4 1,-2-2,0 1,0 1,0-1,1 1,-1 1,0-1,0 1,0 1,1 0,-1 0,1 0,-10 5,6-1,1 1,-1 0,1 1,0 0,1 1,0 0,-8 11,14-17,0 0,0 1,0-1,1 1,0-1,0 1,0 0,0 0,0 0,1 0,-1 0,1 0,0 1,1-1,-1 0,1 0,0 1,0-1,0 1,0-1,1 0,0 0,2 7,-3-9,1-1,0 1,0-1,0 1,0-1,0 0,0 1,0-1,0 0,0 0,1 1,-1-1,1 0,-1 0,1-1,-1 1,1 0,-1 0,1-1,0 1,-1-1,1 0,0 1,2-1,0 0,-1 0,1-1,0 0,0 0,0 0,-1 0,1 0,0-1,-1 1,6-4,1-2,1 0,-2-1,1 0,-1 0,15-17,-22 22,0-1,1 1,0 0,0 0,0 0,0 0,1 0,-1 1,7-4,-9 6,0 0,1-1,-1 1,0 0,0 0,1 0,-1 1,0-1,0 0,1 0,-1 1,0-1,0 1,0-1,1 1,-1-1,0 1,0 0,0 0,0-1,0 1,0 0,0 0,-1 0,1 0,0 0,0 0,-1 0,1 0,-1 1,1-1,-1 0,1 0,0 3,3 5,1 0,0 0,1 0,0 0,0-1,1 0,0 0,10 8,-14-14,-1 0,1 0,0-1,0 1,0-1,0 0,-1 0,2 0,-1 0,0 0,0-1,0 0,0 1,0-1,0 0,1 0,-1-1,0 1,0-1,0 1,0-1,0 0,0 0,0-1,0 1,0 0,-1-1,1 0,-1 0,1 0,-1 0,4-4,4-3,-2-1,1 0,-1 0,7-13,-8 12,0 0,1 1,14-14,-21 22,0 1,0 0,0 0,0 0,0 0,1 1,-1-1,0 0,1 0,-1 1,1-1,-1 1,0-1,1 1,-1 0,1-1,-1 1,1 0,0 0,-1 0,1 0,-1 0,1 1,-1-1,1 0,-1 1,1-1,-1 1,0-1,1 1,-1 0,0 0,1-1,-1 1,0 0,0 0,0 0,0 0,0 1,0-1,0 0,0 0,0 1,0-1,0 3,5 6,-1 0,0 0,-1 1,4 15,-4-9,5 16,-5-27,0-17,-3 5,1 0,0 0,0 0,0 1,0-1,1 1,0-1,0 1,1 0,-1 1,1-1,0 0,0 1,9-7,-11 9,0 1,0 0,0-1,0 1,1 0,-1 0,0 0,1 0,-1 1,1-1,-1 1,1-1,-1 1,1 0,-1 0,1 0,-1 0,1 1,-1-1,1 1,-1-1,0 1,1 0,-1 0,0 0,1 0,-1 0,0 1,0-1,0 1,0-1,0 1,0 0,-1 0,1 0,0 0,-1 0,2 2,8 14,0 0,-1 1,13 36,-18-43,6 14</inkml:trace>
</inkml:ink>
</file>

<file path=ppt/ink/ink4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39:22.418"/>
    </inkml:context>
    <inkml:brush xml:id="br0">
      <inkml:brushProperty name="width" value="0.05" units="cm"/>
      <inkml:brushProperty name="height" value="0.05" units="cm"/>
      <inkml:brushProperty name="ignorePressure" value="1"/>
    </inkml:brush>
  </inkml:definitions>
  <inkml:trace contextRef="#ctx0" brushRef="#br0">0 45,'0'-8,"0"-9,0-2</inkml:trace>
</inkml:ink>
</file>

<file path=ppt/ink/ink4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39:35.418"/>
    </inkml:context>
    <inkml:brush xml:id="br0">
      <inkml:brushProperty name="width" value="0.05" units="cm"/>
      <inkml:brushProperty name="height" value="0.05" units="cm"/>
      <inkml:brushProperty name="ignorePressure" value="1"/>
    </inkml:brush>
  </inkml:definitions>
  <inkml:trace contextRef="#ctx0" brushRef="#br0">4 537,'-3'16,"2"-2,3-14,-1 1,0-1,0 1,1-1,-1 0,0 0,1 1,-1-1,0 0,1 0,-1 0,0-1,1 1,-1 0,0 0,2-1,30-7,-1-1,0-1,0-2,-1-1,-1-1,0-2,-1-1,32-25,-47 31,-1 0,-1-1,1-1,-2 0,0 0,0-2,-1 1,-1-1,-1 0,0-1,-1 0,0 0,-2-1,0 0,0 0,-2 0,0 0,-1-1,-1 1,0-1,-4-27,3 40,0-1,-1 1,0 0,0-1,-1 1,1 0,-1 0,-3-6,5 10,-1 0,1 0,-1 1,1-1,-1 1,1-1,-1 0,0 1,1-1,-1 1,0-1,1 1,-1-1,0 1,0 0,1-1,-1 1,0 0,0 0,0 0,-1-1,0 2,1-1,-1 0,0 1,1-1,-1 1,0 0,1-1,-1 1,1 0,-1 0,1 0,0 0,-1 0,-1 3,-9 7,0 0,1 1,1 0,0 1,0 0,2 1,-1 0,2 0,0 1,1 0,0 0,1 1,1-1,0 1,1 0,-1 21,4 44,4-1,15 92,4 53,-21 11,-2-234,0 0,1 0,-1 0,0 0,-1 0,1 0,0 0,0 0,-1 0,1 0,-1 0,0 0,0 0,0-1,1 1,-1 0,-1 0,1-1,-2 3,1-3,-1-1,1 1,0-1,0 0,0 0,0 1,0-2,0 1,0 0,0 0,0-1,0 1,0-1,0 0,0 1,0-1,0 0,-3-2,-8-3,-1-1,1 0,1-1,0 0,0-1,0-1,1 0,1 0,0-1,0 0,-9-14,16 19,0 1,0-1,0 0,0 0,1-1,0 1,0 0,1-1,0 1,0-1,0 0,1 1,0-1,1 0,-1 1,1-1,0 1,1-1,-1 1,1 0,1-1,-1 1,1 0,0 0,1 1,7-11,3-1,1 1,1 1,0 1,1 0,0 1,1 0,1 2,0 0,28-11,22-14,-46 20,-13 4</inkml:trace>
</inkml:ink>
</file>

<file path=ppt/ink/ink4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39:09.817"/>
    </inkml:context>
    <inkml:brush xml:id="br0">
      <inkml:brushProperty name="width" value="0.05" units="cm"/>
      <inkml:brushProperty name="height" value="0.05" units="cm"/>
      <inkml:brushProperty name="ignorePressure" value="1"/>
    </inkml:brush>
  </inkml:definitions>
  <inkml:trace contextRef="#ctx0" brushRef="#br0">669 1,'-157'-1,"-180"4,334-3,-13 0,1 1,-1 1,-22 6,33-7,1 0,0 1,0 0,0 0,0 0,0 0,1 0,-1 1,1-1,-1 1,1 0,0 0,0 0,0 1,1-1,-1 1,-3 6,2 0,0 0,1 1,0-1,1 1,0-1,1 1,0 0,0 12,10 92,-5-81,1 17,17 149,-4 283,-32-381,10-80,0-1,1 1,2 0,1 43,1-63,-1 0,0 0,1 0,0 0,-1 0,1 0,0 0,0 0,0-1,0 1,0 0,1 0,-1-1,0 1,1-1,-1 1,1-1,0 1,-1-1,1 0,0 0,0 0,0 0,0 0,0-1,0 1,0 0,0-1,0 0,4 1,5 0,1-1,-1 0,1-1,17-4,-12 3,166-21,-126 19</inkml:trace>
</inkml:ink>
</file>

<file path=ppt/ink/ink4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39:12.349"/>
    </inkml:context>
    <inkml:brush xml:id="br0">
      <inkml:brushProperty name="width" value="0.05" units="cm"/>
      <inkml:brushProperty name="height" value="0.05" units="cm"/>
      <inkml:brushProperty name="ignorePressure" value="1"/>
    </inkml:brush>
  </inkml:definitions>
  <inkml:trace contextRef="#ctx0" brushRef="#br0">338 210,'2'0,"0"-1,1 1,-1-1,0 0,0 0,0 0,0 0,0 0,0 0,0-1,0 1,0-1,0 1,-1-1,1 0,-1 0,1 1,-1-1,0 0,0 0,2-4,0 1,-1 0,0-1,0 1,0 0,0-1,-1 1,1-12,-2 13,0 0,-1 0,1-1,-1 1,0 0,0 0,0 0,-1 0,0 0,0 0,0 1,0-1,0 0,-1 1,1 0,-1-1,-4-2,1 1,0 0,0 0,0 1,-1 0,0 0,0 1,0-1,0 2,-11-4,11 4,0 0,-1 0,1 1,-1 0,1 0,-1 1,1 0,-1 0,1 1,-1 0,1 0,0 1,-1 0,1 0,0 1,0 0,0 0,0 0,1 1,0 0,-7 5,8-2,0 0,0 0,1 0,0 0,0 1,1 0,0 0,0 0,1 0,0 0,0 0,1 1,0-1,1 0,-1 1,2-1,-1 1,4 14,-4-18,1 0,1 1,-1-1,1 0,-1 1,1-1,1 0,-1 0,1-1,0 1,0 0,0-1,1 0,0 0,-1 0,1 0,1-1,-1 1,1-1,-1 0,1 0,0-1,0 1,0-1,0 0,0-1,0 1,1-1,8 1,-8-2,0 0,0 0,-1-1,1 0,0 0,-1-1,1 1,0-1,-1-1,0 1,1-1,-1 1,0-1,-1-1,1 1,0-1,-1 0,8-9,2-4,-1-1,0 0,15-30,-26 45,6-9,-3 12,-3 25,-10 40,-7 9,-9 140,18 76,6-270,0-12,0 8,0 0,-1 1,-1-1,0 0,-6 19,7-31,0 0,-1 0,0 0,0-1,0 1,0 0,0-1,-1 0,0 0,0 0,1 0,-2 0,1 0,0-1,0 0,-1 1,0-1,1 0,-1-1,0 1,0-1,0 0,0 0,0 0,-6 1,-2-2,0 1,0-2,0 1,0-2,0 1,0-2,0 0,0 0,1-1,-1 0,-12-8,19 10,0 0,-1-1,1 0,0 0,1 0,-1-1,1 0,-1 0,1 0,0 0,0-1,1 1,0-1,-1 0,1 0,1 0,-1-1,1 1,0-1,0 1,1-1,0 0,0 1,0-1,0-6,2 7,0 0,0 0,0 0,1 0,0 0,0 0,0 1,0-1,1 1,0-1,0 1,0 0,7-7,57-44,-52 43,41-26,81-41,-84 51</inkml:trace>
</inkml:ink>
</file>

<file path=ppt/ink/ink4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39:12.709"/>
    </inkml:context>
    <inkml:brush xml:id="br0">
      <inkml:brushProperty name="width" value="0.05" units="cm"/>
      <inkml:brushProperty name="height" value="0.05" units="cm"/>
      <inkml:brushProperty name="ignorePressure" value="1"/>
    </inkml:brush>
  </inkml:definitions>
  <inkml:trace contextRef="#ctx0" brushRef="#br0">1 0,'7'0,"3"7,-1 18,-1 19,-3 17,-2 6,-1-2,-1-3,6-14,10-21,10-23,-1-20,-4-29,-6-7</inkml:trace>
</inkml:ink>
</file>

<file path=ppt/ink/ink4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39:13.036"/>
    </inkml:context>
    <inkml:brush xml:id="br0">
      <inkml:brushProperty name="width" value="0.05" units="cm"/>
      <inkml:brushProperty name="height" value="0.05" units="cm"/>
      <inkml:brushProperty name="ignorePressure" value="1"/>
    </inkml:brush>
  </inkml:definitions>
  <inkml:trace contextRef="#ctx0" brushRef="#br0">1 17,'7'0,"3"-7,0-3</inkml:trace>
</inkml:ink>
</file>

<file path=ppt/ink/ink4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39:14.224"/>
    </inkml:context>
    <inkml:brush xml:id="br0">
      <inkml:brushProperty name="width" value="0.05" units="cm"/>
      <inkml:brushProperty name="height" value="0.05" units="cm"/>
      <inkml:brushProperty name="ignorePressure" value="1"/>
    </inkml:brush>
  </inkml:definitions>
  <inkml:trace contextRef="#ctx0" brushRef="#br0">88 376,'0'1,"1"1,-1 0,0-1,1 1,0-1,-1 1,1-1,0 1,0-1,0 1,0-1,0 0,0 1,0-1,1 0,-1 0,0 0,1 0,-1 0,0 0,1 0,0 0,-1-1,1 1,-1-1,1 1,0-1,-1 0,1 1,3-1,3 1,0 0,0 0,1-1,-1 0,8-2,-4 0,0 0,-1-1,0 0,0-1,0-1,0 1,-1-2,0 0,0 0,0 0,-1-1,1-1,-2 0,1 0,-1 0,-1-1,1 0,-2-1,7-10,-6 7,0 0,-2-1,1 0,-1 0,-1 0,-1-1,0 1,-1-1,0 0,-1 0,-1 0,0 1,-1-1,-5-22,6 34,0 1,-1-1,0 1,1-1,-1 1,0 0,0-1,0 1,0 0,-1 0,1 0,0-1,-4-2,4 5,1-1,-1 1,1 0,-1 0,0-1,1 1,-1 0,0 0,0 0,1 0,-1 0,0 0,1 0,-1 0,0 0,1 0,-1 0,0 1,1-1,-1 0,0 0,1 1,-1-1,0 0,1 1,-1-1,1 0,-1 1,1-1,-2 2,-2 3,0 0,-1 1,2-1,-1 1,1 0,0 0,0 0,-4 13,-5 32,1 1,3 1,-2 63,1-21,-26 538,36-607,0-17,0 0,-1 0,0 0,0 0,-1 0,0 0,-1 0,0 0,0 0,-1-1,-7 15,10-22,-1 0,0 0,0-1,-1 1,1 0,0-1,0 1,0-1,0 0,0 1,-1-1,1 0,0 1,0-1,-1 0,1 0,0 0,0 0,-1 0,1 0,0-1,0 1,-1 0,1-1,0 1,0-1,0 1,0-1,-1 1,0-2,-32-21,16 7,0-1,2-1,0 0,1-1,-16-25,23 30,0 1,1-2,0 1,1-1,1 0,0 0,1 0,1 0,-1-17,4 24,1 0,0 1,0-1,1 0,0 1,0-1,1 1,0-1,0 1,1 0,0 1,0-1,1 0,0 1,0 0,0 0,1 1,-1 0,1 0,8-5,15-11,1 1,62-30,-90 49,110-45,-37 17,-37 11</inkml:trace>
</inkml:ink>
</file>

<file path=ppt/ink/ink4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39:14.662"/>
    </inkml:context>
    <inkml:brush xml:id="br0">
      <inkml:brushProperty name="width" value="0.05" units="cm"/>
      <inkml:brushProperty name="height" value="0.05" units="cm"/>
      <inkml:brushProperty name="ignorePressure" value="1"/>
    </inkml:brush>
  </inkml:definitions>
  <inkml:trace contextRef="#ctx0" brushRef="#br0">240 0,'-8'7,"1"0,0 0,0 0,0 1,-10 15,-12 19,2 1,1 1,3 1,1 1,2 1,-15 59,33-97,1 1,0 0,0 0,1-1,1 1,-1 0,2 0,-1-1,1 1,1 0,-1-1,2 0,-1 0,1 0,1 0,0 0,0-1,8 11,-9-14,0 0,0 0,1 0,0 0,0-1,0 1,0-1,0-1,1 1,0-1,0 0,0 0,0 0,0-1,0 0,1 0,-1-1,1 0,0 0,-1 0,1-1,-1 0,1-1,0 1,-1-1,1 0,8-3,18-11</inkml:trace>
</inkml:ink>
</file>

<file path=ppt/ink/ink4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39:15.361"/>
    </inkml:context>
    <inkml:brush xml:id="br0">
      <inkml:brushProperty name="width" value="0.05" units="cm"/>
      <inkml:brushProperty name="height" value="0.05" units="cm"/>
      <inkml:brushProperty name="ignorePressure" value="1"/>
    </inkml:brush>
  </inkml:definitions>
  <inkml:trace contextRef="#ctx0" brushRef="#br0">0 71,'1'-3,"-1"0,1 1,0-1,0 0,0 1,0-1,0 1,0 0,1-1,-1 1,1 0,0 0,-1 0,1 0,0 0,0 0,1 1,-1-1,0 1,0-1,1 1,-1 0,1 0,-1 0,1 0,4-1,4-1,-1 0,0 1,1 0,0 1,16 0,-20 1,0 0,1 1,-1 0,0 1,0-1,1 1,-1 1,-1-1,1 1,0 0,-1 1,1 0,-1 0,0 0,-1 1,1-1,8 10,-10-9,-1 1,1-1,-1 0,-1 1,1 0,-1 0,1 0,-2 0,1 0,-1 0,0 0,0 0,0 1,-1-1,0 0,-1 0,1 1,-1-1,0 0,-1 0,-1 7,-3 3,-1-1,0 0,0 0,-2 0,0-1,0 0,-2-1,1 0,-2-1,0 0,-26 20,38-32,0 0,0-1,0 1,0 0,0 0,0 0,0 0,0-1,0 1,0 0,0 0,0 0,0 0,0-1,0 1,0 0,0 0,0 0,0 0,0-1,-1 1,1 0,0 0,0 0,0 0,0 0,0 0,0 0,-1-1,1 1,0 0,0 0,0 0,0 0,-1 0,1 0,0 0,0 0,0 0,0 0,-1 0,1 0,0 0,0 0,0 0,0 0,-1 0,1 0,0 0,0 0,0 0,0 0,-1 0,1 0,0 1,0-1,0 0,0 0,0 0,-1 0,1 0,0 0,0 1,0-1,0 0,0 0,0 0,5-13,17-23,2 2,48-52,-49 61,-1 0,-2-1,0-2,-2 0,15-32,-28 40,-5 20,0 0,0 0,-1 0,1 0,0-1,0 1,0 0,0 0,0 0,-1 0,1 0,0 0,0-1,0 1,-1 0,1 0,0 0,0 0,0 0,-1 0,1 0,0 0,0 0,0 0,-1 0,1 0,0 0,0 0,0 0,-1 0,1 0,0 0,0 0,0 1,-1-1,1 0,0 0,0 0,0 0,0 0,-1 0,1 1,-3 1,0 0,1 0,-1 1,1-1,-1 1,1-1,0 1,-3 5,-3 7,2 0,0 0,0 1,2-1,0 1,0 0,-1 29,4-39,1 0,-1 0,1 0,1-1,-1 1,1 0,0 0,0 0,1-1,0 1,0 0,0-1,0 0,1 1,0-1,0 0,1 0,-1-1,1 1,0-1,0 0,0 0,1 0,9 6,-10-8,0-1,0 1,0-1,1 0,-1 0,0-1,1 1,-1-1,0 0,1 0,-1 0,0-1,6 0,20-7</inkml:trace>
</inkml:ink>
</file>

<file path=ppt/ink/ink4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39:15.767"/>
    </inkml:context>
    <inkml:brush xml:id="br0">
      <inkml:brushProperty name="width" value="0.05" units="cm"/>
      <inkml:brushProperty name="height" value="0.05" units="cm"/>
      <inkml:brushProperty name="ignorePressure" value="1"/>
    </inkml:brush>
  </inkml:definitions>
  <inkml:trace contextRef="#ctx0" brushRef="#br0">0 0,'0'8,"0"9,0 10,0 7,0 13,0 14,0 4,8-3,9-11,17-14,10-21,6-14,-7-13,-2-14,-9-16,-10-2</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1:00.165"/>
    </inkml:context>
    <inkml:brush xml:id="br0">
      <inkml:brushProperty name="width" value="0.05" units="cm"/>
      <inkml:brushProperty name="height" value="0.05" units="cm"/>
      <inkml:brushProperty name="ignorePressure" value="1"/>
    </inkml:brush>
  </inkml:definitions>
  <inkml:trace contextRef="#ctx0" brushRef="#br0">0 0,'0'344,"0"-340,2 37,4-29,-6-12,0 0,1 0,-1 0,1 0,-1 0,1 0,-1 0,0 0,1 0,-1 0,1 0,-1-1,0 1,1 0,-1 0,0 0,1-1,-1 1,0 0,1 0,-1-1,0 1,1 0,-1-1,0 1,0 0,1-1,-1 1,0 0,0-1,0 0,8-10,0 0,0 1,1 0,1 0,0 1,16-12,-23 18,0 1,1 1,-1-1,1 0,-1 1,1 0,0 0,-1 0,1 0,0 0,0 1,0 0,0 0,-1 0,1 0,0 0,0 1,0 0,-1 0,1 0,0 0,-1 0,1 1,-1-1,1 1,-1 0,0 0,4 4,-2-3,-1 1,1 0,-1 0,0 0,0 1,0-1,-1 1,0 0,0 0,0 0,0 1,-1-1,0 0,0 1,0 0,-1 0,0-1,0 1,0 0,-1 0,0 0,0 0,0 0,-1 0,0-1,0 1,0 0,-1 0,0-1,0 1,-1-1,1 0,-1 1,0-1,0-1,-1 1,0 0,0-1,0 1,0-1,0-1,-1 1,0 0,0-1,0 0,0 0,0-1,-1 1,1-1,-1 0,1-1,-1 1,0-1,0 0,0-1,0 1,0-1,-6-1,-46-11,56 12,0 0,0-1,-1 0,1 1,0-1,0 0,0 0,0 0,0 0,0-1,0 1,0-1,1 1,-1-1,1 1,-1-1,1 0,-1 0,1 0,0 0,0 0,-2-3,3 4,1 0,-1 1,0-1,0 0,1 0,-1 0,0 0,1 1,-1-1,1 0,-1 0,1 1,-1-1,1 0,0 1,-1-1,1 1,0-1,-1 1,1-1,0 1,0-1,0 1,-1 0,3-1,25-7,16 1,67-2,-73 7,1-1,71-15,-82 9,0 0,0-2,48-26,-65 31,0-1,0 0,-1-1,-1 1,1-2,-1 0,0 0,-1 0,0-1,-1 0,10-18,-15 24,-1 0,1-1,-1 1,0-1,-1 1,1-1,-1 1,0-1,0 1,0-1,0 1,-1 0,0-1,0 1,0-1,-1 1,1 0,-1 0,-4-7,5 9,0 0,0 0,-1 1,1-1,-1 0,1 1,-1-1,0 1,1 0,-1-1,0 1,0 0,0 0,0 0,0 0,0 1,0-1,0 0,-1 1,1-1,0 1,0 0,0 0,-1 0,1 0,0 0,0 1,0-1,-1 0,1 1,0 0,0-1,0 1,0 0,0 0,0 0,0 1,1-1,-1 0,-2 3,-3 2,1 1,0-1,0 1,1 1,0-1,0 1,0 0,1 0,1 0,-1 0,1 1,1-1,-1 1,1 0,-1 15,2-12,0 0,0 0,1 0,0 0,1 0,1 0,0-1,0 1,1 0,1-1,6 14,-9-22,0 1,1-1,-1-1,1 1,0 0,0 0,0-1,1 1,-1-1,0 0,1 1,0-1,-1 0,1-1,0 1,0 0,0-1,0 1,0-1,0 0,1 0,-1-1,0 1,1-1,-1 1,0-1,1 0,-1 0,0 0,1-1,5-1,29-11</inkml:trace>
</inkml:ink>
</file>

<file path=ppt/ink/ink4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39:16.111"/>
    </inkml:context>
    <inkml:brush xml:id="br0">
      <inkml:brushProperty name="width" value="0.05" units="cm"/>
      <inkml:brushProperty name="height" value="0.05" units="cm"/>
      <inkml:brushProperty name="ignorePressure" value="1"/>
    </inkml:brush>
  </inkml:definitions>
  <inkml:trace contextRef="#ctx0" brushRef="#br0">27 18,'-8'0,"-1"-8,-1-1</inkml:trace>
</inkml:ink>
</file>

<file path=ppt/ink/ink4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39:16.439"/>
    </inkml:context>
    <inkml:brush xml:id="br0">
      <inkml:brushProperty name="width" value="0.05" units="cm"/>
      <inkml:brushProperty name="height" value="0.05" units="cm"/>
      <inkml:brushProperty name="ignorePressure" value="1"/>
    </inkml:brush>
  </inkml:definitions>
  <inkml:trace contextRef="#ctx0" brushRef="#br0">1 1,'0'1,"0"0,1 0,-1 0,1 1,-1-1,1 0,-1 0,1 0,-1 0,1 0,0 0,0 0,-1 0,1 0,0 0,0-1,0 1,0 0,0 0,0-1,0 1,2 0,36 31,-10-11,-1 3,-2 0,0 1,-1 2,38 54,-53-66,-1 0,-1 1,0-1,-1 2,-1-1,0 1,-2 0,0 0,0 1,-2-1,0 1,-1-1,-1 1,-2 22,-2-14,-1 0,-1 0,-1-1,-1 0,-22 46,22-55,0-2,-1 1,-1-1,0 0,-1-1,-1 0,0-1,0 0,-1-1,-17 11,28-20,0-1,0 1,-1-1,1 1,-1-1,1 0,-1 0,1 0,-1 0,0-1,0 1,1-1,-1 0,0 1,1-1,-1-1,0 1,0 0,1 0,-6-2,-10-10</inkml:trace>
</inkml:ink>
</file>

<file path=ppt/ink/ink4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39:37.715"/>
    </inkml:context>
    <inkml:brush xml:id="br0">
      <inkml:brushProperty name="width" value="0.05" units="cm"/>
      <inkml:brushProperty name="height" value="0.05" units="cm"/>
      <inkml:brushProperty name="ignorePressure" value="1"/>
    </inkml:brush>
  </inkml:definitions>
  <inkml:trace contextRef="#ctx0" brushRef="#br0">18 72,'0'0,"0"1,0 0,-1 0,1 0,0-1,0 1,0 0,-1 0,1-1,0 1,-1 0,1 0,-1-1,1 1,-1-1,1 1,-1 0,0-1,1 1,-1-1,1 1,-1-1,0 1,0-1,-5-1,8-11,-1 9,0 1,0-1,0 1,1-1,-1 1,1-1,-1 1,1 0,0-1,0 1,0 0,1 0,-1 1,0-1,4-2,-4 4,-1-1,1 1,0-1,0 1,0 0,0-1,-1 1,1 0,0 0,0 0,0 1,0-1,0 0,0 1,-1-1,1 1,0-1,2 2,1 1,-1 0,1 1,0-1,-1 1,0 0,0 0,0 1,0-1,-1 1,0 0,1-1,-2 1,1 1,2 6,2 11,-1 1,-2 0,0 0,-1 1,-2-1,-1 37,-1-89,5-41,-1 53,19-82,-20 89,1 0,1 1,-1-1,2 1,-1 0,1 0,0 0,8-9,-12 16,0-1,0 1,0 0,0-1,0 1,0 0,1 0,-1 0,0 0,1 0,-1 0,1 0,-1 0,1 1,-1-1,1 1,0-1,-1 1,1-1,-1 1,1 0,0 0,0 0,-1 0,1 0,0 0,-1 0,1 1,0-1,-1 1,1-1,-1 1,1-1,-1 1,1 0,-1 0,1 0,-1 0,0 0,1 0,-1 0,0 0,0 1,0-1,0 0,0 1,0-1,1 4,3 3,-1 1,0-1,0 1,-1 0,0 0,-1 1,2 10,0 59,-4-60,1-1,0 1,1-1,1 1,6 19,0-17</inkml:trace>
</inkml:ink>
</file>

<file path=ppt/ink/ink4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38:59.630"/>
    </inkml:context>
    <inkml:brush xml:id="br0">
      <inkml:brushProperty name="width" value="0.05" units="cm"/>
      <inkml:brushProperty name="height" value="0.05" units="cm"/>
      <inkml:brushProperty name="ignorePressure" value="1"/>
    </inkml:brush>
  </inkml:definitions>
  <inkml:trace contextRef="#ctx0" brushRef="#br0">115 0,'0'8,"-7"9,-3 17,1 18,-6 23,0 5,3 11,-5 14,1-5,3-19</inkml:trace>
</inkml:ink>
</file>

<file path=ppt/ink/ink4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38:59.959"/>
    </inkml:context>
    <inkml:brush xml:id="br0">
      <inkml:brushProperty name="width" value="0.05" units="cm"/>
      <inkml:brushProperty name="height" value="0.05" units="cm"/>
      <inkml:brushProperty name="ignorePressure" value="1"/>
    </inkml:brush>
  </inkml:definitions>
  <inkml:trace contextRef="#ctx0" brushRef="#br0">1 1,'44'0,"0"2,-1 2,1 2,-1 1,0 3,-1 1,0 3,69 31,-101-39,0-1,0 2,-1-1,1 1,-1 1,-1 0,0 0,0 1,0-1,-1 2,9 14,-14-20,-1 0,1 0,0 0,-1 1,0-1,0 1,0-1,-1 1,1-1,-1 1,0-1,-1 1,1-1,-1 1,1-1,-2 1,1-1,0 0,-1 1,0-1,0 0,0 0,0 0,0 0,-1-1,0 1,0-1,0 1,0-1,-1 0,-5 4,-1 0,0-1,-1 0,1 0,-1-1,0-1,-1 0,1 0,-1-1,0-1,1 1,-1-2,0 0,-16-1,0 0,1-2,0 0,1-2,-50-14,66 15,-1-1,1 0,0 0,0-1,1-1,-1 1,1-2,-15-13,-5-13</inkml:trace>
</inkml:ink>
</file>

<file path=ppt/ink/ink4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39:00.459"/>
    </inkml:context>
    <inkml:brush xml:id="br0">
      <inkml:brushProperty name="width" value="0.05" units="cm"/>
      <inkml:brushProperty name="height" value="0.05" units="cm"/>
      <inkml:brushProperty name="ignorePressure" value="1"/>
    </inkml:brush>
  </inkml:definitions>
  <inkml:trace contextRef="#ctx0" brushRef="#br0">0 1,'4'0,"-1"1,1 0,-1 0,0 0,1 1,-1-1,0 1,0-1,0 1,0 0,0 0,4 4,33 33,22 36,20 20,-71-84,0-1,1 0,0 0,1-2,26 15,-36-21,0 0,1 0,-1-1,1 0,0 1,-1-1,1-1,0 1,0 0,-1-1,1 0,0 0,0 0,0 0,0-1,-1 0,1 1,0-1,0-1,-1 1,1 0,-1-1,1 0,-1 0,0 0,0 0,0 0,0-1,0 1,0-1,-1 0,1 0,-1 0,0 0,0 0,0-1,0 1,0-1,1-5,4-8,0-2,-2 1,0-1,-1 0,-1 0,1-26,-5 32,-3 13,-11 26,-16 52,-27 122,-8 20,53-182,-3 0,-1-2,-35 57,48-86,-1 1,0 0,0-1,-1 0,0 0,0-1,0 0,-1 0,0 0,0-1,-1 0,1 0,-1-1,0 0,0 0,-11 3,-10-6</inkml:trace>
</inkml:ink>
</file>

<file path=ppt/ink/ink4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39:02.271"/>
    </inkml:context>
    <inkml:brush xml:id="br0">
      <inkml:brushProperty name="width" value="0.05" units="cm"/>
      <inkml:brushProperty name="height" value="0.05" units="cm"/>
      <inkml:brushProperty name="ignorePressure" value="1"/>
    </inkml:brush>
  </inkml:definitions>
  <inkml:trace contextRef="#ctx0" brushRef="#br0">0 818,'4'-1,"0"0,1 0,-1 0,0 0,0-1,0 1,0-1,-1 0,8-4,4-3,15-7,0-2,-1-2,0 0,-2-2,-1 0,0-2,-2-1,-1-1,25-36,-33 38,0 0,-2-1,0 0,-2-1,-1 0,-1-1,-1 0,-1-1,-2 0,-1 1,2-53,-7 65,0-1,-1 1,0 0,-1-1,-10-26,12 39,0-1,-1 0,0 1,0 0,0-1,0 1,0 0,-1 0,1 0,-1 1,0-1,-4-3,5 5,0 0,0 0,0 1,0-1,0 0,-1 1,1 0,0-1,0 1,0 0,0 0,-1 0,1 1,0-1,0 0,0 1,0-1,0 1,0 0,0 0,0 0,0 0,-3 2,-4 3,1 0,0 1,0 0,1 0,-1 1,2-1,-1 2,1-1,-5 10,-5 10,-21 52,24-46,2 0,1 0,2 1,1 1,2-1,1 1,1 49,4-66,1 0,1 0,0-1,1 0,1 1,14 32,-14-40,1 0,1 0,-1 0,2-1,-1 0,2-1,-1 0,1 0,1-1,-1 0,14 9,-12-11,0-1,1 0,0-1,-1 0,1 0,1-1,-1-1,0 0,1-1,-1 0,1-1,-1 0,1-1,-1-1,1 0,-1 0,0-1,21-8,-6 0,0 0,-1-2,-1-1,0-1,0 0,-2-2,25-23,-27 20,0-1,22-30,-36 42,-1 0,0 0,0 0,-1-1,0 0,-1 0,0-1,0 1,1-13,-4 21,-1-1,1 1,-1-1,0 1,0-1,0 1,0 0,0-1,-1 1,1-1,-1 1,1 0,-1-1,0 1,0 0,0 0,0 0,-3-4,3 5,-1-1,1 1,-1 0,0 0,1 0,-1 1,0-1,1 0,-1 0,0 1,0-1,0 1,0 0,1 0,-1 0,0-1,0 2,-3-1,-2 1,1 0,-1 1,1 0,0 0,0 0,0 1,0 0,0 0,0 1,1-1,0 1,-7 6,6-3,0 0,0 1,0 0,1 0,1 0,-1 0,1 1,0-1,1 1,0 0,-1 10,3-14,0 0,0 0,1 0,0 0,0-1,0 1,0 0,1 0,0 0,0 0,0-1,1 1,0 0,-1-1,2 1,-1-1,0 0,1 0,0 0,0 0,0 0,0 0,6 4,3-1,0-1,0 0,0-1,1 0,0-1,0 0,0-1,0 0,1-1,-1-1,20 0,1 0,0-1,49-6,-68 4,0-1,0 0,0-1,0-1,-1 0,0-1,22-12,-34 17,1-1,0 0,-1 1,0-1,1 0,-1 0,0 0,0 0,0-1,-1 1,1-1,0 1,-1-1,1 1,-1-1,0 0,1-4,-2 4,0 1,0 0,0-1,0 1,0 0,-1-1,1 1,-1 0,1-1,-1 1,0 0,0 0,0 0,-1-1,1 1,0 1,-3-4,-1 0,0-1,-1 1,0 1,0-1,0 1,0 0,-1 0,0 1,1 0,-1 0,0 0,-10-1,7 2,-1 1,1 0,0 1,-1 0,1 1,0 0,0 0,-14 4,20-3,-1-1,0 0,1 1,-1 0,1 0,-1 0,1 1,0-1,0 1,0 0,0 0,1 1,-1-1,1 1,0 0,0-1,0 1,0 1,-2 4,4-7,1 0,-1-1,1 1,0-1,-1 1,1 0,0-1,0 1,0-1,0 1,0 0,1-1,-1 1,0-1,1 1,-1 0,1-1,0 1,-1-1,1 1,0-1,0 0,0 1,0-1,0 0,0 0,0 0,0 0,1 1,-1-2,0 1,1 0,-1 0,1 0,-1-1,1 1,-1 0,1-1,-1 0,1 1,2-1,6 3,0-1,0-1,0 0,0 0,14-1,31-6,-42 4,0 0,-1 1,1 0,0 1,0 0,0 1,-1 1,1 0,0 0,18 7,44 30,-59-29,0-1,1-1,0 0,1-1,18 4,-29-10,-1 0,1 0,0-1,-1 0,1 0,0-1,0 1,-1-2,1 1,-1-1,1 0,-1 0,0 0,1-1,-1 0,-1-1,1 1,6-6,-1 0,-1 0,-1-1,1 0,-2-1,1 0,-2 0,1-1,-1 0,-1 0,0-1,5-17,3-14,16-90,-6-36,-22 146,-1-1,-2 1,0-1,-8-45,8 66,0 0,0 0,0 0,0 1,-1-1,0 0,1 1,-1-1,0 1,-1-1,1 1,-1 0,1 0,-1 0,0 1,0-1,0 1,-1-1,-3-1,4 3,0 0,0 0,0 1,0-1,0 1,0 0,0 0,0 0,0 1,0-1,1 1,-1-1,0 1,0 0,0 0,0 0,1 0,-1 1,1-1,-1 1,1 0,-1-1,1 1,0 0,0 1,-3 2,-4 6,0 0,1 1,0 0,1 0,0 1,0 0,2 0,0 0,0 1,-4 25,0 9,-4 92,14 351,4-215,-3-184,0-33,-7 87,5-145,0-1,0 1,-1-1,1 1,0 0,0-1,0 1,0-1,-1 1,1-1,0 1,0 0,-1-1,1 1,-1-1,1 1,0-1,-1 0,1 1,-1-1,1 1,-1-1,1 0,-1 1,1-1,-1 0,1 0,-1 1,0-1,-21-4,-28-27,39 23,8 7,-122-88,113 79,0-1,0 0,1-1,0 0,1 0,1-1,-12-21,19 30,0 0,1 0,-1-1,1 1,0 0,0 0,0-1,1 1,0 0,-1-1,2 1,-1-1,0 1,1 0,0-1,0 1,0 0,0 0,1 0,0 0,0 0,0 0,0 0,1 1,-1-1,1 1,0-1,0 1,0 0,0 0,7-4,9-7,1 1,1 1,0 1,35-13,-44 19,112-41,171-40,-177 54,-69 19</inkml:trace>
</inkml:ink>
</file>

<file path=ppt/ink/ink4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39:02.615"/>
    </inkml:context>
    <inkml:brush xml:id="br0">
      <inkml:brushProperty name="width" value="0.05" units="cm"/>
      <inkml:brushProperty name="height" value="0.05" units="cm"/>
      <inkml:brushProperty name="ignorePressure" value="1"/>
    </inkml:brush>
  </inkml:definitions>
  <inkml:trace contextRef="#ctx0" brushRef="#br0">17 27,'0'-8,"-7"-2,-3 1</inkml:trace>
</inkml:ink>
</file>

<file path=ppt/ink/ink4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39:02.942"/>
    </inkml:context>
    <inkml:brush xml:id="br0">
      <inkml:brushProperty name="width" value="0.05" units="cm"/>
      <inkml:brushProperty name="height" value="0.05" units="cm"/>
      <inkml:brushProperty name="ignorePressure" value="1"/>
    </inkml:brush>
  </inkml:definitions>
  <inkml:trace contextRef="#ctx0" brushRef="#br0">0 0,'0'8,"0"-6,0-2</inkml:trace>
</inkml:ink>
</file>

<file path=ppt/ink/ink4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39:39.199"/>
    </inkml:context>
    <inkml:brush xml:id="br0">
      <inkml:brushProperty name="width" value="0.05" units="cm"/>
      <inkml:brushProperty name="height" value="0.05" units="cm"/>
      <inkml:brushProperty name="ignorePressure" value="1"/>
    </inkml:brush>
  </inkml:definitions>
  <inkml:trace contextRef="#ctx0" brushRef="#br0">1 0,'1'257,"2"-277,0 0,2 0,0 0,16-35,-19 49,0 1,1-1,-1 1,1-1,0 1,1 0,-1 0,1 1,0-1,1 1,-1 0,1 0,-1 0,1 0,0 1,1 0,-1 0,0 1,1-1,10-2,-13 5,1 0,-1 0,1 0,-1 0,1 1,-1 0,1 0,-1 0,0 0,1 0,-1 1,0-1,0 1,0 0,0 0,0 0,0 0,-1 1,1-1,-1 1,0-1,1 1,-1 0,3 6,5 8,-1 1,-1-1,8 27,-4-12,-8-21,16 32,-20-42,1 0,-1-1,1 1,0 0,-1 0,1 0,0 0,-1 0,1-1,0 1,0 0,0-1,-1 1,1-1,0 1,0-1,0 1,0-1,0 1,0-1,0 0,0 0,0 1,0-1,0 0,1 0,-1 0,0 0,0 0,0-1,0 1,0 0,0 0,2-1,9-8</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2:12:17.298"/>
    </inkml:context>
    <inkml:brush xml:id="br0">
      <inkml:brushProperty name="width" value="0.05" units="cm"/>
      <inkml:brushProperty name="height" value="0.05" units="cm"/>
      <inkml:brushProperty name="ignorePressure" value="1"/>
    </inkml:brush>
  </inkml:definitions>
  <inkml:trace contextRef="#ctx0" brushRef="#br0">42 11,'1'64,"-4"-1,-1 0,-15 66,11-108,3-35,2-40,5 33,0-1,2 1,0 0,2 0,0 1,1 0,1 0,1 0,1 1,22-33,-30 50,-1 0,0 0,1 0,-1 1,1-1,0 0,0 1,0 0,0-1,0 1,0 0,0 0,0 0,0 0,0 0,1 0,-1 1,0-1,0 1,4-1,-4 2,1-1,-1 1,0 0,0 0,0 0,0 0,0 0,0 0,0 0,0 1,0-1,0 1,-1-1,1 1,0 0,1 3,5 6,-1 1,-1 0,0 1,-1-1,6 22,-3-3,5 43,-1-8,-4-41,2-15</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1:01.852"/>
    </inkml:context>
    <inkml:brush xml:id="br0">
      <inkml:brushProperty name="width" value="0.05" units="cm"/>
      <inkml:brushProperty name="height" value="0.05" units="cm"/>
      <inkml:brushProperty name="ignorePressure" value="1"/>
    </inkml:brush>
  </inkml:definitions>
  <inkml:trace contextRef="#ctx0" brushRef="#br0">45 1,'0'7,"0"11,-8 8,-1 9,-1 12,3 6,2 1,1-16,2-14</inkml:trace>
</inkml:ink>
</file>

<file path=ppt/ink/ink5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39:40.480"/>
    </inkml:context>
    <inkml:brush xml:id="br0">
      <inkml:brushProperty name="width" value="0.05" units="cm"/>
      <inkml:brushProperty name="height" value="0.05" units="cm"/>
      <inkml:brushProperty name="ignorePressure" value="1"/>
    </inkml:brush>
  </inkml:definitions>
  <inkml:trace contextRef="#ctx0" brushRef="#br0">1 28,'0'-7,"7"-3,18 0,19 10,10 12,-5 11,-11 10,-18 13,-21 8,-17-7,-14-3,-8-2,10-15,33-13,30-8,10-13,4-5,-5-1</inkml:trace>
</inkml:ink>
</file>

<file path=ppt/ink/ink5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39:47.137"/>
    </inkml:context>
    <inkml:brush xml:id="br0">
      <inkml:brushProperty name="width" value="0.05" units="cm"/>
      <inkml:brushProperty name="height" value="0.05" units="cm"/>
      <inkml:brushProperty name="ignorePressure" value="1"/>
    </inkml:brush>
  </inkml:definitions>
  <inkml:trace contextRef="#ctx0" brushRef="#br0">175 0,'-2'20,"-1"0,-1 0,-1 0,-1-1,0 0,-18 36,0 4,20-48,-25 67,-21 91,44-145,2-1,0 1,2 0,1 0,0 0,2 0,1 0,8 42,-6-55,0 1,0-1,2 0,-1-1,1 1,12 14,-16-21,0-1,0 0,1 0,-1 0,1 0,0 0,0-1,0 1,0-1,1 0,-1 0,0 0,1 0,0-1,-1 1,1-1,0 0,0 0,0 0,-1-1,1 1,0-1,5 0,10-8</inkml:trace>
</inkml:ink>
</file>

<file path=ppt/ink/ink5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39:48.011"/>
    </inkml:context>
    <inkml:brush xml:id="br0">
      <inkml:brushProperty name="width" value="0.05" units="cm"/>
      <inkml:brushProperty name="height" value="0.05" units="cm"/>
      <inkml:brushProperty name="ignorePressure" value="1"/>
    </inkml:brush>
  </inkml:definitions>
  <inkml:trace contextRef="#ctx0" brushRef="#br0">1 207,'0'-18,"-1"6,1 0,1 1,0-1,0 0,5-16,-5 25,0-1,1 1,-1 0,1 0,0 0,0 0,0 0,1 0,-1 0,1 1,-1-1,1 1,0 0,0 0,0 0,0 0,0 0,0 1,0-1,1 1,-1 0,5-1,-6 1,1 0,0 0,0 0,0 0,0 1,0-1,0 1,1 0,-1 0,0 0,0 0,0 1,0-1,0 1,0 0,0 0,0 0,0 0,-1 0,1 1,0-1,0 1,-1-1,1 1,-1 0,0 0,0 1,0-1,0 0,0 1,0-1,0 1,-1-1,1 1,-1 0,0 0,0 0,0 0,0 0,1 6,0 5,0 0,-1 0,-1 0,0 0,-1 1,0-1,-6 22,-46 159,118-306,67-159,-116 223,-16 42,-11 26,-7 20,1 0,2 2,-11 55,25-93,0-1,0 1,1-1,0 0,0 1,0-1,1 1,0-1,-1 0,1 1,1-1,-1 0,1 0,-1 0,1 0,1 0,2 5,-3-7,0 0,0 0,1 0,-1 0,1 0,-1-1,1 1,0-1,-1 1,1-1,0 0,0 0,0-1,0 1,0 0,0-1,0 0,0 0,0 0,0 0,0 0,0 0,0-1,0 0,0 0,3-1,22-8</inkml:trace>
</inkml:ink>
</file>

<file path=ppt/ink/ink5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39:48.387"/>
    </inkml:context>
    <inkml:brush xml:id="br0">
      <inkml:brushProperty name="width" value="0.05" units="cm"/>
      <inkml:brushProperty name="height" value="0.05" units="cm"/>
      <inkml:brushProperty name="ignorePressure" value="1"/>
    </inkml:brush>
  </inkml:definitions>
  <inkml:trace contextRef="#ctx0" brushRef="#br0">1 10,'0'-7,"0"4,0 11,0 11,0 18,0 17,0 6,7-6,11-20,8-16,1-18,3-10,-4-10,-6-9,-6 0</inkml:trace>
</inkml:ink>
</file>

<file path=ppt/ink/ink5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39:48.762"/>
    </inkml:context>
    <inkml:brush xml:id="br0">
      <inkml:brushProperty name="width" value="0.05" units="cm"/>
      <inkml:brushProperty name="height" value="0.05" units="cm"/>
      <inkml:brushProperty name="ignorePressure" value="1"/>
    </inkml:brush>
  </inkml:definitions>
  <inkml:trace contextRef="#ctx0" brushRef="#br0">26 18,'-7'0,"-3"-7,1-3</inkml:trace>
</inkml:ink>
</file>

<file path=ppt/ink/ink5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39:49.386"/>
    </inkml:context>
    <inkml:brush xml:id="br0">
      <inkml:brushProperty name="width" value="0.05" units="cm"/>
      <inkml:brushProperty name="height" value="0.05" units="cm"/>
      <inkml:brushProperty name="ignorePressure" value="1"/>
    </inkml:brush>
  </inkml:definitions>
  <inkml:trace contextRef="#ctx0" brushRef="#br0">1 1,'7'1,"0"0,0 1,-1 0,1 0,0 1,-1 0,1 0,9 6,2 1,-5-3,1 1,-1 1,0 0,-1 1,0 1,0-1,-1 2,-1 0,0 0,0 1,-2 0,14 25,-11-14,-2 0,0 1,-2 0,0 1,-2-1,4 53,-8-41,-2 0,-1 0,-2 0,-2 0,-1-1,-2 0,-1 0,-2-1,-1 0,-2-1,-2-1,0 0,-24 30,26-43</inkml:trace>
</inkml:ink>
</file>

<file path=ppt/ink/ink5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39:51.246"/>
    </inkml:context>
    <inkml:brush xml:id="br0">
      <inkml:brushProperty name="width" value="0.05" units="cm"/>
      <inkml:brushProperty name="height" value="0.05" units="cm"/>
      <inkml:brushProperty name="ignorePressure" value="1"/>
    </inkml:brush>
  </inkml:definitions>
  <inkml:trace contextRef="#ctx0" brushRef="#br0">9 1,'0'-1,"-1"1,1 0,0 0,-1 0,1 0,0 0,0 0,-1 0,1 1,0-1,-1 0,1 0,0 0,-1 0,1 0,0 0,0 0,-1 1,1-1,0 0,0 0,-1 0,1 1,0-1,0 0,0 0,0 1,-1-1,1 0,0 0,0 1,0-1,0 0,0 1,0-1,-1 1,12 10,12-5,0 0,0-1,0-2,1 0,-1-1,40-3,-13 2,127-2,91 6,-261-4,1-1,-1 1,0 1,0 0,0 0,0 0,-1 0,1 1,0 1,10 6,-14-8,-1 1,1-1,0 1,-1 0,0 0,0 0,0 1,0-1,0 0,-1 1,1-1,-1 1,0 0,0-1,0 1,-1 0,1 0,-1-1,0 1,0 0,-1 7,-6 40,-3-1,-22 71,-9 46,27-58,5 0,5 1,4 0,6-1,34 194,-39-298,0 3,0 0,0-1,0 1,-1 0,0 9,0-16,-1 1,1 0,-1 0,1 0,-1 0,0 0,0 0,1-1,-1 1,0 0,-1-1,1 1,0 0,0-1,-1 0,1 1,-1-1,1 0,-1 0,0 0,1 0,-1 0,0 0,0 0,-1 0,-20 4,0-1,0-1,-1-1,1-1,0-1,-39-6,5 3,2 2,36 2,0-1,1-1,-1 0,0-2,1 0,-22-7,38 9,-1 0,1 0,0 0,0 0,0 0,0-1,0 1,0 0,1-1,-1 0,-2-1,-4-17</inkml:trace>
</inkml:ink>
</file>

<file path=ppt/ink/ink5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39:51.731"/>
    </inkml:context>
    <inkml:brush xml:id="br0">
      <inkml:brushProperty name="width" value="0.05" units="cm"/>
      <inkml:brushProperty name="height" value="0.05" units="cm"/>
      <inkml:brushProperty name="ignorePressure" value="1"/>
    </inkml:brush>
  </inkml:definitions>
  <inkml:trace contextRef="#ctx0" brushRef="#br0">20 1,'-8'0,"-2"7,8 3,20 0,35 5,18 0,10-2,8-4,-5-3,-9-2,-10-10,-24-4,-18 1</inkml:trace>
</inkml:ink>
</file>

<file path=ppt/ink/ink5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39:52.137"/>
    </inkml:context>
    <inkml:brush xml:id="br0">
      <inkml:brushProperty name="width" value="0.05" units="cm"/>
      <inkml:brushProperty name="height" value="0.05" units="cm"/>
      <inkml:brushProperty name="ignorePressure" value="1"/>
    </inkml:brush>
  </inkml:definitions>
  <inkml:trace contextRef="#ctx0" brushRef="#br0">18 0,'0'8,"0"16,0 20,0 10,0 18,0 19,0 9,0-5,0-12,-7-26,-3-24</inkml:trace>
</inkml:ink>
</file>

<file path=ppt/ink/ink5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39:54.152"/>
    </inkml:context>
    <inkml:brush xml:id="br0">
      <inkml:brushProperty name="width" value="0.05" units="cm"/>
      <inkml:brushProperty name="height" value="0.05" units="cm"/>
      <inkml:brushProperty name="ignorePressure" value="1"/>
    </inkml:brush>
  </inkml:definitions>
  <inkml:trace contextRef="#ctx0" brushRef="#br0">1 735,'0'0,"0"0,0-1,0 1,0 0,0 0,-1-1,2 1,-1 0,0-1,0 1,0 0,0 0,0-1,0 1,0 0,0 0,0-1,0 1,0 0,1 0,-1-1,0 1,0 0,0 0,1 0,-1-1,0 1,0 0,0 0,1 0,-1 0,0-1,0 1,1 0,-1 0,0 0,0 0,1 0,-1 0,1 0,12 6,13 17,-5 0,1-1,1-1,1-1,37 23,-49-36,0 0,0 0,1-1,0-1,0 0,0-1,1 0,-1-1,1 0,0-1,0-1,16 0,-26-2,1 1,0-1,-1 0,1 0,-1-1,1 1,-1-1,0 0,0-1,0 1,0 0,0-1,0 0,-1 0,1 0,-1-1,0 1,0-1,0 1,0-1,-1 0,1 0,-1-1,0 1,-1 0,1-1,-1 1,2-9,2-12,-2 0,0-1,-2 1,-2-31,1 28,-10-472,10 494,-1-5,1 0,1 0,0 0,4-18,-4 25,0 1,0 0,0 0,1 0,0 0,-1 0,1 0,0 0,1 1,-1-1,0 0,1 1,-1 0,1 0,0 0,0 0,0 0,0 0,5-1,6-3,0 0,1 1,0 1,0 1,0 0,0 1,23-1,-30 3,0 1,0-1,-1 2,1-1,0 1,-1 0,1 0,-1 1,0 0,0 1,0-1,0 1,-1 1,0-1,0 1,11 10,-7-3,-1 1,0-1,0 2,-1-1,-1 1,0 0,-1 1,-1-1,0 1,-1 0,0 1,-1-1,-1 1,-1-1,0 27,-4 17,-3-1,-23 105,18-112,-23 73,33-122,1-1,-1 1,1 0,-1 0,1 0,0 0,0 0,0 0,0-1,0 1,1 0,-1 0,0 0,1 0,-1 0,1-1,0 1,0 0,0-1,-1 1,2 0,-1-1,0 1,0-1,0 0,1 1,-1-1,0 0,1 0,0 0,-1 0,1 0,-1 0,1 0,0 0,0-1,0 1,-1-1,1 1,2-1,10 3,1-1,-1-1,1 0,19-1,-13-1,13 2,84-3,-105 1,0-1,0 0,0-1,0 0,-1-1,21-10,0-6</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1:02.196"/>
    </inkml:context>
    <inkml:brush xml:id="br0">
      <inkml:brushProperty name="width" value="0.05" units="cm"/>
      <inkml:brushProperty name="height" value="0.05" units="cm"/>
      <inkml:brushProperty name="ignorePressure" value="1"/>
    </inkml:brush>
  </inkml:definitions>
  <inkml:trace contextRef="#ctx0" brushRef="#br0">1 0,'0'0</inkml:trace>
</inkml:ink>
</file>

<file path=ppt/ink/ink5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39:54.730"/>
    </inkml:context>
    <inkml:brush xml:id="br0">
      <inkml:brushProperty name="width" value="0.05" units="cm"/>
      <inkml:brushProperty name="height" value="0.05" units="cm"/>
      <inkml:brushProperty name="ignorePressure" value="1"/>
    </inkml:brush>
  </inkml:definitions>
  <inkml:trace contextRef="#ctx0" brushRef="#br0">89 37,'0'-8,"8"-9,-6 6,-10 18,-4 25,-7 27,0 20,2 11,5-2,4-9,4-3,9 1,12-6,3-7,6-14,-3-24,-4-16</inkml:trace>
</inkml:ink>
</file>

<file path=ppt/ink/ink5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39:55.480"/>
    </inkml:context>
    <inkml:brush xml:id="br0">
      <inkml:brushProperty name="width" value="0.05" units="cm"/>
      <inkml:brushProperty name="height" value="0.05" units="cm"/>
      <inkml:brushProperty name="ignorePressure" value="1"/>
    </inkml:brush>
  </inkml:definitions>
  <inkml:trace contextRef="#ctx0" brushRef="#br0">63 513,'1'2,"1"-1,0 0,0 0,0 1,0-1,1-1,-1 1,0 0,0 0,0-1,1 1,-1-1,0 0,1 0,2 0,41-4,-34 3,2-1,1 0,-1-1,0-1,0 0,0-1,-1 0,0-1,14-9,-19 10,0 0,0-1,-1-1,0 1,0-1,0 0,-1-1,0 1,-1-1,1-1,-2 1,1-1,4-12,-2 1,-1-1,-1 0,-1-1,-1 1,2-33,-5 40,0 1,-1-1,0 0,-1 1,-1-1,0 1,-1 0,0 0,-12-23,15 33,0 0,-1 1,1-1,-1 0,1 1,-1 0,0-1,0 1,0 0,0 0,-1 0,1 0,-1 0,1 1,-1-1,1 1,-1-1,0 1,0 0,0 0,0 0,1 1,-1-1,0 1,0 0,0-1,0 1,0 1,0-1,0 0,0 1,0-1,0 1,0 0,0 0,-4 2,-1 1,1 1,0 0,-1 0,2 0,-1 1,1 0,0 1,0-1,0 1,1 0,-6 10,1 4,0 0,2 0,0 1,1 0,1 0,1 1,-2 36,2 167,6-171,5 136,-5 205,-2-389,0-1,0 1,0 0,-1-1,0 1,0-1,-5 10,6-15,1 0,-1 0,0 1,1-1,-1 0,0 0,0 0,0 0,0 0,0 0,0 0,0-1,0 1,0 0,0 0,0-1,-1 1,1-1,0 1,0-1,-1 0,1 1,0-1,-1 0,1 0,0 0,-1 0,1 0,0 0,-1 0,1 0,0-1,-1 1,1 0,0-1,0 1,-1-1,1 0,0 1,0-1,0 0,-2-1,-4-3,1-1,-1 0,1 0,0-1,0 0,1 0,0 0,1-1,-1 1,1-1,1 0,-1 0,1-1,1 1,0-1,0 1,0-1,1 0,1 0,-1 0,1 1,1-1,0 0,0 0,1 1,0-1,0 0,1 1,0 0,0 0,1 0,0 0,1 0,0 1,0 0,0 0,1 0,12-10,71-56,-52 41</inkml:trace>
</inkml:ink>
</file>

<file path=ppt/ink/ink5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39:55.855"/>
    </inkml:context>
    <inkml:brush xml:id="br0">
      <inkml:brushProperty name="width" value="0.05" units="cm"/>
      <inkml:brushProperty name="height" value="0.05" units="cm"/>
      <inkml:brushProperty name="ignorePressure" value="1"/>
    </inkml:brush>
  </inkml:definitions>
  <inkml:trace contextRef="#ctx0" brushRef="#br0">1 1,'7'0,"3"7,-1 10,-1 10,-3 15,-2 8,-1 2,-1 1,6-2,10-9,10-12,7-19,-2-18,-6-23,-8-7</inkml:trace>
</inkml:ink>
</file>

<file path=ppt/ink/ink5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39:56.184"/>
    </inkml:context>
    <inkml:brush xml:id="br0">
      <inkml:brushProperty name="width" value="0.05" units="cm"/>
      <inkml:brushProperty name="height" value="0.05" units="cm"/>
      <inkml:brushProperty name="ignorePressure" value="1"/>
    </inkml:brush>
  </inkml:definitions>
  <inkml:trace contextRef="#ctx0" brushRef="#br0">10 17,'-7'8,"5"1,17 1,14-10,17-5,8-1,10 1,1 0,-10-6,-14-1</inkml:trace>
</inkml:ink>
</file>

<file path=ppt/ink/ink5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39:56.684"/>
    </inkml:context>
    <inkml:brush xml:id="br0">
      <inkml:brushProperty name="width" value="0.05" units="cm"/>
      <inkml:brushProperty name="height" value="0.05" units="cm"/>
      <inkml:brushProperty name="ignorePressure" value="1"/>
    </inkml:brush>
  </inkml:definitions>
  <inkml:trace contextRef="#ctx0" brushRef="#br0">0 0,'8'0,"9"7,17 11,11 16,4 33,-6 11,-2 16,-9 14,-10 4,-15 4,-10-9,-3-9,-17-5,-3-12,-6-19,3-12,6-23,8-16</inkml:trace>
</inkml:ink>
</file>

<file path=ppt/ink/ink5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39:58.215"/>
    </inkml:context>
    <inkml:brush xml:id="br0">
      <inkml:brushProperty name="width" value="0.05" units="cm"/>
      <inkml:brushProperty name="height" value="0.05" units="cm"/>
      <inkml:brushProperty name="ignorePressure" value="1"/>
    </inkml:brush>
  </inkml:definitions>
  <inkml:trace contextRef="#ctx0" brushRef="#br0">19 0,'-7'0,"-3"8,8 1,12 1,19-3,12-1,29-3,24 6,5 2,0-9,-10-5,-12-1,-27-8,-22-2</inkml:trace>
</inkml:ink>
</file>

<file path=ppt/ink/ink5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39:58.605"/>
    </inkml:context>
    <inkml:brush xml:id="br0">
      <inkml:brushProperty name="width" value="0.05" units="cm"/>
      <inkml:brushProperty name="height" value="0.05" units="cm"/>
      <inkml:brushProperty name="ignorePressure" value="1"/>
    </inkml:brush>
  </inkml:definitions>
  <inkml:trace contextRef="#ctx0" brushRef="#br0">1 0,'7'8,"11"1,16 1,33-3,42-9,9-4,-7-2,-23 1</inkml:trace>
</inkml:ink>
</file>

<file path=ppt/ink/ink5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0:01.324"/>
    </inkml:context>
    <inkml:brush xml:id="br0">
      <inkml:brushProperty name="width" value="0.05" units="cm"/>
      <inkml:brushProperty name="height" value="0.05" units="cm"/>
      <inkml:brushProperty name="ignorePressure" value="1"/>
    </inkml:brush>
  </inkml:definitions>
  <inkml:trace contextRef="#ctx0" brushRef="#br0">854 0,'0'0,"1"1,-1-1,0 0,1 0,-1 1,0-1,0 0,1 1,-1-1,0 0,0 1,0-1,1 0,-1 1,0-1,0 0,0 1,0-1,0 1,0-1,0 0,0 1,0-1,0 0,0 1,0-1,0 1,0-1,0 0,0 1,-1-1,1 0,0 1,0-1,0 0,-1 1,1-1,0 0,-1 1,-18 9,-28 0,-215 2,52-5,-101 24,311-31,0 0,0 0,0 0,0 0,0 0,-1-1,1 1,0 0,0 0,0 0,0 0,-1 0,1 0,0 0,0 0,0 0,0 0,-1 1,1-1,0 0,0 0,0 0,0 0,-1 0,1 0,0 0,0 0,0 0,0 0,0 1,0-1,-1 0,1 0,0 0,0 0,0 0,0 1,0-1,0 0,0 0,0 0,0 0,0 0,0 1,0-1,0 0,0 0,0 0,0 0,0 1,0-1,0 0,0 0,0 0,0 0,0 1,0-1,0 0,0 0,0 0,0 0,1 1,14 9,38 15,-37-19,-4 0,32 13,-1 2,-1 1,0 3,50 39,-88-60,0 0,0 1,-1-1,0 1,0-1,0 1,0 0,-1 0,0 0,0 0,0 1,0-1,-1 1,0-1,0 1,-1-1,0 1,1-1,-2 1,1 0,-1-1,0 1,0-1,0 1,-1-1,-3 8,-6 14,-1 0,-1-1,-31 44,33-52,-39 51,35-50,0 1,1 1,2-1,0 2,-12 29,24-50,-1 0,1-1,0 1,0 0,-1 0,1-1,0 1,0 0,0 0,0 0,0 0,0-1,0 1,0 0,0 0,1 0,-1-1,0 1,0 0,1 0,-1-1,0 1,1 0,-1-1,1 1,-1 0,1-1,-1 1,1 0,-1-1,1 1,0-1,-1 1,1-1,1 1,32 5,-33-6,105-1,-1-5,198-35,-222 24,-19-1</inkml:trace>
</inkml:ink>
</file>

<file path=ppt/ink/ink5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0:01.793"/>
    </inkml:context>
    <inkml:brush xml:id="br0">
      <inkml:brushProperty name="width" value="0.05" units="cm"/>
      <inkml:brushProperty name="height" value="0.05" units="cm"/>
      <inkml:brushProperty name="ignorePressure" value="1"/>
    </inkml:brush>
  </inkml:definitions>
  <inkml:trace contextRef="#ctx0" brushRef="#br0">86 0,'-8'0,"-1"8,-1 17,-5 19,0 10,2 3,3 0,4-4,10-10,12-19,11-30,1-35,-5-11</inkml:trace>
</inkml:ink>
</file>

<file path=ppt/ink/ink5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0:02.153"/>
    </inkml:context>
    <inkml:brush xml:id="br0">
      <inkml:brushProperty name="width" value="0.05" units="cm"/>
      <inkml:brushProperty name="height" value="0.05" units="cm"/>
      <inkml:brushProperty name="ignorePressure" value="1"/>
    </inkml:brush>
  </inkml:definitions>
  <inkml:trace contextRef="#ctx0" brushRef="#br0">1 1,'0'0</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1:03.071"/>
    </inkml:context>
    <inkml:brush xml:id="br0">
      <inkml:brushProperty name="width" value="0.05" units="cm"/>
      <inkml:brushProperty name="height" value="0.05" units="cm"/>
      <inkml:brushProperty name="ignorePressure" value="1"/>
    </inkml:brush>
  </inkml:definitions>
  <inkml:trace contextRef="#ctx0" brushRef="#br0">128 1,'-6'0,"0"0,1 1,-1 0,1 1,-1-1,1 1,-1 0,1 0,0 0,0 1,0 0,0 0,0 0,1 1,0 0,-1 0,1 0,1 0,-1 0,0 1,1-1,0 1,0 0,1 0,-1 1,1-1,0 0,1 1,-3 7,4-12,0-1,0 1,0-1,-1 1,1-1,0 1,0-1,0 1,0-1,0 1,0-1,0 1,0-1,0 1,0-1,0 1,0-1,0 1,1-1,-1 0,0 1,0-1,0 1,1-1,-1 1,0-1,1 0,-1 1,0-1,1 0,-1 1,0-1,1 0,-1 1,1-1,-1 0,0 0,1 1,-1-1,1 0,-1 0,1 0,-1 0,1 0,-1 0,1 0,-1 0,1 0,-1 0,1 0,-1 0,1 0,-1 0,1 0,-1 0,1-1,36-12,-21 6,-14 7,0-1,0 1,0 0,0 0,0 0,0 0,0 1,0-1,-1 0,1 1,0-1,0 1,0 0,0 0,-1 0,1 0,0 0,-1 0,1 0,0 0,-1 1,0-1,1 0,-1 1,0-1,0 1,0 0,0-1,0 1,0 0,0 0,0 0,-1-1,1 1,-1 0,0 0,1 4,2 11,-1-1,0 1,-1 24,-1-25,1 20,-6 49,4-71,-1-1,-1 1,0-1,-1 0,-1 0,-9 19,14-30,-1-1,0 1,0-1,0 1,0-1,0 1,0-1,0 0,0 0,-1 1,1-1,0 0,-1 0,-2 1,3-2,1 0,-1 1,0-1,1 0,-1 0,0 0,1 0,-1-1,1 1,-1 0,0 0,1 0,-1 0,1-1,-1 1,0 0,1-1,-1 1,1 0,-1-1,1 1,-1-1,1 1,-1-1,1 1,-1-1,-1-3,-1-1,1 1,0 0,0-1,0 1,1-1,0 0,-1-7,0-1,1-1,1 1,0 0,1 0,1 0,0 0,0 0,1 0,1 1,0-1,1 1,6-12,1 3,0 0,2 0,0 2,1-1,26-25,-36 41,-1 0,1-1,0 2,0-1,0 1,0-1,1 1,0 1,10-5,-14 7,0-1,0 1,-1 0,1 0,0 0,0 0,0 0,0 0,0 0,-1 1,1-1,0 1,0-1,0 1,-1 0,1 0,0-1,-1 1,1 0,-1 1,1-1,-1 0,0 0,1 1,-1-1,0 0,0 1,0-1,0 1,0 0,0-1,0 1,-1 0,1 0,0 2,3 9,-1-1,-1 1,0 0,0 0,-1 1,-2 16,27-81,0-8,-21 51,0 0,0 0,1 0,0 1,9-9,-14 14,-1 1,1 0,0 0,0 0,0 1,0-1,0 0,0 0,0 0,1 1,-1-1,0 1,0-1,0 1,1-1,-1 1,0 0,1 0,-1-1,0 1,1 0,-1 0,0 0,1 0,-1 1,0-1,0 0,1 0,-1 1,0-1,0 1,1-1,-1 1,0 0,0-1,0 1,0 0,0 0,0 0,0 0,0 0,0 0,0 0,-1 0,1 0,0 1,28 67,-15-36</inkml:trace>
</inkml:ink>
</file>

<file path=ppt/ink/ink5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0:02.527"/>
    </inkml:context>
    <inkml:brush xml:id="br0">
      <inkml:brushProperty name="width" value="0.05" units="cm"/>
      <inkml:brushProperty name="height" value="0.05" units="cm"/>
      <inkml:brushProperty name="ignorePressure" value="1"/>
    </inkml:brush>
  </inkml:definitions>
  <inkml:trace contextRef="#ctx0" brushRef="#br0">0 18,'15'0,"20"0,18 0,8 0,1 0,-2-8,-12-1</inkml:trace>
  <inkml:trace contextRef="#ctx0" brushRef="#br0" timeOffset="1">88 105,'0'8,"-8"1,6 1,17-3,21-1,20-3,0-9,-2-3,-11 0</inkml:trace>
</inkml:ink>
</file>

<file path=ppt/ink/ink5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0:02.887"/>
    </inkml:context>
    <inkml:brush xml:id="br0">
      <inkml:brushProperty name="width" value="0.05" units="cm"/>
      <inkml:brushProperty name="height" value="0.05" units="cm"/>
      <inkml:brushProperty name="ignorePressure" value="1"/>
    </inkml:brush>
  </inkml:definitions>
  <inkml:trace contextRef="#ctx0" brushRef="#br0">1 11,'0'-8,"0"6,7 17,3 37,-1 31,6 16,0 0,-2-26,-3-24</inkml:trace>
</inkml:ink>
</file>

<file path=ppt/ink/ink5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0:03.543"/>
    </inkml:context>
    <inkml:brush xml:id="br0">
      <inkml:brushProperty name="width" value="0.05" units="cm"/>
      <inkml:brushProperty name="height" value="0.05" units="cm"/>
      <inkml:brushProperty name="ignorePressure" value="1"/>
    </inkml:brush>
  </inkml:definitions>
  <inkml:trace contextRef="#ctx0" brushRef="#br0">0 46,'1'-3,"-1"1,0 0,1-1,0 1,0 0,-1 0,1-1,1 1,-1 0,0 0,0 0,1 0,-1 0,1 1,0-1,2-2,-3 3,0 1,0-1,-1 0,1 1,0-1,0 1,0-1,-1 1,1 0,0-1,0 1,0 0,0-1,0 1,0 0,0 0,0 0,0 0,0 0,0 0,0 0,-1 0,1 1,0-1,0 0,0 0,0 1,0-1,0 1,0-1,-1 1,1-1,0 1,0-1,-1 1,1 0,0-1,-1 1,1 0,0 0,-1-1,1 1,-1 1,11 22,-1 1,-1 0,-1 0,-2 1,5 34,1 1,-7-70,5-26,19-58,-25 85,0 0,1 1,0-1,0 1,0 0,1 1,0-1,0 1,1 0,0 0,0 1,8-5,-11 8,0 0,0 0,1 1,-1 0,1-1,-1 1,1 1,-1-1,1 1,0-1,-1 1,1 1,0-1,-1 1,1 0,-1 0,1 0,-1 0,0 1,1 0,-1 0,0 0,0 0,6 5,0 1,0 0,-1 1,1 0,-2 1,0-1,0 2,7 11,39 81,-39-73,2-2,-17-28,1 1,-1-1,1 0,-1 1,0-1,1 1,-1-1,1 0,-1 0,1 1,-1-1,1 0,0 0,-1 1,1-1,-1 0,1 0,-1 0,1 0,0 0,-1 0,1 0,-1 0,1 0,0 0,-1 0,1-1,-1 1,1 0,-1 0,1 0,-1-1,1 1,-1 0,1-1,-1 1,1 0,-1-1,1 1,-1-1,0 1,1-1,-1 1,1-1,8-14</inkml:trace>
</inkml:ink>
</file>

<file path=ppt/ink/ink5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0:04.790"/>
    </inkml:context>
    <inkml:brush xml:id="br0">
      <inkml:brushProperty name="width" value="0.05" units="cm"/>
      <inkml:brushProperty name="height" value="0.05" units="cm"/>
      <inkml:brushProperty name="ignorePressure" value="1"/>
    </inkml:brush>
  </inkml:definitions>
  <inkml:trace contextRef="#ctx0" brushRef="#br0">901 1,'2'0,"0"0,1 0,-1 0,0 1,0-1,0 1,1-1,-1 1,0 0,0 0,0 0,0 0,2 1,-4-1,0-1,0 0,1 0,-1 0,0 0,0 1,0-1,0 0,0 0,0 1,1-1,-1 0,0 0,0 0,0 1,0-1,0 0,0 0,0 1,0-1,0 0,0 0,0 1,0-1,0 0,0 0,0 1,-1-1,1 0,0 0,0 0,0 1,0-1,0 0,0 0,-1 0,1 1,0-1,0 0,-22 9,-42 3,-111 5,80-10,-55 3,-112 14,252-22,1 0,0 0,0 1,0 0,0 0,0 1,1 0,0 1,-1 0,-8 7,12-7,0 0,1 0,0 0,0 0,0 1,1 0,0 0,0-1,0 2,1-1,-1 0,2 0,-1 1,-1 13,-2 46,3 1,11 106,-2-50,0 547,-8-523,0-119,-2 0,-7 33,-1 4,11-61,0-1,0 1,0 0,1-1,-1 1,1-1,0 1,0-1,0 1,0-1,1 1,-1-1,1 0,0 0,0 0,0 0,1 0,-1 0,0-1,1 1,0-1,0 0,0 0,0 1,0-2,0 1,0 0,0-1,1 0,5 2,7 2,0 0,0-2,0 0,1 0,22-1,25-3,-8-4</inkml:trace>
</inkml:ink>
</file>

<file path=ppt/ink/ink5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0:07.291"/>
    </inkml:context>
    <inkml:brush xml:id="br0">
      <inkml:brushProperty name="width" value="0.05" units="cm"/>
      <inkml:brushProperty name="height" value="0.05" units="cm"/>
      <inkml:brushProperty name="ignorePressure" value="1"/>
    </inkml:brush>
  </inkml:definitions>
  <inkml:trace contextRef="#ctx0" brushRef="#br0">349 66,'0'-2,"0"0,-1 0,1 1,-1-1,0 0,1 1,-1-1,0 0,0 1,0-1,0 1,0-1,-1 1,1 0,0-1,0 1,-1 0,1 0,-1 0,-1-1,-35-17,37 19,-9-4,0 2,-1-1,1 1,-1 1,1-1,-1 2,0 0,1 0,-1 1,0 0,1 1,-1 0,1 1,0 0,0 0,-17 9,21-9,0 0,0 0,1 0,-1 1,1 0,0 0,0 1,0-1,0 1,1 0,0 0,0 0,0 1,1 0,-1 0,2-1,-1 2,0-1,1 0,0 0,1 1,0-1,0 1,0 0,0-1,1 1,1 0,0 6,-1-8,1 0,0 0,0-1,1 1,-1 0,1-1,0 1,1-1,-1 1,1-1,-1 0,1 0,1 0,-1-1,0 1,1-1,0 0,0 0,0 0,0 0,0 0,0-1,1 0,-1 0,1 0,0-1,-1 0,9 2,-5-2,-1-1,0 1,0-1,0-1,0 0,1 0,-1 0,0-1,-1 0,1 0,0 0,0-1,-1 0,0-1,1 1,-1-1,-1-1,1 1,6-6,-4 0,0-1,0 1,-1-1,0 0,-1-1,7-17,-7 16,1 5,-4 17,-3 25,0-28,16 289,-1-31,-14-248,-2 1,0-1,-1 1,0-1,-7 22,8-34,-1 1,1-1,-1 0,0 0,0-1,0 1,0 0,-1-1,1 1,-1-1,0 0,0 0,0 0,-1 0,1 0,0-1,-1 0,0 1,0-1,0-1,0 1,0-1,0 1,0-1,-6 1,2-2,-1 0,1 0,-1-1,1 0,-1 0,1-1,0 0,-1 0,1-1,1 0,-1-1,0 0,1 0,-1 0,1-1,1 0,-1-1,1 1,-11-13,13 14,0-1,0 0,0 0,1 0,0-1,0 1,0-1,1 0,-1 0,1 0,1 0,-1 0,1 0,0 0,1 0,-1 0,1-1,0 1,1 0,0 0,0-1,0 1,1 0,-1 0,1 0,1 1,4-10,1 4,-1 0,2 0,-1 1,2 1,-1-1,1 2,0-1,18-10,8-2,53-23,-59 31</inkml:trace>
</inkml:ink>
</file>

<file path=ppt/ink/ink5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0:07.697"/>
    </inkml:context>
    <inkml:brush xml:id="br0">
      <inkml:brushProperty name="width" value="0.05" units="cm"/>
      <inkml:brushProperty name="height" value="0.05" units="cm"/>
      <inkml:brushProperty name="ignorePressure" value="1"/>
    </inkml:brush>
  </inkml:definitions>
  <inkml:trace contextRef="#ctx0" brushRef="#br0">1 1,'7'0,"11"7,1 10,-2 10,-4 15,-4 8,-4 2,5 1,8-9,9-12,6-19,-2-19,-6-17,-7-18,-8-3</inkml:trace>
</inkml:ink>
</file>

<file path=ppt/ink/ink5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0:08.025"/>
    </inkml:context>
    <inkml:brush xml:id="br0">
      <inkml:brushProperty name="width" value="0.05" units="cm"/>
      <inkml:brushProperty name="height" value="0.05" units="cm"/>
      <inkml:brushProperty name="ignorePressure" value="1"/>
    </inkml:brush>
  </inkml:definitions>
  <inkml:trace contextRef="#ctx0" brushRef="#br0">0 19,'0'-8,"0"-2</inkml:trace>
</inkml:ink>
</file>

<file path=ppt/ink/ink5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0:11.056"/>
    </inkml:context>
    <inkml:brush xml:id="br0">
      <inkml:brushProperty name="width" value="0.05" units="cm"/>
      <inkml:brushProperty name="height" value="0.05" units="cm"/>
      <inkml:brushProperty name="ignorePressure" value="1"/>
    </inkml:brush>
  </inkml:definitions>
  <inkml:trace contextRef="#ctx0" brushRef="#br0">45 0,'-1'31,"-2"0,-10 43,-3 26,12-65,-3 85,7-111,0-1,1 1,0 0,0 0,1 0,1 0,-1-1,1 1,1-1,5 11,-8-18,0 1,1 0,-1-1,0 1,1-1,0 1,-1-1,1 0,0 0,0 1,0-1,-1 0,1-1,0 1,0 0,0-1,0 1,1-1,-1 1,0-1,0 0,0 0,0 0,0 0,0-1,0 1,1 0,-1-1,0 1,0-1,0 0,0 0,-1 0,1 0,0 0,0 0,0 0,-1-1,3-1,8-6,-1-1,0 0,-1 0,12-15,4-14,-21 31,0 0,0 0,0 1,1-1,0 1,1 1,13-12,-20 18,1 1,0-1,-1 0,1 0,0 0,-1 0,1 0,0 1,-1-1,1 0,-1 1,1-1,0 0,-1 1,1-1,-1 0,1 1,-1-1,1 1,-1-1,0 1,1 0,-1-1,0 1,1-1,-1 1,0 0,0-1,1 1,-1 0,0-1,0 1,0 0,0-1,0 1,0 0,10 38,-8-28,1-2,-1-1,1-1,1 1,-1 0,1-1,1 1,-1-1,1 0,1-1,-1 1,1-1,0 0,1-1,7 7,-9-10,0 1,0 0,0-1,1 0,-1-1,1 1,-1-1,1 0,-1 0,1-1,0 1,-1-1,1 0,0-1,-1 0,1 0,-1 0,1 0,-1-1,1 0,-1 0,6-3,-2 0,0 0,-1-1,1 0,-1 0,-1-1,1 0,-1 0,0-1,-1 0,0 0,7-11,-6 6,0-1,0 0,-1 0,-1-1,0 0,-1 0,2-20,-4 21,-1-1,0 0,-1 1,-1-1,0 1,-1 0,-7-27,6 32,0 0,-1 0,0 1,0-1,-1 1,0 0,0 0,-1 1,0 0,0 0,-1 0,-10-8,16 14,0 0,0 0,0 0,0 0,0 0,0 1,-1-1,1 0,0 1,-1-1,1 0,-1 1,1 0,0-1,-1 1,1 0,-1 0,1 0,-1 0,1 0,-1 0,1 0,0 1,-1-1,1 0,-1 1,1-1,0 1,-1-1,1 1,0 0,0 0,-1-1,1 1,0 0,0 0,0 0,0 0,0 1,0-1,0 0,1 0,-1 1,0-1,1 0,-1 1,1-1,-1 0,1 1,-1-1,1 1,0-1,0 2,-1 1,0 0,0 0,1 0,-1 0,1 0,0 0,0 0,1 0,-1 0,1 0,0 0,0 0,0 0,0 0,1 0,0 0,-1-1,2 1,2 4,2-3,0 0,0 0,0-1,0-1,0 1,1-1,0 0,-1-1,1 0,0 0,0-1,1 1,-1-2,0 1,13-2,3-1,0 0,0-2,0 0,23-9,-7-2,-9-2</inkml:trace>
</inkml:ink>
</file>

<file path=ppt/ink/ink5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0:13.369"/>
    </inkml:context>
    <inkml:brush xml:id="br0">
      <inkml:brushProperty name="width" value="0.05" units="cm"/>
      <inkml:brushProperty name="height" value="0.05" units="cm"/>
      <inkml:brushProperty name="ignorePressure" value="1"/>
    </inkml:brush>
  </inkml:definitions>
  <inkml:trace contextRef="#ctx0" brushRef="#br0">254 39,'0'-2,"-1"1,1-1,-1 0,1 1,-1-1,0 1,0-1,0 1,0 0,0-1,0 1,0 0,0-1,-1 1,1 0,0 0,-1 0,1 0,-1 0,1 1,-1-1,1 0,-1 1,1-1,-1 1,-3-1,-47-7,44 8,0 1,-1 0,1 1,0 0,1 0,-1 0,0 1,1 0,-1 1,1-1,0 2,0-1,-10 9,13-10,0 0,0 1,0 0,0 0,1 0,0 0,0 1,0-1,0 1,0 0,1-1,0 1,0 1,0-1,1 0,0 0,0 0,0 1,1-1,-1 1,2 6,-1-10,0 0,0 0,1 0,-1 0,1 0,0 0,0 0,-1 0,1-1,0 1,0 0,1-1,-1 1,0-1,0 1,1-1,-1 1,1-1,-1 0,1 0,0 1,0-1,-1-1,1 1,0 0,0 0,0-1,0 1,0-1,0 1,0-1,0 0,0 0,0 0,0 0,0 0,0 0,0-1,2 0,4 0,0-1,0-1,-1 1,1-1,-1 0,1-1,-1 0,12-8,1-6,-17 14,1 0,0 0,1 0,-1 1,1-1,-1 1,1 0,0 0,0 1,0 0,0 0,1 0,5-1,-10 3,0 0,0 1,0-1,1 0,-1 1,0-1,0 1,0 0,0-1,0 1,0 0,0 0,0-1,0 1,0 0,0 0,-1 0,1 0,0 0,-1 0,1 1,0-1,-1 0,0 0,1 0,-1 0,0 1,1-1,-1 0,0 0,0 1,0-1,0 3,-2 46,1-46,-15 131,3-44,4 0,4 143,6-240,0 0,1-1,-1 1,1 0,0 0,1 0,3-6,3-9,22-57,52-95,-64 140</inkml:trace>
</inkml:ink>
</file>

<file path=ppt/ink/ink5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0:13.884"/>
    </inkml:context>
    <inkml:brush xml:id="br0">
      <inkml:brushProperty name="width" value="0.05" units="cm"/>
      <inkml:brushProperty name="height" value="0.05" units="cm"/>
      <inkml:brushProperty name="ignorePressure" value="1"/>
    </inkml:brush>
  </inkml:definitions>
  <inkml:trace contextRef="#ctx0" brushRef="#br0">219 0,'-7'8,"-10"9,-10 10,-7 14,-6 9,4 10,9 11,8-1,7-4,14-13,14-8,11-12,1-19,-4-12</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1:04.540"/>
    </inkml:context>
    <inkml:brush xml:id="br0">
      <inkml:brushProperty name="width" value="0.05" units="cm"/>
      <inkml:brushProperty name="height" value="0.05" units="cm"/>
      <inkml:brushProperty name="ignorePressure" value="1"/>
    </inkml:brush>
  </inkml:definitions>
  <inkml:trace contextRef="#ctx0" brushRef="#br0">40 252,'0'7,"-1"0,-1 1,1-1,-1 0,-6 13,-4 19,10-25,-2 5,1 0,-1 29,3-45,1 0,0 1,0-1,1 0,-1 1,0-1,1 0,0 0,0 1,0-1,0 0,1 0,-1 0,1 0,-1 0,1-1,0 1,0 0,1-1,-1 0,4 4,-4-5,1 0,0 0,-1 0,1-1,0 1,-1-1,1 1,0-1,0 0,0 0,-1 0,1 0,0-1,0 1,-1-1,1 0,0 0,-1 0,1 0,-1 0,1 0,-1-1,0 1,1-1,-1 1,0-1,0 0,0 0,0 0,0 0,-1 0,3-5,1 1,0 0,-1 0,0-1,-1 1,0-1,0 0,0 0,-1 0,1 0,-2 0,2-9,-4 12,1-1,-1 1,0-1,0 1,-1 0,1 0,-1 0,0 0,0 0,-5-7,6 10,1 0,-1 0,1 0,-1 0,1 0,-1 0,0 0,1 1,-1-1,0 0,0 0,0 1,0-1,0 1,0-1,0 0,0 1,0 0,0-1,0 1,0 0,0-1,0 1,0 0,0 0,0 0,0 0,0 0,-1 0,1 0,0 0,0 1,0-1,0 0,0 1,0-1,0 0,0 1,0 0,0-1,0 1,0-1,0 1,1 0,-1 0,-1 1,2-2,0 0,0 0,-1 0,1 0,0 0,0 1,0-1,0 0,-1 0,1 0,0 0,0 1,0-1,0 0,0 0,0 0,0 0,-1 1,1-1,0 0,0 0,0 0,0 1,0-1,0 0,0 0,0 1,0-1,0 0,0 0,0 0,0 1,0-1,1 0,-1 0,0 0,0 1,0-1,0 0,0 0,0 0,0 0,1 1,-1-1,0 0,0 0,0 0,0 0,1 0,14 2,18-8,6-9,-16 6,0 1,0 1,0 1,29-3,-43 8,-1 1,1 0,0 1,0 0,-1 0,1 1,0 0,-1 0,0 1,1 0,-1 0,0 1,-1 0,1 1,10 8,-12-8,-1 0,1 1,-1-1,-1 1,1 0,-1 1,0-1,-1 1,1 0,-1 0,-1 0,4 13,-4-17,-2 0,1 1,0-1,-1 0,1 1,-1-1,0 0,0 1,0-1,-1 1,1-1,-1 0,0 0,0 1,0-1,0 0,0 0,-1 0,1 0,-1 0,0 0,0 0,0-1,0 1,-1-1,1 0,-1 1,1-1,-6 3,7-4,1-1,-1 0,1 1,-1-1,1 0,-1 1,1-1,-1 0,1 0,-1 0,1 1,-1-1,1 0,-1 0,1 0,-1 0,1 0,-1 0,0 0,1 0,-1 0,1 0,-1 0,1 0,-1-1,1 1,-1 0,1 0,-1 0,1-1,-1 1,1 0,-1-1,1 1,-1 0,1-1,0 1,-1-1,1 1,0-1,-1 1,1-1,0 1,-1-1,1 1,0-1,0 1,0-1,0 1,-1-1,1 1,0-1,0 0,0-2,0 0,0 0,0 0,1 1,-1-1,1 0,0 0,-1 1,1-1,2-3,3-4,0 1,0 0,1 0,1 1,-1-1,1 2,15-12,73-45,-56 39,-36 22,4-2,0-1,1 2,-1-1,11-3,-18 8,0 0,-1-1,1 1,0-1,0 1,0 0,0 0,0 0,0 0,0-1,0 1,0 0,0 1,0-1,0 0,0 0,0 0,0 0,-1 1,1-1,0 0,0 1,0-1,0 1,0-1,-1 1,1 0,0-1,0 1,-1 0,1-1,-1 1,1 0,0 0,-1-1,1 1,-1 0,0 0,1 0,-1 0,0 0,1 0,-1 0,0 0,0 0,0 0,0-1,0 1,0 0,0 0,-1 2,1 12,0-4,0-1,1 1,0 0,3 11,-3-19,0 1,0 0,1-1,-1 0,1 1,0-1,0 0,0 0,1 0,-1 0,1 0,-1 0,1-1,0 1,6 3,4 0,-1 1,2-2,-1 0,0-1,1 0,0-1,0 0,0-1,0-1,0 0,0-1,0-1,26-4,-21 3,0-2,0-1,0 0,-1-2,0 0,0-1,0 0,-1-2,24-16,-36 22,0-1,-1 1,1-1,-1 0,1 0,-1 0,-1-1,1 1,-1-1,0 0,0 0,-1 0,0 0,0 0,0-1,0-6,-2 9,1 0,-1 0,-1 0,1 0,0 0,-1-1,0 2,0-1,0 0,-1 0,1 0,-1 0,0 1,0-1,0 1,0-1,-1 1,1 0,-1 0,0 0,0 0,0 1,0-1,-1 1,1-1,-7-2,5 3,0 0,1 1,-1-1,0 1,0 0,0 0,-1 1,1 0,0-1,0 2,0-1,0 1,0-1,0 1,0 1,0-1,0 1,0 0,1 0,-1 0,0 1,1-1,-6 5,5-3,1-1,0 0,0 1,0 0,0 0,0 0,1 0,0 1,0 0,0-1,0 1,1 0,0 0,0 0,0 1,1-1,-1 0,1 1,0-1,1 1,0 8,0-12,0-1,0 1,0-1,0 1,0-1,1 0,-1 1,1-1,-1 1,1-1,0 0,-1 1,1-1,0 0,0 0,0 1,0-1,0 0,0 0,0 0,0 0,0 0,1-1,-1 1,2 1,0-2,-1 1,1-1,-1 0,1 1,0-1,-1 0,1-1,0 1,-1 0,1-1,-1 0,1 1,3-2,3-3,1 1,-1-1,0 0,0-1,-1 0,14-12,-4-3,-1-2,-1 0,-1-1,-1-1,-1 0,-2-1,10-29,5-6,-15 45,-6 28,-4 36,-1-41,-7 392,7-397</inkml:trace>
</inkml:ink>
</file>

<file path=ppt/ink/ink5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0:14.619"/>
    </inkml:context>
    <inkml:brush xml:id="br0">
      <inkml:brushProperty name="width" value="0.05" units="cm"/>
      <inkml:brushProperty name="height" value="0.05" units="cm"/>
      <inkml:brushProperty name="ignorePressure" value="1"/>
    </inkml:brush>
  </inkml:definitions>
  <inkml:trace contextRef="#ctx0" brushRef="#br0">0 118,'0'-3,"1"1,-1 0,1-1,-1 1,1 0,0-1,0 1,0 0,0 0,0 0,1 0,-1 0,1 0,-1 0,1 1,0-1,-1 0,1 1,0-1,0 1,0 0,0 0,1-1,-1 1,0 1,0-1,1 0,-1 1,0-1,1 1,-1-1,0 1,1 0,-1 0,1 0,-1 1,0-1,1 0,-1 1,0 0,1-1,-1 1,0 0,0 0,0 1,1-1,-1 0,-1 1,1-1,0 1,0-1,0 1,2 3,0 2,0 0,-1 1,0-1,0 1,0 0,-1 0,0 0,-1 0,0 0,0 0,-1 1,0-1,0 0,-1 0,-2 15,1-13,-1 0,1 0,-1 0,-1 0,0-1,0 0,-1 0,0 0,-1 0,0-1,-14 16,7-16,12-15,14-20,14-12,9-13,-2-1,51-111,-79 141,-18 48,3-2,2 1,1 0,1 0,-4 39,9-54,0 0,0 0,1 0,0 0,0 0,1 0,4 10,-5-15,1 1,0-1,0 0,1 0,-1 0,1 0,0 0,0-1,0 1,1-1,-1 0,1 0,0 0,6 4,21 1,-5-9</inkml:trace>
</inkml:ink>
</file>

<file path=ppt/ink/ink5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0:14.962"/>
    </inkml:context>
    <inkml:brush xml:id="br0">
      <inkml:brushProperty name="width" value="0.05" units="cm"/>
      <inkml:brushProperty name="height" value="0.05" units="cm"/>
      <inkml:brushProperty name="ignorePressure" value="1"/>
    </inkml:brush>
  </inkml:definitions>
  <inkml:trace contextRef="#ctx0" brushRef="#br0">1 0,'0'8,"0"16,0 13,0 7,0 3,8-6,9-10,10-11,7-8,-1-14,-7-13,-8-20,-7-4</inkml:trace>
</inkml:ink>
</file>

<file path=ppt/ink/ink5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0:15.321"/>
    </inkml:context>
    <inkml:brush xml:id="br0">
      <inkml:brushProperty name="width" value="0.05" units="cm"/>
      <inkml:brushProperty name="height" value="0.05" units="cm"/>
      <inkml:brushProperty name="ignorePressure" value="1"/>
    </inkml:brush>
  </inkml:definitions>
  <inkml:trace contextRef="#ctx0" brushRef="#br0">18 1,'-7'0,"-3"0</inkml:trace>
</inkml:ink>
</file>

<file path=ppt/ink/ink5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0:15.666"/>
    </inkml:context>
    <inkml:brush xml:id="br0">
      <inkml:brushProperty name="width" value="0.05" units="cm"/>
      <inkml:brushProperty name="height" value="0.05" units="cm"/>
      <inkml:brushProperty name="ignorePressure" value="1"/>
    </inkml:brush>
  </inkml:definitions>
  <inkml:trace contextRef="#ctx0" brushRef="#br0">7 1,'-4'16,"4"-15,-1-1,1 1,0 0,-1 0,1 0,0 0,0 0,0 0,0 0,-1 0,1 0,1 0,-1 0,0 0,0 0,0 0,0 0,1 0,-1 0,0 0,1 0,-1 0,1 0,-1 0,1-1,-1 1,2 1,65 74,-52-60,0 0,-1 1,0 0,-2 1,11 20,-15-22,0 0,-2 1,0 0,-1 0,0 0,-2 1,0 0,-1 0,-1-1,-1 29,-2-31,0 0,-2 1,1-1,-2-1,0 1,0-1,-2 0,0 0,0 0,-1-1,-1 0,-16 19,21-28,-2 3,-1 1,0-1,0 0,-11 8,2-7</inkml:trace>
</inkml:ink>
</file>

<file path=ppt/ink/ink5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0:18.850"/>
    </inkml:context>
    <inkml:brush xml:id="br0">
      <inkml:brushProperty name="width" value="0.05" units="cm"/>
      <inkml:brushProperty name="height" value="0.05" units="cm"/>
      <inkml:brushProperty name="ignorePressure" value="1"/>
    </inkml:brush>
  </inkml:definitions>
  <inkml:trace contextRef="#ctx0" brushRef="#br0">37 26,'-7'0,"-11"7,6 3,20-1,23-1,28-3,13-1,8-10,6-3,-5 0,-16-7,-26 0,-20 3</inkml:trace>
</inkml:ink>
</file>

<file path=ppt/ink/ink5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0:19.334"/>
    </inkml:context>
    <inkml:brush xml:id="br0">
      <inkml:brushProperty name="width" value="0.05" units="cm"/>
      <inkml:brushProperty name="height" value="0.05" units="cm"/>
      <inkml:brushProperty name="ignorePressure" value="1"/>
    </inkml:brush>
  </inkml:definitions>
  <inkml:trace contextRef="#ctx0" brushRef="#br0">1 1,'0'8,"0"9,0 10,0 14,0 9,0 10,0 10,0 8,0-2,0-6,0-8,0-7,0-20,0-16</inkml:trace>
</inkml:ink>
</file>

<file path=ppt/ink/ink5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0:19.952"/>
    </inkml:context>
    <inkml:brush xml:id="br0">
      <inkml:brushProperty name="width" value="0.05" units="cm"/>
      <inkml:brushProperty name="height" value="0.05" units="cm"/>
      <inkml:brushProperty name="ignorePressure" value="1"/>
    </inkml:brush>
  </inkml:definitions>
  <inkml:trace contextRef="#ctx0" brushRef="#br0">1 1,'0'7,"0"10,0 25,0 12,0 13,0 1,0 5,0 4,0-18,0-19</inkml:trace>
</inkml:ink>
</file>

<file path=ppt/ink/ink5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0:20.345"/>
    </inkml:context>
    <inkml:brush xml:id="br0">
      <inkml:brushProperty name="width" value="0.05" units="cm"/>
      <inkml:brushProperty name="height" value="0.05" units="cm"/>
      <inkml:brushProperty name="ignorePressure" value="1"/>
    </inkml:brush>
  </inkml:definitions>
  <inkml:trace contextRef="#ctx0" brushRef="#br0">38 15,'-8'7,"-9"3,5-1,12-2,13-1,21-3,25-1,11-2,8 0,6-7,-4-3,-8 0,-17-5,-17-1</inkml:trace>
</inkml:ink>
</file>

<file path=ppt/ink/ink5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0:20.979"/>
    </inkml:context>
    <inkml:brush xml:id="br0">
      <inkml:brushProperty name="width" value="0.05" units="cm"/>
      <inkml:brushProperty name="height" value="0.05" units="cm"/>
      <inkml:brushProperty name="ignorePressure" value="1"/>
    </inkml:brush>
  </inkml:definitions>
  <inkml:trace contextRef="#ctx0" brushRef="#br0">52 16,'0'1,"1"-1,-1 1,0-1,1 0,-1 1,1-1,0 1,-1-1,1 0,-1 1,1-1,0 0,-1 0,1 1,-1-1,1 0,0 0,-1 0,1 0,0 0,-1 0,1 0,0 0,-1 0,1 0,0 0,-1 0,1-1,0 1,-1 0,1 0,0-1,38-9,-20 5,-7 3,1 1,-1 0,0 1,1 0,-1 1,0 0,1 1,-1 0,0 1,0 0,-1 1,1 1,11 6,-17-8,0 0,-1 1,0 0,0 0,0 1,0-1,-1 1,1 0,-1 0,0 1,-1-1,1 1,-1 0,-1-1,1 2,-1-1,0 0,0 0,0 1,-1-1,0 1,-1-1,1 1,-1-1,0 1,-2 9,0-7,0 0,-1 0,0 0,-1 0,0 0,0 0,-1-1,0 0,0 0,-1 0,0-1,0 0,-1 0,-7 6,-3 1,0 0,0-1,-1-2,-1 1,-21 8,30-15,-1-1,0-1,0 0,0-1,0 0,-18 1,25-2,0-1,0 0,0 0,0 0,0-1,0 1,0-1,0 0,0 0,0-1,0 1,1-1,-1 0,1 0,-1 0,1 0,-1 0,1-1,0 0,-4-4,6 6,0 0,0 0,1 1,-1-1,0 0,1 0,-1 0,1 0,-1 0,1 0,0 0,-1 0,1 0,0 0,0 0,0 0,0 0,0 0,0 0,0 0,0 0,0 0,0-1,0 1,1 0,-1 0,0 0,1 0,0-1,1 1,-1 0,1-1,0 1,-1 0,1 0,0 0,0 0,0 1,0-1,0 0,0 1,0-1,4 1,6-1,0 0,0 1,0 1,13 2,9 5,50 18,-52-15,51 11,-46-17</inkml:trace>
</inkml:ink>
</file>

<file path=ppt/ink/ink5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0:24.218"/>
    </inkml:context>
    <inkml:brush xml:id="br0">
      <inkml:brushProperty name="width" value="0.05" units="cm"/>
      <inkml:brushProperty name="height" value="0.05" units="cm"/>
      <inkml:brushProperty name="ignorePressure" value="1"/>
    </inkml:brush>
  </inkml:definitions>
  <inkml:trace contextRef="#ctx0" brushRef="#br0">16 640,'-2'2,"1"-1,0 0,-1 1,1-1,0 1,0-1,0 1,0 0,0-1,1 1,-1 0,0 0,1-1,0 1,-1 0,1 0,0 3,0-5,0 1,0-1,0 0,0 1,0-1,0 0,0 0,1 1,-1-1,0 0,0 1,0-1,1 0,-1 0,0 0,0 1,0-1,1 0,-1 0,0 0,1 1,-1-1,0 0,0 0,1 0,-1 0,0 0,1 0,-1 0,0 0,1 0,-1 0,1 0,19-9,-6-3,0 0,-1-1,-1 0,0-1,-1 0,0-1,-2-1,1 1,-2-1,0-1,-1 0,-1 0,0 0,-1-1,3-24,-3 11,-1 0,-2-1,-1 1,-1-1,-2 1,-1-1,-14-60,0 41,16 48,0 0,0 1,-1-1,1 0,-1 1,0-1,0 1,0 0,0-1,0 1,0 0,-1 0,-3-2,5 3,0 1,0 0,1-1,-1 1,0 0,0 0,0 0,0 0,0-1,0 1,0 0,0 1,1-1,-1 0,0 0,0 0,0 0,0 1,0-1,0 0,1 1,-1-1,0 1,0-1,0 1,1-1,-1 1,0 0,1-1,-1 1,1 0,-2 1,-13 30,7-4,1 1,1 1,2-1,-2 38,7 128,1-110,2 170,-4-282,7-122,-5 132,1 1,1-1,0 1,1 0,1 0,16-30,-22 44,1-1,1 1,-1 0,0 0,0-1,1 1,0 0,-1 0,1 0,0 1,0-1,0 0,0 1,0-1,0 1,0 0,1-1,-1 1,0 0,1 0,-1 1,1-1,3 0,-3 2,0-1,0 1,-1 0,1 0,0 0,-1 1,1-1,-1 1,0-1,1 1,-1 0,0 0,0 0,0 0,0 0,-1 0,3 4,6 10,-1 0,-1 1,0-1,-1 2,6 22,-7-10,4 46,-7-48,10 43,-2-48,-10-23,-1 0,1 0,-1 0,1 0,-1 0,1-1,-1 1,0 0,1 0,-1 0,1 0,-1-1,1 1,-1 0,1 0,-1-1,0 1,1 0,-1-1,0 1,1 0,-1-1,0 1,1 0,-1-1,0 1,0-1,0 1,1-1,-1 1,0-1,0 1,0 0,0-1,0 1,0-1,0 1,0-1,0 1,0-1,0 1,0-1,4-22</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1:05.181"/>
    </inkml:context>
    <inkml:brush xml:id="br0">
      <inkml:brushProperty name="width" value="0.05" units="cm"/>
      <inkml:brushProperty name="height" value="0.05" units="cm"/>
      <inkml:brushProperty name="ignorePressure" value="1"/>
    </inkml:brush>
  </inkml:definitions>
  <inkml:trace contextRef="#ctx0" brushRef="#br0">0 0,'8'8,"9"2,3 7,-3 8,-4 7,-12 6,-20-4,-8-7</inkml:trace>
</inkml:ink>
</file>

<file path=ppt/ink/ink5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0:24.592"/>
    </inkml:context>
    <inkml:brush xml:id="br0">
      <inkml:brushProperty name="width" value="0.05" units="cm"/>
      <inkml:brushProperty name="height" value="0.05" units="cm"/>
      <inkml:brushProperty name="ignorePressure" value="1"/>
    </inkml:brush>
  </inkml:definitions>
  <inkml:trace contextRef="#ctx0" brushRef="#br0">0 1,'0'7,"0"10,0 10,0 7,0 6,0 3,0 2,8 0,2 1,7-8,8-10,7-10,14-8,-2-14,-1-12,-7-12,-10-9,-9 3</inkml:trace>
</inkml:ink>
</file>

<file path=ppt/ink/ink5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0:24.967"/>
    </inkml:context>
    <inkml:brush xml:id="br0">
      <inkml:brushProperty name="width" value="0.05" units="cm"/>
      <inkml:brushProperty name="height" value="0.05" units="cm"/>
      <inkml:brushProperty name="ignorePressure" value="1"/>
    </inkml:brush>
  </inkml:definitions>
  <inkml:trace contextRef="#ctx0" brushRef="#br0">18 18,'-8'-7,"-1"-4</inkml:trace>
</inkml:ink>
</file>

<file path=ppt/ink/ink5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0:26.713"/>
    </inkml:context>
    <inkml:brush xml:id="br0">
      <inkml:brushProperty name="width" value="0.05" units="cm"/>
      <inkml:brushProperty name="height" value="0.05" units="cm"/>
      <inkml:brushProperty name="ignorePressure" value="1"/>
    </inkml:brush>
  </inkml:definitions>
  <inkml:trace contextRef="#ctx0" brushRef="#br0">157 19,'0'0,"0"-1,1 0,-1 1,0-1,0 0,0 1,-1-1,1 0,0 1,0-1,0 0,0 1,-1-1,1 0,0 1,0-1,-1 1,1-1,-1 0,1 1,0-1,-1 1,1-1,-1 1,1 0,-1-1,1 1,-1-1,0 1,1 0,-1-1,1 1,-1 0,0 0,1 0,-1-1,0 1,1 0,-1 0,0 0,0 0,1 0,-1 0,0 0,1 1,-1-1,0 0,0 0,-2 1,1 0,0 0,-1 0,1 1,0-1,0 0,0 1,0-1,0 1,0 0,0 0,1 0,-4 4,-12 29,1 2,2 0,2 1,-11 56,18-75,0 2,1-1,0 0,2 1,1 0,1 22,0-38,0 0,1-1,0 1,0 0,0-1,1 1,0-1,0 1,0-1,0 0,0 1,5 4,-5-7,1 0,-1 0,1 0,-1 0,1-1,0 1,-1-1,1 1,0-1,0 0,0 0,0 0,0-1,0 1,1-1,-1 0,0 1,0-2,0 1,6-1,-1-1,0 0,0 0,0-1,0 0,-1-1,1 0,-1 0,0 0,0-1,-1 0,12-11,-11 9,1 0,1 1,-1 0,1 0,0 1,17-7,-20 11,0 0,-1 1,1 0,0 0,0 1,-1 0,1 0,0 0,-1 1,1-1,-1 1,1 1,-1-1,0 1,0 0,0 0,7 7,41 17,-46-26,1 1,0-1,-1 0,1-1,0 0,0 0,-1 0,1-1,0 0,-1-1,1 0,-1 0,1-1,-1 1,0-2,0 1,0-1,-1 0,1 0,-1-1,0 0,0 0,10-11,-4 2,1-1,-2 0,0-1,-1 0,-1 0,0-1,-2 0,11-32,-15 40,-1 0,-1 0,1 0,-1 0,-1-16,0 21,0 0,-1 0,1 1,-1-1,0 0,0 0,-1 0,1 1,-1-1,0 0,0 1,0 0,0-1,-4-4,6 8,-1 0,1-1,0 1,0-1,0 1,-1-1,1 1,0 0,-1-1,1 1,0 0,-1-1,1 1,0 0,-1 0,1-1,-1 1,1 0,0 0,-1-1,1 1,-1 0,1 0,-1 0,1 0,-1 0,1 0,-1 0,1 0,-1 0,1 0,0 0,-1 0,1 0,-1 0,1 0,-1 1,1-1,-1 0,1 0,0 0,-1 1,1-1,-1 0,1 1,0-1,-1 0,1 1,0-1,-1 0,1 1,-1 1,1-1,0 0,0 1,-1-1,1 0,0 1,0-1,0 1,1-1,-1 0,0 1,0-1,1 0,-1 1,1-1,-1 0,2 2,1 1,0 0,0 0,0-1,0 0,1 1,-1-1,1 0,0-1,0 1,0-1,0 0,0 0,1 0,-1 0,1-1,-1 0,1 0,5 1,-2-1,1 0,0-1,-1 0,1-1,-1 1,1-2,0 1,-1-1,9-3,22-12</inkml:trace>
</inkml:ink>
</file>

<file path=ppt/ink/ink5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0:27.869"/>
    </inkml:context>
    <inkml:brush xml:id="br0">
      <inkml:brushProperty name="width" value="0.05" units="cm"/>
      <inkml:brushProperty name="height" value="0.05" units="cm"/>
      <inkml:brushProperty name="ignorePressure" value="1"/>
    </inkml:brush>
  </inkml:definitions>
  <inkml:trace contextRef="#ctx0" brushRef="#br0">267 73,'0'-3,"0"0,0 1,-1-1,1 0,-1 0,1 1,-1-1,0 0,0 1,0-1,0 1,-1-1,1 1,0-1,-1 1,0 0,0 0,0 0,-4-4,2 4,1-1,-1 1,0 0,-1 0,1 1,0-1,-1 1,1 0,0 0,-1 0,-7 1,4-1,0 1,0 1,-1 0,1 0,0 0,0 1,0 0,0 1,0 0,0 0,1 1,0 0,-10 6,10-3,0 1,1-1,0 1,0 1,1-1,0 1,1 0,-6 14,8-18,1-1,0 0,0 1,0-1,0 1,1 0,0-1,0 1,1 6,-1-10,0 1,1 0,-1 0,1-1,0 1,-1 0,1 0,0-1,0 1,0-1,0 1,1-1,-1 0,0 1,0-1,1 0,-1 0,1 0,-1 0,1 0,0 0,3 1,-2 0,0-1,1-1,-1 1,0 0,1-1,-1 0,1 0,-1 0,1 0,-1 0,1-1,-1 1,0-1,1 0,4-2,47-28,-50 27,0 0,0 0,1 1,-1 0,1 0,0 0,0 1,0 0,0 0,1 0,-1 1,1 0,6-1,-11 3,0-1,0 1,-1 0,1-1,0 1,-1 0,1 0,0 0,-1 0,1 0,-1 1,0-1,1 0,-1 1,0-1,0 1,0-1,0 1,0-1,0 1,-1 0,1 0,0-1,-1 1,1 0,-1 2,8 55,-8-52,-1 179,-1-22,2-163,-1 0,1 0,0 0,0 1,0-1,0 0,0 0,0 0,0 1,0-1,0 0,1 0,-1 0,0 0,1 0,-1 1,1-1,-1 0,1 0,0 0,-1 0,1 0,0-1,0 1,0 0,1 1,-1-3,1 0,0-1,0 1,0 0,-1-1,1 1,-1-1,1 0,-1 1,0-1,1 0,-1 0,1-3,125-173,24-39,-128 176</inkml:trace>
</inkml:ink>
</file>

<file path=ppt/ink/ink5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0:28.916"/>
    </inkml:context>
    <inkml:brush xml:id="br0">
      <inkml:brushProperty name="width" value="0.05" units="cm"/>
      <inkml:brushProperty name="height" value="0.05" units="cm"/>
      <inkml:brushProperty name="ignorePressure" value="1"/>
    </inkml:brush>
  </inkml:definitions>
  <inkml:trace contextRef="#ctx0" brushRef="#br0">13 6,'-12'-2,"12"-1,1 3,0 0,1 0,-1 0,1 0,-1 0,0 0,1 0,-1 1,0-1,0 0,1 1,-1-1,0 1,0-1,1 1,-1 0,2 1,1 1,0 0,0 0,-1 0,1 0,-1 1,0 0,1-1,-2 1,1 0,0 1,-1-1,0 0,0 1,0-1,-1 1,1 0,-1-1,0 1,0 0,-1 0,1 0,-1 0,-1 7,0-2,-1 1,0-1,0 0,-1-1,-1 1,1 0,-2-1,1 0,-1 0,-8 11,12-19,0 0,0 0,0 0,0 0,1 0,-1 0,0 1,0-1,1 0,-1 1,1-1,-1 0,1 1,0-1,0 0,-1 1,1-1,0 1,0-1,1 3,-1-4,1 1,0 0,-1-1,1 1,0-1,0 1,-1-1,1 0,0 1,0-1,0 0,0 1,0-1,0 0,-1 0,1 0,0 0,0 0,0 0,0 0,0 0,0 0,1-1,13-1,0-2,27-9,-29 8,34-9,71-26,-80 21</inkml:trace>
</inkml:ink>
</file>

<file path=ppt/ink/ink5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0:29.431"/>
    </inkml:context>
    <inkml:brush xml:id="br0">
      <inkml:brushProperty name="width" value="0.05" units="cm"/>
      <inkml:brushProperty name="height" value="0.05" units="cm"/>
      <inkml:brushProperty name="ignorePressure" value="1"/>
    </inkml:brush>
  </inkml:definitions>
  <inkml:trace contextRef="#ctx0" brushRef="#br0">181 10,'0'-7,"0"4,-8 11,-9 11,-10 10,0 8,-3 12,4 5,6 1,6 6,6 0,5-3,9-3,12-12,10-21,0-13</inkml:trace>
</inkml:ink>
</file>

<file path=ppt/ink/ink5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0:30.073"/>
    </inkml:context>
    <inkml:brush xml:id="br0">
      <inkml:brushProperty name="width" value="0.05" units="cm"/>
      <inkml:brushProperty name="height" value="0.05" units="cm"/>
      <inkml:brushProperty name="ignorePressure" value="1"/>
    </inkml:brush>
  </inkml:definitions>
  <inkml:trace contextRef="#ctx0" brushRef="#br0">1 109,'0'-3,"0"0,0 0,0 0,0 0,1 0,-1 1,1-1,0 0,0 0,0 1,0-1,0 0,0 1,1-1,-1 1,1 0,4-5,-5 6,1 0,0-1,0 1,0 0,0 1,0-1,0 0,0 0,0 1,0-1,0 1,1 0,-1 0,0 0,0 0,0 0,0 0,4 1,-1 0,0 1,0-1,0 1,-1 0,1 1,-1-1,1 1,-1 0,0 0,0 0,0 0,0 1,-1-1,1 1,-1 0,0 0,0 1,-1-1,3 5,-2-2,-1 0,-1 0,1 0,-1 1,0-1,-1 0,0 0,0 0,0 1,-1-1,0 0,0 0,-5 14,2-11,1-1,-2 1,1-1,-1 0,0 0,-1-1,0 0,-1 0,-7 8,6-11,10-15,12-18,72-92,-54 79,51-86,-112 213,26-76,0 0,1 0,0 0,0 1,1-1,1 0,0 1,0-1,1 0,3 16,-3-23,0 0,1 0,-1-1,1 1,0 0,0-1,0 0,0 1,0-1,1 0,-1 0,1 0,-1 0,1 0,0-1,-1 1,1-1,0 0,5 2,23 2</inkml:trace>
</inkml:ink>
</file>

<file path=ppt/ink/ink5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0:30.439"/>
    </inkml:context>
    <inkml:brush xml:id="br0">
      <inkml:brushProperty name="width" value="0.05" units="cm"/>
      <inkml:brushProperty name="height" value="0.05" units="cm"/>
      <inkml:brushProperty name="ignorePressure" value="1"/>
    </inkml:brush>
  </inkml:definitions>
  <inkml:trace contextRef="#ctx0" brushRef="#br0">1 1,'0'7,"0"10,0 10,0 7,0 13,0 6,7-6,10-11,10-19,0-20,-5-9</inkml:trace>
</inkml:ink>
</file>

<file path=ppt/ink/ink5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0:30.803"/>
    </inkml:context>
    <inkml:brush xml:id="br0">
      <inkml:brushProperty name="width" value="0.05" units="cm"/>
      <inkml:brushProperty name="height" value="0.05" units="cm"/>
      <inkml:brushProperty name="ignorePressure" value="1"/>
    </inkml:brush>
  </inkml:definitions>
  <inkml:trace contextRef="#ctx0" brushRef="#br0">18 0,'-7'0,"-3"0</inkml:trace>
</inkml:ink>
</file>

<file path=ppt/ink/ink5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0:31.190"/>
    </inkml:context>
    <inkml:brush xml:id="br0">
      <inkml:brushProperty name="width" value="0.05" units="cm"/>
      <inkml:brushProperty name="height" value="0.05" units="cm"/>
      <inkml:brushProperty name="ignorePressure" value="1"/>
    </inkml:brush>
  </inkml:definitions>
  <inkml:trace contextRef="#ctx0" brushRef="#br0">14 1,'0'7,"0"10,7 10,18 14,4 9,-3 10,2 10,-4 0,-14-3,-8 0,-11-10,-13-8,-9-4,-8-3,4-16,7-12</inkml:trace>
</inkml:ink>
</file>

<file path=ppt/ink/ink55.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5.30612" units="1/cm"/>
          <inkml:channelProperty channel="Y" name="resolution" value="65.45454" units="1/cm"/>
          <inkml:channelProperty channel="T" name="resolution" value="1" units="1/dev"/>
        </inkml:channelProperties>
      </inkml:inkSource>
      <inkml:timestamp xml:id="ts0" timeString="2021-09-20T10:03:30.578"/>
    </inkml:context>
    <inkml:brush xml:id="br0">
      <inkml:brushProperty name="width" value="0.05292" units="cm"/>
      <inkml:brushProperty name="height" value="0.05292" units="cm"/>
      <inkml:brushProperty name="color" value="#FF0000"/>
    </inkml:brush>
  </inkml:definitions>
  <inkml:trace contextRef="#ctx0" brushRef="#br0">8149 5697 0,'0'0'0,"-17"-17"16,-1-1 0,0 0-1,1 18 1,17-17 0,-18 17-1,0 0 32,36 0 0,17 0-16,36 17-15,17-17-1,18 18 1,-36-18 0,36 18-1,-18-18 1,-70 0-16,53 0 16,17 0-1,0 17 1,-17-17-1,34-17 1,-34 17 0,17 0-1,-70-18 1,123 18 0,-53-18-1,-53 18-15,71-17 16,-35-1-1,-36 18-15,-17 0 16,176-17 0,-124-1-1,1 18 1,-1 0 0,89 0-1,-88 0 1,87 0-1,-69 0 1,69 0 0,-17 0-1,-35-18 1,35 18 0,-17 0-1,-89-17 1,212 17-1,-159-18-15,-52 18 16,69 0-16,72-18 31,-71 1-31,-71 17 32,124-18-32,-18 0 15,0 1 1,-88 17-1,70 0 1,-87 0 0,52 0-1,71 0-15,-107 0 16,107 0 15,-35 0-15,-107 0-1,213 0-15,-125 0 32,19 0-17,-89 0-15,53 0 16,53 17 0,-70-17-1,88 18 1,-89-18-1,301 35 17,-336-35-32,177 36 31,-177-36-31,0 0 0,177 35 31,-53-17-31,-1-1 16,-122-17-1,17 18-15,141-1 16,-71 1 0,124 0-1,-176-1 1,193 1 0,-70 0 15,36-1-16,-72-17 1,124 36 0,-229-36-1,530 17 17,-478-17-32,142 0 31,-159 0-31,36 0 15,211-17 17,-211-1-32,52 18 31,-17-18-15,-1 18-1,-16-17 1,-107 17-16,88 0 15,71-18 17,-53 18-17,1 0 1,-54 0 0,-53 0-16,247-18 31,-141 18-16,-105 0 1,140 0 0,-141 0-16,53 0 15,-52-17 1,-1 17-16,18 0 31,-53-18-15,0 0 46</inkml:trace>
  <inkml:trace contextRef="#ctx0" brushRef="#br0" timeOffset="5514.51">3881 9402 0,'0'0'0,"17"0"140,1 0-124,35 0 0,53 0-1,-71-18 1,177 0 0,-89 1-1,-88-1 1,177 0-1,-159 18 1,88-17 0,-53-1-1,0 18 1,-52 0-16,17 0 16,-1 0-1,-16 0 1,34 0-1,-52 0 1,35 0 0,35 0-1,-70 0-15,105 0 32,-70 0-17,53 0-15,-88 0 31,105 0-15,-17 0-16,-53 0 31,-36 0-31,19 0 0,-19 0 32,54 0-17,-1 18 1,-17-18-1,88 0 17,-70 17-17,-36-17 1,-17 0 0,88 18-1,-36-18 1,-52 0-1,35 18 1,-18-18 0,18 0-16,-35 0 15,35 0-15,17 0 16,18 17 0,-52-17-1,17 0 1,88 18-1,-124-18-15,36 0 32,159 18-1,-177-18-15,0 0-1,-17 0 1</inkml:trace>
  <inkml:trace contextRef="#ctx0" brushRef="#br0" timeOffset="13396.52">9155 9155 0,'-18'0'0,"0"0"62,18 17 1,0 1-48,18 17 1,0 0-1,17 1 17,-17-19-17,-1 1 1,1 0 0,17-1-1,0 1-15,1 0 16,-1-1-1,-17-17 1,87 35 0,-69-35-1,17 18 1,17 0 0,18 17-1,-52-35 16,34 0-31,18 18 16,-70-18 0,53 0-1,17 0 1,-71 0 0,89-18-1,-88 18 1,70-18 15,-35 18-31,0 0 16,-35 0-1,17-17-15,18 17 16,-18 0 0,36 0-1,52-18 1,-70 18-1,0 0 1,-36 0 0,19-18-1,-19 18 1,19-17 0,-19-1-1,1 1 1,0-1-1,-1 18 1,-17-18 0,35-17-1,-17 35 1,0-18 0,-18 1-16,17-19 15,1 19 1,-18-1-1,18 1 1,-18-1 0</inkml:trace>
  <inkml:trace contextRef="#ctx0" brushRef="#br0" timeOffset="24225.73">12382 9172 0,'0'18'203,"0"0"-187,18-1-1,-18 1 1,18 17-1,-1-17 1,1-1 0,-18 1-1,18 0 1,-1-1 0,1 1-1,17 0 1,-17-1-1,0 1 1,-1-18 0,1 17-1,-1 1 17,1-18-17,0 18 1,17-18-1,-17 17 1,-1-17 0,19 18-1,-19-18 1,1 0 0,-1 18-1,1-18 1,0 0 15,17 0-15,0 0-1,-17 0 1,17 0 0,-17 0-1,17 0 1,-17 0-16,-1 0 15,36 0 1,-53-18-16,53 18 16,-17 0-1,-1 0 1,0 0 0,18-18-1,0 18 1,-18 0-1,0-17 1,1 17 0,-19 0-1,19-18 1,-1 18 0,35 0-1,-52 0-15,17-18 16,-17 18-1,35 0 1,-18-17 0,1 17-1,-1-18 1,0 18 0,18-17-1,0 17 1,-18 0-1,18 0 1,-35-18 0,17 18-1,0 0 1,18 0 0,-17-18-1,34 18 1,-35 0-1,18 0 1,-17 0 0,-19 0-1,36 0 1,-18 0 0,18 0-1,18 0 1,-36 0-1,-17 0 1,17 0 0,0 0-16,18 18 15,-18-18 1,36 0 15,-53 0 16,17-18 0,-17 1-31,-1 17-1,1-18 1,0 0 15,-1 18-31,-17-17 16,18 17-1,-1-18 1,-17 0 0,18 18-1,0-17 1,-1-1-1,1 1 1,0-1 0,-1 0 15,1 1-15,0 17-1,-18-18 1,17 0-1,1 18 1,-18-17 15</inkml:trace>
  <inkml:trace contextRef="#ctx0" brushRef="#br0" timeOffset="29904.37">16422 9384 0,'0'18'125,"0"-1"-109,17 18-1,-17-17 1,18 0 0,0 17-1,17-17 1,-17-1 0,17 1-1,0 0 1,-17-1-1,-1-17 1,1 0 0,0 18-16,-1-18 15,1 0 1,0 17 0,-1-17-1,1 18 1,17-18-1,-17 0 1,0 0 0,-1 18-1,18-18 1,1 0 0,-19 0-16,36 0 15,-35 0 1,0 0-16,17 0 15,-18 0 1,54 17 0,-36-17-1,18 0 1,0 0 0,0 0-1,0 0 1,0 0-1,-36 0-15,1 0 16,53 0 0,-18 0-1,0 0 1,-36 0-16,1 0 16,70-17-1,-35 17 1,-18 0-1,0 0-15,1-18 16,-1 18 0,18 0-1,-35 0 1,35-18 0,17 18-1,-17 0 1,-18-17-1,18 17 1,-18 0 0,18 0-1,0 0 1,-17 0 0,-1 0-1,18 0 1,-36 0-1,72 0 1,16 17 0,-87-17-1,123 18 1,-88 0 0,35-18-1,0 17 1,-17-17-1,17 18 1,-35-18 0,18 18-1,-18-18 1,17 0 0,-52 0-1,105 0 16,-87 0-31,34 0 16,-35-18 0,-17 18-1,35 0 1,17-18 0,-52 18-1,35-17 1,-18 17-1,1-18 1,17-17 0,-18 17-1,0 1 1,36-36 0,-36 17 15,0 19-16,-17-19 1,17 19 0,18-18-1,-35 17 1,17 0 0,-17 1-1,-18-1 1,17 0 15,-34 18 32</inkml:trace>
  <inkml:trace contextRef="#ctx0" brushRef="#br0" timeOffset="62022">12153 13247 0,'0'0'0,"0"17"79,0 1-64,0 0 1,18 17-1,-1-17 1,36-1-16,18 1 16,-53 0-1,140-1 1,-17-17 0,142 35 15,-213-17-16,124 0 1,-158-18 0,122 0-1,-52 0 1,-35 0 0,-54 0-1,71 0 1,36-18-1,-71 18 1,0 0 0,0 0-16,17 0 15,54-18 1,-36 18 0,-70 0-1,87-17-15,-34 17 16,-18-18-1,17 1 1,-34 17 0,-1-18-1,-35 0 1</inkml:trace>
  <inkml:trace contextRef="#ctx0" brushRef="#br0" timeOffset="63642.05">17851 13370 0,'0'18'0,"-18"-18"63,36 18-1,17-1-46,53 18-1,18 1 1,17-1 0,1 0-1,-1-35 1,-52 18-1,35-18 17,52 0-17,-140 0 1,88 0 0,-53 0-1,-18 0 1,124-18 15,-124 18-15,0 0-1,1-17 1,52 17 15,-70 0-15,87-36 15,-87 36-15,35-35-1,-35 35-15,34-18 16,-52 1 0,36 17-16,-19-18 15,19 1 1,-1-1-1,-35 0 1,35 1 0,-35-1-1,18 18 1</inkml:trace>
  <inkml:trace contextRef="#ctx0" brushRef="#br0" timeOffset="68461.17">8996 16016 0,'0'-18'15,"0"36"-15,0-18 47,17 18-15,19 17-17,-19-17 1,36 17-1,-35-35 1,70 53 0,-70-53-16,52 17 15,19 19 1,-19-19 0,-17 1-16,-35-18 15,52 18 1,-17-1-16,-18-17 15,54 18 1,52-18 0,-18 18-1,-70-18 1,-35 0-16,-1 0 16,54 0-1,105 0 1,-140 0-1,175 0 1,-175 0 0,52 17-1,18-17 1,17 0 0,-70 0-1,88-17 1,-123 17-16,70 0 15,35 17 1,-34-17 0,-1 0-1,71 0 1,-1 0 0,-34 0-1,-36 0 1,159 0 15,-124 0-15,-87 0-1,211 18 1,-124-18 0,-35 0-1,-17 18 1,88-18-1,-142 0 1,71 0-16,36 0 16,17 17-1,-18-17 1,-34 0 0,-19 0-1,71-17 1,-88 17-1,124 0 1,-54-18 0,-105 18-1,105 0 1,71-35 0,-176 35-1,141-18 1,-107 18-1,-16 0 1,87-18 0,-35 18-1,-52-17-15,-19 17 16,54 0 0,-1-18-1,-17 18 1,-35-18-1,0 18 1,17 0 0,0-17-1,1 17 1,-1 0 0,53-18 15,-53 0-16,-17 18 1,35-17 0,-18 17-1,18-18 1,0 18 0,17-17-1,-34 17 1,17-18-1,0 0 1,-18 18 0,18-17-1,0-1 1,17 0 0,-34 1 15,16-1-16,-34 0 1,0 18 31</inkml:trace>
  <inkml:trace contextRef="#ctx0" brushRef="#br0" timeOffset="70502.3">23248 16245 0,'18'0'78,"-1"0"-62,36 18 0,35 17-1,18 1 1,-88-19-1,105 19 1,18-1 0,1-18-1,105 36 1,-212-35-16,88 0 16,36 17-1,0-17 1,17-1-1,-70-17 1,35 0 0,0 0-1,-53 18 1,71-18 0,-88 17-1,52-17 1,-17 18-1,18 0 1,-19-18 0,-34 17-1,158 19 1,-194-36 0,177 17-1,-53 1 1,0-18-1,-124 18 1,88-18-16,36 17 16,-18-17 15,36 0-31,-54 0 16,36 0-1,-18 0 16,0-17-31,-17 17 32,-36-18-32,53 18 15,-18-18 1,18 1 0,-70-1-1,35 0 1,-18 1-1,18-19 1,0 19 0,-18-18-1,18 17 1,-18 0 15,0-17-15,-17 0-16,-18 17 15,17-17 1,-52 35 0,-1-18-1,1 1-15</inkml:trace>
  <inkml:trace contextRef="#ctx0" brushRef="#br0" timeOffset="101457.1">21960 13176 0,'0'0'0,"-17"0"15,17-17 1,-18 17-1,18 17 17,18 1-1,-1 0-31,19 17 16,52 18-1,-35-18 1,194 53 15,-177-70-15,18 17-1,-52-35 1,105 35 0,-71 1-1,19-36 1,-72 17-1,19-17-15,34 18 16,-17 0 0,0-1-1,-35-17 1,105 18 0,-88-18-1,71 17 1,-35-17-1,-36 0 1,36-17 0,-1-1-1,1 1 1,-1-1 0,-52 18-1,105-53 1,-17 18-1,-35 17 1,-54 0-16,36 1 16,0-1-1,-18-17 1,-17 17 0,-18 1-1,0-1 1,-18 0-1</inkml:trace>
</inkml:ink>
</file>

<file path=ppt/ink/ink5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0:33.112"/>
    </inkml:context>
    <inkml:brush xml:id="br0">
      <inkml:brushProperty name="width" value="0.05" units="cm"/>
      <inkml:brushProperty name="height" value="0.05" units="cm"/>
      <inkml:brushProperty name="ignorePressure" value="1"/>
    </inkml:brush>
  </inkml:definitions>
  <inkml:trace contextRef="#ctx0" brushRef="#br0">9 47,'-1'0,"1"0,0 0,0 0,-1 0,1 0,0 0,-1 0,1 0,0-1,-1 1,1 0,0 0,-1 0,1 0,0 0,0 0,-1-1,1 1,0 0,0 0,-1 0,1-1,0 1,0 0,-1 0,1-1,0 1,0 0,0 0,0-1,0 1,-1 0,1-1,0 1,0-1,0 1,0-1,1 0,-1 1,0-1,1 0,-1 1,0-1,1 1,-1-1,1 1,-1-1,1 1,-1-1,1 1,-1-1,1 1,-1 0,1-1,0 1,-1 0,1 0,-1-1,2 1,27-8,0 2,0 1,0 1,1 2,47 2,-25-1,-33 0,4 0,0 0,0 2,0 1,26 5,-44-7,0 2,0-1,0 1,0-1,-1 1,1 0,0 1,-1-1,0 1,1 0,-1 0,0 1,-1-1,1 1,-1-1,1 1,-1 1,0-1,-1 0,1 1,-1-1,1 1,-2-1,3 9,2 19,-3 1,0 0,-3 1,0-1,-7 44,1 4,-1 625,20-615,-9-73,0 1,-2 0,0 0,-1-1,-3 30,1-45,0 0,0 0,0 0,0-1,0 1,-1 0,1 0,-1-1,0 1,0-1,0 1,0-1,0 0,-1 0,1 0,-1 0,1 0,-1 0,0-1,1 0,-1 1,0-1,0 0,0 0,0 0,0-1,-6 1,-9 2,0-2,-1 0,-28-3,23 1,-23 1,26 1,-1-1,1-1,-1-1,1-1,-35-9,33 1</inkml:trace>
</inkml:ink>
</file>

<file path=ppt/ink/ink5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0:33.627"/>
    </inkml:context>
    <inkml:brush xml:id="br0">
      <inkml:brushProperty name="width" value="0.05" units="cm"/>
      <inkml:brushProperty name="height" value="0.05" units="cm"/>
      <inkml:brushProperty name="ignorePressure" value="1"/>
    </inkml:brush>
  </inkml:definitions>
  <inkml:trace contextRef="#ctx0" brushRef="#br0">10 16,'-7'0,"5"0,10 7,11 3,25 0,20-2,6-3,-1-9,-5-4,-6-1,-5 1,-12-5,-13-1</inkml:trace>
</inkml:ink>
</file>

<file path=ppt/ink/ink5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0:34.018"/>
    </inkml:context>
    <inkml:brush xml:id="br0">
      <inkml:brushProperty name="width" value="0.05" units="cm"/>
      <inkml:brushProperty name="height" value="0.05" units="cm"/>
      <inkml:brushProperty name="ignorePressure" value="1"/>
    </inkml:brush>
  </inkml:definitions>
  <inkml:trace contextRef="#ctx0" brushRef="#br0">1 0,'0'8,"0"9,0 17,0 26,0 16,0 11,0-2,0-8,0-25,0-21</inkml:trace>
</inkml:ink>
</file>

<file path=ppt/ink/ink5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0:36.069"/>
    </inkml:context>
    <inkml:brush xml:id="br0">
      <inkml:brushProperty name="width" value="0.05" units="cm"/>
      <inkml:brushProperty name="height" value="0.05" units="cm"/>
      <inkml:brushProperty name="ignorePressure" value="1"/>
    </inkml:brush>
  </inkml:definitions>
  <inkml:trace contextRef="#ctx0" brushRef="#br0">1 0,'1'3,"0"-1,0 1,0 0,1-1,-1 1,1-1,0 0,-1 1,1-1,0 0,0 0,1 0,-1 0,0-1,1 1,-1-1,1 1,2 0,3 3,54 35,-16-12,-2 2,-1 2,42 39,-73-59,0 1,-1 0,-1 0,0 1,0 0,-2 1,0 0,-1 1,0-1,-1 1,-1 0,0 1,-1 0,1 18,-1 7,-1 1,-3 0,-1 0,-10 54,11-96,0 0,0 0,0-1,0 1,0 0,0 0,0-1,0 1,-1 0,1-1,0 1,0 0,-1 0,1-1,-1 1,1-1,-1 1,1 0,-1-1,1 1,-1-1,1 1,-1-1,1 1,-1-1,0 0,1 1,-1-1,-1 1,1-2,0 1,0 0,0-1,0 1,0-1,0 0,0 1,0-1,0 0,0 1,0-1,0 0,0 0,1 0,-1 0,0-1,-26-44,24 39,-10-24,-15-51,25 72,1-1,1 1,-1 0,1 0,1-1,0 1,1 0,0-1,4-15,0 6,2 1,0 1,1-1,1 1,0 1,25-33,0 8,49-45,-21 22,-30 29</inkml:trace>
</inkml:ink>
</file>

<file path=ppt/ink/ink5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0:37.104"/>
    </inkml:context>
    <inkml:brush xml:id="br0">
      <inkml:brushProperty name="width" value="0.05" units="cm"/>
      <inkml:brushProperty name="height" value="0.05" units="cm"/>
      <inkml:brushProperty name="ignorePressure" value="1"/>
    </inkml:brush>
  </inkml:definitions>
  <inkml:trace contextRef="#ctx0" brushRef="#br0">10 0,'-7'0,"4"0,19 0,28 0,21 0,8 0,6 0,-3 0,1 0,-6 0,-14 0</inkml:trace>
</inkml:ink>
</file>

<file path=ppt/ink/ink5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0:37.667"/>
    </inkml:context>
    <inkml:brush xml:id="br0">
      <inkml:brushProperty name="width" value="0.05" units="cm"/>
      <inkml:brushProperty name="height" value="0.05" units="cm"/>
      <inkml:brushProperty name="ignorePressure" value="1"/>
    </inkml:brush>
  </inkml:definitions>
  <inkml:trace contextRef="#ctx0" brushRef="#br0">90 0,'-7'0,"-3"8,1 9,2 17,1 10,-5 21,-1 20,2 12,2-4,3-10,2-12,2-10,0-9,2-20,-1-15</inkml:trace>
</inkml:ink>
</file>

<file path=ppt/ink/ink5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0:38.401"/>
    </inkml:context>
    <inkml:brush xml:id="br0">
      <inkml:brushProperty name="width" value="0.05" units="cm"/>
      <inkml:brushProperty name="height" value="0.05" units="cm"/>
      <inkml:brushProperty name="ignorePressure" value="1"/>
    </inkml:brush>
  </inkml:definitions>
  <inkml:trace contextRef="#ctx0" brushRef="#br0">11 1,'-8'0,"6"0,10 7,18 3,20 0,10-2,10-3,1-1,-3-2,-5-9,-13-3</inkml:trace>
</inkml:ink>
</file>

<file path=ppt/ink/ink5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0:38.839"/>
    </inkml:context>
    <inkml:brush xml:id="br0">
      <inkml:brushProperty name="width" value="0.05" units="cm"/>
      <inkml:brushProperty name="height" value="0.05" units="cm"/>
      <inkml:brushProperty name="ignorePressure" value="1"/>
    </inkml:brush>
  </inkml:definitions>
  <inkml:trace contextRef="#ctx0" brushRef="#br0">46 0,'0'7,"0"18,-8 19,-1 10,-1 17,3 5,2 4,1-4,2-7,2-16</inkml:trace>
</inkml:ink>
</file>

<file path=ppt/ink/ink5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0:40.417"/>
    </inkml:context>
    <inkml:brush xml:id="br0">
      <inkml:brushProperty name="width" value="0.05" units="cm"/>
      <inkml:brushProperty name="height" value="0.05" units="cm"/>
      <inkml:brushProperty name="ignorePressure" value="1"/>
    </inkml:brush>
  </inkml:definitions>
  <inkml:trace contextRef="#ctx0" brushRef="#br0">0 1,'0'7,"0"18,0 19,0 24,0 9,0 13,0 6,0 2,0-8,0-28,0-38,0-24</inkml:trace>
</inkml:ink>
</file>

<file path=ppt/ink/ink5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0:41.163"/>
    </inkml:context>
    <inkml:brush xml:id="br0">
      <inkml:brushProperty name="width" value="0.05" units="cm"/>
      <inkml:brushProperty name="height" value="0.05" units="cm"/>
      <inkml:brushProperty name="ignorePressure" value="1"/>
    </inkml:brush>
  </inkml:definitions>
  <inkml:trace contextRef="#ctx0" brushRef="#br0">33 284,'-2'0,"1"0,-1-1,1 1,-1-1,1 1,0-1,-1 1,1-1,0 0,-1 0,1 0,0 0,0 0,0 0,0 0,0 0,0-1,0 1,0 0,0 0,1-1,-1 1,0-1,1 1,0 0,-1-1,1 1,0-1,-1 1,1-3,-1-2,0 0,1-1,0 1,0 0,0 0,2-9,1 4,1 0,0 1,1 0,0 0,1 0,0 1,1-1,0 1,0 1,0-1,1 1,1 1,-1 0,1 0,1 0,-1 1,1 1,0-1,0 2,1-1,-1 2,12-4,-9 3,1 0,-1 1,1 0,0 1,0 1,-1 0,1 1,0 0,0 1,0 1,0 0,-1 1,1 0,-1 1,0 1,0 0,18 10,-28-14,-1 1,1 0,0-1,-1 1,0 0,1 0,-1 0,0 1,0-1,0 0,0 1,-1-1,1 1,-1 0,1 0,-1-1,0 1,0 0,0 0,-1 0,1 0,-1 0,1 0,-1 0,0 0,0 0,0 1,-1-1,1 0,-1 0,0 0,0 0,0-1,0 1,0 0,-1 0,1 0,-1-1,-2 4,-4 5,-1 0,-1 0,1-1,-2 0,0-1,0 0,-12 7,-2 0,-1-1,-36 15,50-25,-1 0,1-1,0-1,-1 0,0 0,0-2,-21 2,18-6,23-2,27-1,-17 7,-1 1,1 0,-1 1,0 1,0 1,28 11,-38-13,-1-1,1 1,0 0,-1 0,0 0,0 1,0 0,0 0,0 0,-1 0,0 1,0 0,0 0,0 0,-1 0,0 1,0-1,0 1,-1 0,0 0,2 7,-4-11,1 1,-1-1,0 1,0-1,0 1,-1 0,1-1,-1 0,1 1,-1-1,0 1,0-1,0 0,0 1,0-1,0 0,-1 0,1 0,-1 0,0 0,-2 2,0 0,-1-1,0 0,0 0,0-1,0 1,0-1,0 0,-1 0,-6 1,-5 0,1-1,-1 0,0-1,0-1,-26-3,-9-9,11-5</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1:22.728"/>
    </inkml:context>
    <inkml:brush xml:id="br0">
      <inkml:brushProperty name="width" value="0.05" units="cm"/>
      <inkml:brushProperty name="height" value="0.05" units="cm"/>
      <inkml:brushProperty name="ignorePressure" value="1"/>
    </inkml:brush>
  </inkml:definitions>
  <inkml:trace contextRef="#ctx0" brushRef="#br0">0 1,'0'7,"0"4</inkml:trace>
</inkml:ink>
</file>

<file path=ppt/ink/ink5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0:41.868"/>
    </inkml:context>
    <inkml:brush xml:id="br0">
      <inkml:brushProperty name="width" value="0.05" units="cm"/>
      <inkml:brushProperty name="height" value="0.05" units="cm"/>
      <inkml:brushProperty name="ignorePressure" value="1"/>
    </inkml:brush>
  </inkml:definitions>
  <inkml:trace contextRef="#ctx0" brushRef="#br0">1 10,'0'-7,"0"4,0 11,0 11,0 10,0 22,0 10,0 2,0 6,0-3,0-4,0-20,0-17</inkml:trace>
</inkml:ink>
</file>

<file path=ppt/ink/ink5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0:42.319"/>
    </inkml:context>
    <inkml:brush xml:id="br0">
      <inkml:brushProperty name="width" value="0.05" units="cm"/>
      <inkml:brushProperty name="height" value="0.05" units="cm"/>
      <inkml:brushProperty name="ignorePressure" value="1"/>
    </inkml:brush>
  </inkml:definitions>
  <inkml:trace contextRef="#ctx0" brushRef="#br0">20 1,'-8'0,"-2"8,9 1,10 1,35-10,24-5,16-1,8 1,-4 0,-9 2,-11 1,-17 1</inkml:trace>
</inkml:ink>
</file>

<file path=ppt/ink/ink5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0:42.959"/>
    </inkml:context>
    <inkml:brush xml:id="br0">
      <inkml:brushProperty name="width" value="0.05" units="cm"/>
      <inkml:brushProperty name="height" value="0.05" units="cm"/>
      <inkml:brushProperty name="ignorePressure" value="1"/>
    </inkml:brush>
  </inkml:definitions>
  <inkml:trace contextRef="#ctx0" brushRef="#br0">17 45,'-16'-5,"17"-6,0 9,1 1,0-1,-1 0,1 1,0-1,0 1,-1-1,1 1,0 0,0 0,1 0,3-1,8-1,1 0,-1 1,1 1,0 1,0 0,-1 0,1 2,0 0,-1 1,18 5,-27-7,-1 0,1 1,-1-1,1 1,-1 0,0 1,0-1,0 1,0-1,0 1,-1 0,1 1,-1-1,0 1,0-1,0 1,0 0,-1 0,1 0,-1 0,0 1,-1-1,1 1,-1-1,0 1,0-1,0 1,0 0,-1 0,0-1,0 1,0 0,-1 0,-1 7,-1-2,0 1,-1-1,0 0,-1 0,0-1,0 1,-1-1,0 0,-1 0,0-1,-14 13,15-15,-1 0,0 0,0-1,0 0,-1 0,1-1,-1 0,0 0,-1-1,1 0,-1 0,1-1,-1 0,-12 0,19-2,1 1,-1-1,0-1,1 1,-1 0,1 0,-1-1,1 1,-1 0,1-1,-1 0,1 1,0-1,-3-1,4 2,0-1,-1 1,1 0,0-1,-1 1,1-1,0 1,0-1,-1 1,1-1,0 1,0-1,0 1,-1-1,1 1,0-1,0 1,0-1,0 1,0-1,0 0,0 1,1-1,-1 1,0-1,0 1,0-1,1-1,0 1,0-1,0 1,0 0,0-1,1 1,-1 0,0 0,1 0,-1 0,1 0,-1 0,1 0,-1 0,1 1,-1-1,1 1,0-1,-1 1,1-1,0 1,0 0,-1 0,3 0,8 2,-1 0,1 0,0 1,-1 1,0 0,0 1,0 0,-1 0,1 1,-1 1,11 9,-9-8,-1 0,2 0,-1-1,1-1,0 0,0-1,25 7,2-9</inkml:trace>
</inkml:ink>
</file>

<file path=ppt/ink/ink5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0:44.194"/>
    </inkml:context>
    <inkml:brush xml:id="br0">
      <inkml:brushProperty name="width" value="0.05" units="cm"/>
      <inkml:brushProperty name="height" value="0.05" units="cm"/>
      <inkml:brushProperty name="ignorePressure" value="1"/>
    </inkml:brush>
  </inkml:definitions>
  <inkml:trace contextRef="#ctx0" brushRef="#br0">881 0,'-14'0,"-559"17,331 6,200-12,32-1,11-10,-1 1,1 0,-1 0,1-1,-1 1,1 0,-1-1,1 1,0 0,-1-1,1 1,0-1,0 1,-1-1,1 1,0-1,0 0,0 1,-1-1,3 0,61 22,113 24,0-2,-167-41,0 1,0 0,0 0,-1 0,0 2,0-1,9 7,-16-10,0 0,0-1,0 1,-1 0,1 0,-1 0,1 0,-1 0,0 1,0-1,0 0,0 1,0-1,0 1,-1-1,1 0,-1 1,1 0,-1-1,0 1,0-1,0 1,-1-1,1 1,-1-1,1 1,-1-1,0 1,0-1,0 0,0 0,0 1,-3 2,-5 7,-1 0,-1-1,0 0,-1-1,0 0,0-1,-1 0,0-1,-19 8,-20 16,20-11,-206 149,234-167,0 1,1-1,-1 0,1 1,0 0,0-1,-2 6,4-9,1 1,0 0,0 0,-1 0,1-1,0 1,0 0,0 0,0 0,0 0,0-1,0 1,0 0,1 0,-1 0,0 0,0-1,1 1,-1 0,0 0,1-1,-1 1,1 0,-1-1,1 1,-1 0,1-1,0 1,-1-1,1 1,0-1,-1 1,1-1,0 1,0-1,-1 0,1 1,0-1,0 0,0 0,-1 0,1 1,0-1,0 0,0 0,1-1,29 7,1-2,-1-2,64-3,-39 0,269-20,-244 10</inkml:trace>
</inkml:ink>
</file>

<file path=ppt/ink/ink5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0:44.772"/>
    </inkml:context>
    <inkml:brush xml:id="br0">
      <inkml:brushProperty name="width" value="0.05" units="cm"/>
      <inkml:brushProperty name="height" value="0.05" units="cm"/>
      <inkml:brushProperty name="ignorePressure" value="1"/>
    </inkml:brush>
  </inkml:definitions>
  <inkml:trace contextRef="#ctx0" brushRef="#br0">104 0,'0'8,"7"17,3 12,-1 7,-1 3,-3 2,-2-1,-8-8,-12-11,-10-17,0-20,-3-14,3-12,14 0,17-1,15 5,4 0,-2 5</inkml:trace>
</inkml:ink>
</file>

<file path=ppt/ink/ink5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0:45.101"/>
    </inkml:context>
    <inkml:brush xml:id="br0">
      <inkml:brushProperty name="width" value="0.05" units="cm"/>
      <inkml:brushProperty name="height" value="0.05" units="cm"/>
      <inkml:brushProperty name="ignorePressure" value="1"/>
    </inkml:brush>
  </inkml:definitions>
  <inkml:trace contextRef="#ctx0" brushRef="#br0">1 45,'0'-8,"0"-9,0-2</inkml:trace>
</inkml:ink>
</file>

<file path=ppt/ink/ink5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0:45.429"/>
    </inkml:context>
    <inkml:brush xml:id="br0">
      <inkml:brushProperty name="width" value="0.05" units="cm"/>
      <inkml:brushProperty name="height" value="0.05" units="cm"/>
      <inkml:brushProperty name="ignorePressure" value="1"/>
    </inkml:brush>
  </inkml:definitions>
  <inkml:trace contextRef="#ctx0" brushRef="#br0">0 1,'0'7,"7"3,10 7,10 1,7-3,6-5,3-2,-5-12,-3-4,-6-1</inkml:trace>
</inkml:ink>
</file>

<file path=ppt/ink/ink5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0:45.804"/>
    </inkml:context>
    <inkml:brush xml:id="br0">
      <inkml:brushProperty name="width" value="0.05" units="cm"/>
      <inkml:brushProperty name="height" value="0.05" units="cm"/>
      <inkml:brushProperty name="ignorePressure" value="1"/>
    </inkml:brush>
  </inkml:definitions>
  <inkml:trace contextRef="#ctx0" brushRef="#br0">0 0,'0'7,"7"3,18-1,11-8,8-6,-4-1</inkml:trace>
</inkml:ink>
</file>

<file path=ppt/ink/ink5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0:46.176"/>
    </inkml:context>
    <inkml:brush xml:id="br0">
      <inkml:brushProperty name="width" value="0.05" units="cm"/>
      <inkml:brushProperty name="height" value="0.05" units="cm"/>
      <inkml:brushProperty name="ignorePressure" value="1"/>
    </inkml:brush>
  </inkml:definitions>
  <inkml:trace contextRef="#ctx0" brushRef="#br0">0 11,'0'-8,"0"6,0 10,0 11,0 10,0 7,0 6,0 2,0 1,0 2,0-17,0-11</inkml:trace>
</inkml:ink>
</file>

<file path=ppt/ink/ink5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0:46.583"/>
    </inkml:context>
    <inkml:brush xml:id="br0">
      <inkml:brushProperty name="width" value="0.05" units="cm"/>
      <inkml:brushProperty name="height" value="0.05" units="cm"/>
      <inkml:brushProperty name="ignorePressure" value="1"/>
    </inkml:brush>
  </inkml:definitions>
  <inkml:trace contextRef="#ctx0" brushRef="#br0">1 1,'7'0,"18"0,27 0,12 0,17 0,25 0,9 0,-8 0,-14 0,-23 0</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1:37.618"/>
    </inkml:context>
    <inkml:brush xml:id="br0">
      <inkml:brushProperty name="width" value="0.05" units="cm"/>
      <inkml:brushProperty name="height" value="0.05" units="cm"/>
      <inkml:brushProperty name="ignorePressure" value="1"/>
    </inkml:brush>
  </inkml:definitions>
  <inkml:trace contextRef="#ctx0" brushRef="#br0">815 126,'0'-4,"0"-1,0 0,-1 1,1-1,-1 1,-1-1,1 1,0-1,-1 1,0 0,0 0,-1 0,1 0,-1 0,1 0,-7-6,4 6,-1-1,0 1,0 0,0 1,0-1,0 1,-1 0,1 1,-1 0,-8-2,0 1,0 1,0 0,0 1,0 1,0 0,-1 1,1 1,0 0,-26 8,13-1,0 2,0 1,-40 24,61-32,0 0,0 0,1 1,0 0,0 1,0-1,1 1,0 0,0 1,0-1,1 1,0 0,0 0,1 0,0 1,0-1,0 1,-2 13,5-15,0 0,1 0,-1 0,1 0,1 0,-1-1,1 1,0 0,0-1,0 1,1-1,0 0,0 1,0-2,1 1,-1 0,1-1,0 1,1-1,-1 0,1 0,0-1,0 0,10 6,2 0,1 0,0-1,1 0,-1-2,1 0,24 3,44 0,-81-8,-1-1,0 0,0-1,1 1,-1-1,0 0,0 0,0-1,0 0,0 1,0-2,0 1,6-5,-10 7,-1 0,0 0,0-1,1 1,-1 0,0 0,0-1,0 1,1 0,-1-1,0 1,0 0,0-1,0 1,0 0,0-1,0 1,0 0,0-1,0 1,0 0,0-1,0 1,0 0,0-1,0 1,0 0,0-1,0 1,-1 0,1-1,0 1,0 0,0 0,-1-1,1 1,0 0,0 0,0-1,-1 1,1 0,0 0,-1 0,1-1,0 1,0 0,-1 0,1 0,0 0,-1 0,1 0,0 0,-1 0,1 0,0 0,-1 0,1 0,-1 0,1 0,-1 0,-26-4,-4 4,-1 1,1 2,0 2,0 0,0 2,1 2,0 0,-49 24,52-20,0 1,0 1,1 2,1 0,1 2,1 1,0 0,1 2,-19 26,34-39,1 0,0 1,0 0,1 0,0 0,1 0,0 1,1 0,0 0,1 0,0 0,0 12,2-16,0 1,1-1,0 1,0-1,0 0,1 0,1 0,-1 0,1 0,0 0,0-1,1 1,0-1,0 0,1 0,0 0,0-1,0 0,7 6,8 4,0-2,1 0,1-1,0-1,0-1,1-1,0-1,1-1,35 5,-27-6,0-2,0-2,1-1,-1-1,0-2,58-10,-81 10,0 0,0 0,0-1,0 0,0-1,-1 0,1-1,12-8,-4-5</inkml:trace>
</inkml:ink>
</file>

<file path=ppt/ink/ink5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0:47.020"/>
    </inkml:context>
    <inkml:brush xml:id="br0">
      <inkml:brushProperty name="width" value="0.05" units="cm"/>
      <inkml:brushProperty name="height" value="0.05" units="cm"/>
      <inkml:brushProperty name="ignorePressure" value="1"/>
    </inkml:brush>
  </inkml:definitions>
  <inkml:trace contextRef="#ctx0" brushRef="#br0">1 1,'0'7,"0"11,0 9,0 7,0 6,0 10,0 12,0 4,0-18,0-17</inkml:trace>
</inkml:ink>
</file>

<file path=ppt/ink/ink5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0:48.527"/>
    </inkml:context>
    <inkml:brush xml:id="br0">
      <inkml:brushProperty name="width" value="0.05" units="cm"/>
      <inkml:brushProperty name="height" value="0.05" units="cm"/>
      <inkml:brushProperty name="ignorePressure" value="1"/>
    </inkml:brush>
  </inkml:definitions>
  <inkml:trace contextRef="#ctx0" brushRef="#br0">136 1,'-3'0,"1"1,-1 0,1-1,0 1,0 0,-1 1,1-1,0 0,0 0,0 1,0 0,1-1,-1 1,0 0,0 0,1 0,-3 3,-25 43,22-37,-2 7,0-1,1 1,1 0,1 1,0 0,2 0,0 0,1 0,1 1,0-1,2 1,0-1,2 1,3 23,-4-41,-1 0,0 0,1 0,-1 0,1 0,-1 0,1 0,0 0,0 0,0 0,0 0,0 0,1-1,-1 1,0-1,1 1,-1-1,1 1,0-1,0 0,-1 1,1-1,0 0,0 0,0-1,0 1,0 0,0-1,0 1,0-1,0 1,0-1,0 0,1 0,-1 0,0 0,0-1,0 1,0 0,0-1,0 1,0-1,0 0,0 0,3-1,4-3,-1 0,1 0,-1-1,0 0,0-1,0 1,-1-1,8-11,33-54,-48 71,0 0,1 1,-1-1,0 0,0 1,1-1,-1 1,1-1,-1 0,0 1,1-1,-1 1,1-1,-1 1,1 0,-1-1,1 1,0-1,-1 1,1 0,0 0,-1-1,1 1,-1 0,1 0,0 0,0 0,-1 0,1-1,0 1,-1 1,1-1,0 0,-1 0,1 0,0 0,-1 0,1 1,0-1,-1 0,1 0,-1 1,1-1,0 0,-1 1,1-1,-1 1,1-1,0 1,19 36,-13-23,-2-4,1 0,0-1,0 1,1-1,0-1,1 0,0 0,0 0,1-1,11 8,-16-13,0 0,0 0,0 0,0-1,0 1,1-1,-1 0,0-1,1 1,-1-1,1 1,-1-1,0-1,1 1,-1-1,1 1,-1-1,0-1,1 1,-1 0,0-1,0 0,0 0,0 0,-1-1,1 1,0-1,4-5,1 0,-1-2,0 1,-1-1,0 0,0 0,-1-1,-1 0,0 0,0 0,-1-1,0 0,-1 0,3-22,-4 18,0 1,-1-1,-1 0,0 0,-1 0,-1 0,-1 0,0 1,-1-1,-6-16,10 30,-1 0,0 0,1 0,-1 1,0-1,0 0,0 0,0 1,0-1,0 0,0 1,-1-1,1 1,-1-1,1 1,-1 0,1 0,-1 0,0 0,0 0,1 0,-1 0,-3-1,5 2,0 0,-1 0,1 0,0 0,0 0,0 0,-1 0,1 1,0-1,0 0,0 0,0 0,-1 0,1 0,0 0,0 0,0 0,0 0,-1 1,1-1,0 0,0 0,0 0,0 0,0 0,0 1,0-1,-1 0,1 0,0 0,0 0,0 1,0-1,0 0,0 0,0 0,0 0,0 1,0-1,0 0,0 0,0 0,0 1,0-1,0 0,0 0,0 0,0 0,1 1,-1-1,0 0,0 0,0 0,0 0,0 1,0-1,0 0,1 0,-1 0,0 0,0 0,0 0,0 1,0-1,1 0,-1 0,13 9,-4-7,0 0,0 0,0-1,-1 0,18-1,14-1</inkml:trace>
</inkml:ink>
</file>

<file path=ppt/ink/ink5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0:49.265"/>
    </inkml:context>
    <inkml:brush xml:id="br0">
      <inkml:brushProperty name="width" value="0.05" units="cm"/>
      <inkml:brushProperty name="height" value="0.05" units="cm"/>
      <inkml:brushProperty name="ignorePressure" value="1"/>
    </inkml:brush>
  </inkml:definitions>
  <inkml:trace contextRef="#ctx0" brushRef="#br0">158 0,'1'98,"-4"196,3-293,-1 21,-1 0,-6 25,7-44,1 1,-1-1,0 1,0-1,0 0,0 1,-1-1,1 0,-1 0,0 0,0 0,0 0,0-1,-1 1,1-1,-1 1,1-1,-1 0,0 0,0 0,-6 3,7-5,0 0,0 0,0 0,0 0,0 0,0 0,0-1,0 1,0-1,0 1,0-1,0 0,0 0,0 0,0 0,0 0,1 0,-1 0,1-1,-1 1,1 0,-1-1,1 0,0 1,-2-3,-26-45,26 40,-1 1,1-1,0 1,1-1,0 0,1 0,0 0,0 0,0 0,1 0,2-12,-1 14,1 1,-1-1,1 1,0 0,1 0,0 0,0 0,0 0,0 1,1-1,0 1,0 0,1 0,-1 0,1 1,8-6,61-42,-44 25</inkml:trace>
</inkml:ink>
</file>

<file path=ppt/ink/ink5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0:49.625"/>
    </inkml:context>
    <inkml:brush xml:id="br0">
      <inkml:brushProperty name="width" value="0.05" units="cm"/>
      <inkml:brushProperty name="height" value="0.05" units="cm"/>
      <inkml:brushProperty name="ignorePressure" value="1"/>
    </inkml:brush>
  </inkml:definitions>
  <inkml:trace contextRef="#ctx0" brushRef="#br0">0 0,'0'0</inkml:trace>
</inkml:ink>
</file>

<file path=ppt/ink/ink5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0:50.125"/>
    </inkml:context>
    <inkml:brush xml:id="br0">
      <inkml:brushProperty name="width" value="0.05" units="cm"/>
      <inkml:brushProperty name="height" value="0.05" units="cm"/>
      <inkml:brushProperty name="ignorePressure" value="1"/>
    </inkml:brush>
  </inkml:definitions>
  <inkml:trace contextRef="#ctx0" brushRef="#br0">19 60,'-1'0,"1"0,-1 0,0 0,1 0,-1 0,1 0,-1 0,1 0,-1 0,0 0,1 0,-1 0,1 0,-1 0,1-1,-1 1,0 0,1 0,-1-1,1 1,-1 0,1-1,0 1,-1-1,1 1,-1 0,1-1,0 1,-1-1,1 1,0-1,-1 1,1-1,0 1,0-1,-1 1,1-1,0 0,0 1,0-1,0 1,0-1,0 0,0 1,0-1,0 1,0-1,0 1,0-1,1 0,-1 1,0-1,0 1,1-1,-1 1,0-1,1 1,-1-1,1 0,1-1,-1-1,1 0,0 1,0 0,0-1,0 1,1 0,-1 0,1 0,-1 0,4-1,2 1,0 0,0 0,0 1,1 0,-1 1,0 0,1 0,-1 1,0 0,0 0,0 1,1 0,-2 0,11 5,-10-5,-1 1,-1 0,1 0,0 1,-1 0,0 0,0 1,0-1,0 1,-1 0,0 1,0-1,0 1,-1 0,1 0,3 9,-6-10,-1-1,0 0,0 0,0 0,0 0,-1 1,0-1,0 0,0 1,0-1,0 0,-1 0,0 1,0-1,0 0,-1 0,-3 7,-1 1,-2-1,1-1,-1 1,-14 12,15-16,0 1,1-1,-1 1,2 0,-1 1,1-1,-5 13,9-21,1 1,0-1,0 1,0-1,-1 1,1-1,0 1,0-1,0 1,0-1,0 0,0 1,0-1,0 1,0-1,0 1,0-1,1 1,-1-1,0 1,0-1,0 1,0-1,1 0,-1 1,0-1,1 1,-1-1,0 0,1 1,-1-1,0 0,1 1,-1-1,0 0,1 0,-1 1,1-1,-1 0,1 0,-1 0,1 0,-1 1,1-1,-1 0,1 0,28-2,-20 1,308-55,-267 43,-13-1</inkml:trace>
</inkml:ink>
</file>

<file path=ppt/ink/ink5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0:52.219"/>
    </inkml:context>
    <inkml:brush xml:id="br0">
      <inkml:brushProperty name="width" value="0.05" units="cm"/>
      <inkml:brushProperty name="height" value="0.05" units="cm"/>
      <inkml:brushProperty name="ignorePressure" value="1"/>
    </inkml:brush>
  </inkml:definitions>
  <inkml:trace contextRef="#ctx0" brushRef="#br0">1 72,'7'0,"18"0,19 0,9 0,19-7,4-3,4 0,-4 2,-7-4,-9-2,-13 3</inkml:trace>
</inkml:ink>
</file>

<file path=ppt/ink/ink5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0:52.578"/>
    </inkml:context>
    <inkml:brush xml:id="br0">
      <inkml:brushProperty name="width" value="0.05" units="cm"/>
      <inkml:brushProperty name="height" value="0.05" units="cm"/>
      <inkml:brushProperty name="ignorePressure" value="1"/>
    </inkml:brush>
  </inkml:definitions>
  <inkml:trace contextRef="#ctx0" brushRef="#br0">1 18,'7'0,"17"0,21 0,8 0,19 0,11 0,0 0,-15-7,-19-3</inkml:trace>
</inkml:ink>
</file>

<file path=ppt/ink/ink5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0:53.984"/>
    </inkml:context>
    <inkml:brush xml:id="br0">
      <inkml:brushProperty name="width" value="0.05" units="cm"/>
      <inkml:brushProperty name="height" value="0.05" units="cm"/>
      <inkml:brushProperty name="ignorePressure" value="1"/>
    </inkml:brush>
  </inkml:definitions>
  <inkml:trace contextRef="#ctx0" brushRef="#br0">912 1,'-833'0,"823"0,0 0,0 0,0 1,-15 4,24-5,0 0,1 0,-1 0,1 1,-1-1,1 0,-1 0,1 1,-1-1,1 0,-1 1,1-1,-1 0,1 1,-1-1,1 1,0-1,-1 1,1-1,0 1,-1-1,1 1,0-1,0 1,-1-1,1 1,0-1,0 1,0 0,0 0,0 1,1 0,0 0,0 0,0 0,1-1,-1 1,0 0,1-1,-1 1,1-1,-1 1,1-1,0 0,2 2,48 33,77 38,-3-2,-106-60,-7-5,0 1,0 1,18 17,-29-24,1 0,-1 0,0 0,0 0,-1 1,1-1,0 1,-1-1,0 1,1 0,-1-1,0 1,0 0,-1 0,1 0,0 0,-1 0,0 0,0 0,0 0,0 0,0 0,-1 0,0 4,-3 1,0 0,0 0,0 0,-1-1,0 0,0 0,-1 0,0-1,-7 6,-70 55,57-47,-31 23,-65 53,107-83,1 1,1 0,0 1,1 0,-17 28,29-43,-1 1,1-1,0 0,-1 1,1-1,0 1,0-1,-1 1,1-1,0 0,0 1,0-1,0 1,0-1,-1 1,1-1,0 1,0-1,0 1,0-1,0 1,1-1,-1 1,0-1,0 1,0-1,0 1,0-1,1 1,-1-1,0 0,1 1,-1-1,0 1,0-1,1 0,-1 1,1-1,-1 0,0 1,1-1,-1 0,1 0,-1 0,0 1,1-1,-1 0,1 0,-1 0,1 0,32 1,530-81,-536 75,0 0,49-18,-49 10</inkml:trace>
</inkml:ink>
</file>

<file path=ppt/ink/ink5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0:54.859"/>
    </inkml:context>
    <inkml:brush xml:id="br0">
      <inkml:brushProperty name="width" value="0.05" units="cm"/>
      <inkml:brushProperty name="height" value="0.05" units="cm"/>
      <inkml:brushProperty name="ignorePressure" value="1"/>
    </inkml:brush>
  </inkml:definitions>
  <inkml:trace contextRef="#ctx0" brushRef="#br0">204 0,'1'94,"-3"190,2-274,-1-1,0 1,-1-1,0 1,-1-1,1 0,-2 0,1 0,-1-1,-10 16,12-21,0-1,0 1,-1-1,1 1,-1-1,1 0,-1 0,0 0,0 0,0-1,0 1,0-1,0 0,0 0,0 0,-1 0,1 0,0-1,-1 1,1-1,0 0,-1 0,1 0,0-1,-1 1,1-1,0 0,-1 0,1 0,0 0,0 0,0-1,-4-2,3 2,0 0,1 1,-1-2,0 1,1 0,0-1,0 1,0-1,0 0,0 0,0-1,1 1,-1 0,1-1,0 1,0-1,0 0,1 0,-1 0,1 0,0 0,0 0,0 0,1 0,-1 0,1 0,0 0,0-1,2-4,0-1,0 1,1 0,0 0,1 0,0 1,1-1,-1 1,2 0,-1 0,1 0,11-11,17-14</inkml:trace>
</inkml:ink>
</file>

<file path=ppt/ink/ink5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0:55.188"/>
    </inkml:context>
    <inkml:brush xml:id="br0">
      <inkml:brushProperty name="width" value="0.05" units="cm"/>
      <inkml:brushProperty name="height" value="0.05" units="cm"/>
      <inkml:brushProperty name="ignorePressure" value="1"/>
    </inkml:brush>
  </inkml:definitions>
  <inkml:trace contextRef="#ctx0" brushRef="#br0">1 75,'0'-8,"0"-9,7-3,10 3,3 4</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1:37.946"/>
    </inkml:context>
    <inkml:brush xml:id="br0">
      <inkml:brushProperty name="width" value="0.05" units="cm"/>
      <inkml:brushProperty name="height" value="0.05" units="cm"/>
      <inkml:brushProperty name="ignorePressure" value="1"/>
    </inkml:brush>
  </inkml:definitions>
  <inkml:trace contextRef="#ctx0" brushRef="#br0">1 10,'0'-7,"0"5,7 10,18 18,11 13,15 14,6-1,9 5,0 0,-4-2,-4-3,-13-18,-14-14</inkml:trace>
</inkml:ink>
</file>

<file path=ppt/ink/ink5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0:55.562"/>
    </inkml:context>
    <inkml:brush xml:id="br0">
      <inkml:brushProperty name="width" value="0.05" units="cm"/>
      <inkml:brushProperty name="height" value="0.05" units="cm"/>
      <inkml:brushProperty name="ignorePressure" value="1"/>
    </inkml:brush>
  </inkml:definitions>
  <inkml:trace contextRef="#ctx0" brushRef="#br0">1 0,'0'8,"7"1,19 1,10-3,16-2,5-1,1-2,-10-2</inkml:trace>
</inkml:ink>
</file>

<file path=ppt/ink/ink5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0:55.891"/>
    </inkml:context>
    <inkml:brush xml:id="br0">
      <inkml:brushProperty name="width" value="0.05" units="cm"/>
      <inkml:brushProperty name="height" value="0.05" units="cm"/>
      <inkml:brushProperty name="ignorePressure" value="1"/>
    </inkml:brush>
  </inkml:definitions>
  <inkml:trace contextRef="#ctx0" brushRef="#br0">1 1,'0'7,"7"3,11-1,8-1,9-3,4-2,5-1,-7-1</inkml:trace>
</inkml:ink>
</file>

<file path=ppt/ink/ink5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0:56.281"/>
    </inkml:context>
    <inkml:brush xml:id="br0">
      <inkml:brushProperty name="width" value="0.05" units="cm"/>
      <inkml:brushProperty name="height" value="0.05" units="cm"/>
      <inkml:brushProperty name="ignorePressure" value="1"/>
    </inkml:brush>
  </inkml:definitions>
  <inkml:trace contextRef="#ctx0" brushRef="#br0">0 1,'8'0,"1"7,1 10,-3 10,-2 7,-1 14,-3 5,0 9,-1 8,0 1,-1-28,1-21</inkml:trace>
</inkml:ink>
</file>

<file path=ppt/ink/ink5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0:56.672"/>
    </inkml:context>
    <inkml:brush xml:id="br0">
      <inkml:brushProperty name="width" value="0.05" units="cm"/>
      <inkml:brushProperty name="height" value="0.05" units="cm"/>
      <inkml:brushProperty name="ignorePressure" value="1"/>
    </inkml:brush>
  </inkml:definitions>
  <inkml:trace contextRef="#ctx0" brushRef="#br0">20 0,'-8'0,"-1"8,7 2,19 0,36 5,40 0,26-2,7-11,-10-6,-25-10,-28-2</inkml:trace>
</inkml:ink>
</file>

<file path=ppt/ink/ink5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0:57.078"/>
    </inkml:context>
    <inkml:brush xml:id="br0">
      <inkml:brushProperty name="width" value="0.05" units="cm"/>
      <inkml:brushProperty name="height" value="0.05" units="cm"/>
      <inkml:brushProperty name="ignorePressure" value="1"/>
    </inkml:brush>
  </inkml:definitions>
  <inkml:trace contextRef="#ctx0" brushRef="#br0">1 1,'0'7,"7"3,3 7,-1 8,-2 7,-1 5,-3 20,-1 14,-2 10,0-1,0-7,0-8,-1-23,1-18</inkml:trace>
</inkml:ink>
</file>

<file path=ppt/ink/ink5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0:59.969"/>
    </inkml:context>
    <inkml:brush xml:id="br0">
      <inkml:brushProperty name="width" value="0.05" units="cm"/>
      <inkml:brushProperty name="height" value="0.05" units="cm"/>
      <inkml:brushProperty name="ignorePressure" value="1"/>
    </inkml:brush>
  </inkml:definitions>
  <inkml:trace contextRef="#ctx0" brushRef="#br0">857 1,'-224'18,"39"-1,-122-5,297-12,-1 1,1 0,-1 1,1 0,-15 6,22-7,-1 1,1-1,0 1,0 0,0 0,1 0,-1 1,0-1,1 1,-1-1,1 1,0 0,0 0,0 0,1 0,-1 0,1 1,-1-1,0 5,-3 12,1 0,1 0,0 0,2 0,2 41,21 107,-12-103,26 391,-34 2,-3-360,-3-30,-16 92,9-93,-2 92,12-125,0-17,0-1,1 1,1 0,4 19,-4-32,0 0,0-1,0 1,0 0,1-1,-1 1,1-1,0 0,0 0,0 1,1-1,-1-1,1 1,-1 0,1-1,0 1,0-1,0 0,1 0,-1 0,0 0,1 0,5 1,10 2,1-1,-1-1,1-1,0 0,-1-1,1-2,0 0,0-1,20-5,0-4</inkml:trace>
</inkml:ink>
</file>

<file path=ppt/ink/ink5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1:02.109"/>
    </inkml:context>
    <inkml:brush xml:id="br0">
      <inkml:brushProperty name="width" value="0.05" units="cm"/>
      <inkml:brushProperty name="height" value="0.05" units="cm"/>
      <inkml:brushProperty name="ignorePressure" value="1"/>
    </inkml:brush>
  </inkml:definitions>
  <inkml:trace contextRef="#ctx0" brushRef="#br0">1187 1,'1'0,"-1"1,1-1,-1 0,1 1,-1-1,0 1,1-1,-1 1,0-1,1 1,-1-1,0 1,0 0,1-1,-1 1,0-1,0 1,0 0,0-1,0 1,0-1,0 1,0 0,0-1,0 1,0-1,0 1,-1 0,1-1,0 1,0-1,0 1,-1-1,1 1,0-1,-1 1,1-1,-1 1,1-1,0 1,-1-1,1 1,-1-1,1 0,-1 1,1-1,-1 0,0 0,1 1,-1-1,1 0,-1 0,0 0,1 0,-1 0,1 0,-2 0,-44 9,40-8,-130 9,-174-7,171-5,-344 1,441 3,27 3,15-4,0-1,0 1,0-1,0 0,0 1,0-1,0 1,0-1,0 0,0 1,0-1,1 0,-1 1,0-1,0 0,0 1,1-1,-1 0,0 1,0-1,1 0,-1 1,0-1,1 0,-1 0,0 0,1 1,-1-1,0 0,1 0,-1 0,0 0,1 0,-1 1,1-1,0 0,53 24,105 31,-82-31,68 22,73 25,-213-69,-1-1,0 1,-1-1,1 1,0 0,0 1,-1-1,1 1,-1-1,0 1,0 0,0 0,0 0,4 7,-7-7,1-1,-1 0,1 1,-1-1,0 0,0 1,0-1,0 1,0-1,-1 0,1 1,-1-1,1 0,-1 1,0-1,0 0,0 0,0 0,0 0,-1 0,1 0,-1 0,1 0,-1 0,0-1,1 1,-4 2,-161 132,59-51,47-35,-167 154,226-203,-1 1,1-1,0 0,0 1,-1-1,1 1,0-1,0 1,1 0,-1-1,0 1,0 0,1-1,-1 1,1 0,0 0,-1 0,1 0,0 2,0-3,1 0,-1 0,1 0,0 0,-1 0,1 0,0 0,0 0,-1 0,1-1,0 1,0 0,0 0,0-1,0 1,0-1,0 1,0-1,1 1,-1-1,0 0,1 1,9 1,0-1,0 0,0 0,0-1,14-2,323-41,-33 3,-271 36</inkml:trace>
</inkml:ink>
</file>

<file path=ppt/ink/ink5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1:03.109"/>
    </inkml:context>
    <inkml:brush xml:id="br0">
      <inkml:brushProperty name="width" value="0.05" units="cm"/>
      <inkml:brushProperty name="height" value="0.05" units="cm"/>
      <inkml:brushProperty name="ignorePressure" value="1"/>
    </inkml:brush>
  </inkml:definitions>
  <inkml:trace contextRef="#ctx0" brushRef="#br0">0 11,'0'-8,"0"6,0 10,0 18,0 20,0 18,0 11,0 2,8-20,9-20,10-24,0-21,-4-17,-7-18,-5-3</inkml:trace>
</inkml:ink>
</file>

<file path=ppt/ink/ink5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1:03.453"/>
    </inkml:context>
    <inkml:brush xml:id="br0">
      <inkml:brushProperty name="width" value="0.05" units="cm"/>
      <inkml:brushProperty name="height" value="0.05" units="cm"/>
      <inkml:brushProperty name="ignorePressure" value="1"/>
    </inkml:brush>
  </inkml:definitions>
  <inkml:trace contextRef="#ctx0" brushRef="#br0">1 45,'0'-8,"0"-9,0 5,0 4</inkml:trace>
</inkml:ink>
</file>

<file path=ppt/ink/ink5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1:03.781"/>
    </inkml:context>
    <inkml:brush xml:id="br0">
      <inkml:brushProperty name="width" value="0.05" units="cm"/>
      <inkml:brushProperty name="height" value="0.05" units="cm"/>
      <inkml:brushProperty name="ignorePressure" value="1"/>
    </inkml:brush>
  </inkml:definitions>
  <inkml:trace contextRef="#ctx0" brushRef="#br0">219 0,'7'0,"11"0,-6 0,-20 8,-16 9,-18 10,-10 8,3 5,12 3,10 2,11 1,15 0,16-1,19-7,12-11,6-10,-6-15,-12-7</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1:38.321"/>
    </inkml:context>
    <inkml:brush xml:id="br0">
      <inkml:brushProperty name="width" value="0.05" units="cm"/>
      <inkml:brushProperty name="height" value="0.05" units="cm"/>
      <inkml:brushProperty name="ignorePressure" value="1"/>
    </inkml:brush>
  </inkml:definitions>
  <inkml:trace contextRef="#ctx0" brushRef="#br0">658 1,'0'7,"-7"3,-11 7,-24 16,-12 9,-5 5,-14 10,-3 2,-2 6,3 0,8-12,16-7,15-19,15-13</inkml:trace>
</inkml:ink>
</file>

<file path=ppt/ink/ink5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1:04.156"/>
    </inkml:context>
    <inkml:brush xml:id="br0">
      <inkml:brushProperty name="width" value="0.05" units="cm"/>
      <inkml:brushProperty name="height" value="0.05" units="cm"/>
      <inkml:brushProperty name="ignorePressure" value="1"/>
    </inkml:brush>
  </inkml:definitions>
  <inkml:trace contextRef="#ctx0" brushRef="#br0">11 18,'-8'0,"6"0,10 0,18 0,20 0,10-7,-4-3</inkml:trace>
</inkml:ink>
</file>

<file path=ppt/ink/ink5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1:04.672"/>
    </inkml:context>
    <inkml:brush xml:id="br0">
      <inkml:brushProperty name="width" value="0.05" units="cm"/>
      <inkml:brushProperty name="height" value="0.05" units="cm"/>
      <inkml:brushProperty name="ignorePressure" value="1"/>
    </inkml:brush>
  </inkml:definitions>
  <inkml:trace contextRef="#ctx0" brushRef="#br0">20 1,'-7'0,"-3"8,8 2,19-1,29-1,22-2,14-3,8-9,-12-3</inkml:trace>
</inkml:ink>
</file>

<file path=ppt/ink/ink5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1:05"/>
    </inkml:context>
    <inkml:brush xml:id="br0">
      <inkml:brushProperty name="width" value="0.05" units="cm"/>
      <inkml:brushProperty name="height" value="0.05" units="cm"/>
      <inkml:brushProperty name="ignorePressure" value="1"/>
    </inkml:brush>
  </inkml:definitions>
  <inkml:trace contextRef="#ctx0" brushRef="#br0">0 1,'0'7,"0"18,0 11,0 8,0 11,0 3,0 7,0 8,0-2,0-12</inkml:trace>
</inkml:ink>
</file>

<file path=ppt/ink/ink5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1:05.375"/>
    </inkml:context>
    <inkml:brush xml:id="br0">
      <inkml:brushProperty name="width" value="0.05" units="cm"/>
      <inkml:brushProperty name="height" value="0.05" units="cm"/>
      <inkml:brushProperty name="ignorePressure" value="1"/>
    </inkml:brush>
  </inkml:definitions>
  <inkml:trace contextRef="#ctx0" brushRef="#br0">10 0,'-7'0,"5"0,10 8,18 2,21-1,16-1,5-2,7-3,-4-9,-12-3</inkml:trace>
</inkml:ink>
</file>

<file path=ppt/ink/ink5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1:05.984"/>
    </inkml:context>
    <inkml:brush xml:id="br0">
      <inkml:brushProperty name="width" value="0.05" units="cm"/>
      <inkml:brushProperty name="height" value="0.05" units="cm"/>
      <inkml:brushProperty name="ignorePressure" value="1"/>
    </inkml:brush>
  </inkml:definitions>
  <inkml:trace contextRef="#ctx0" brushRef="#br0">203 0,'2'1,"0"-1,-1 1,1-1,-1 1,1 0,-1-1,0 1,1 0,-1 0,0 0,1 0,-1 0,0 0,0 1,0-1,0 0,0 0,0 1,0-1,0 1,-1-1,1 1,-1-1,1 1,-1-1,1 1,-1 2,9 51,-9-49,9 148,-14 192,5-342,0 9,-1-1,0 0,-1 1,0-1,-1 0,-6 16,9-27,0 0,-1 0,0 0,1 0,-1 0,1 0,-1 0,0 0,0 0,0 0,1 0,-1-1,0 1,0 0,0-1,0 1,0-1,0 1,-1-1,1 1,0-1,0 0,0 1,0-1,0 0,-1 0,0 0,-1 0,-1-1,1 0,0 1,0-1,0-1,0 1,0 0,0-1,0 1,-2-3,-9-7,0 0,-22-24,32 31,-1-1,-8-8,0-1,1 1,1-2,0 0,-11-20,21 32,-1-1,1 1,-1-1,1 1,0-1,0 0,0 0,1 1,0-1,-1 0,1 0,0 1,1-1,-1 0,1 0,0 1,0-1,0 0,0 1,0-1,1 1,0-1,0 1,0 0,0 0,0 0,1 0,-1 0,1 0,-1 1,6-5,19-13,1 1,44-22,-36 22</inkml:trace>
</inkml:ink>
</file>

<file path=ppt/ink/ink5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1:06.578"/>
    </inkml:context>
    <inkml:brush xml:id="br0">
      <inkml:brushProperty name="width" value="0.05" units="cm"/>
      <inkml:brushProperty name="height" value="0.05" units="cm"/>
      <inkml:brushProperty name="ignorePressure" value="1"/>
    </inkml:brush>
  </inkml:definitions>
  <inkml:trace contextRef="#ctx0" brushRef="#br0">42 28,'0'7,"0"-4,0-11,7 4,3 9,-8 12,-11 3,-5-9,0-14,3-15,3-10,3-2</inkml:trace>
</inkml:ink>
</file>

<file path=ppt/ink/ink5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1:09.043"/>
    </inkml:context>
    <inkml:brush xml:id="br0">
      <inkml:brushProperty name="width" value="0.05" units="cm"/>
      <inkml:brushProperty name="height" value="0.05" units="cm"/>
      <inkml:brushProperty name="ignorePressure" value="1"/>
    </inkml:brush>
  </inkml:definitions>
  <inkml:trace contextRef="#ctx0" brushRef="#br0">338 88,'0'-3,"0"0,0 0,-1 0,1 0,-1-1,0 1,0 0,0 0,0 1,0-1,-1 0,1 0,-1 0,0 1,1-1,-2 1,1 0,0-1,-5-3,2 3,-1 0,1 0,-1 0,0 0,0 1,0 0,0 0,0 0,-11 0,6 0,-1 1,0 1,0 0,0 1,0 0,1 1,-1 0,0 1,1 0,-19 8,23-7,0 0,1 0,-1 1,1 0,1 0,-1 0,1 1,0 0,0 0,0 0,1 0,0 1,0 0,1 0,-1 0,-1 9,4-12,0 1,0-1,0 1,1-1,0 1,-1 0,2-1,-1 1,1 0,-1-1,1 1,1-1,-1 1,1-1,-1 0,1 0,0 1,1-1,-1 0,1-1,0 1,0 0,0-1,0 0,0 0,1 0,0 0,3 2,-2-1,-1-1,1-1,0 1,0-1,0 1,0-1,0-1,0 1,1-1,-1 0,1 0,-1-1,0 1,1-1,-1 0,1-1,-1 1,1-1,-1 0,0-1,1 1,-1-1,0 0,6-3,0-2,-1 0,1 0,-1-1,-1 0,1-1,-1 0,-1 0,0-1,8-12,-16 21,0 1,0 0,0 0,0-1,0 1,0 0,1 0,-1 0,0-1,0 1,0 0,0 0,0-1,0 1,1 0,-1 0,0 0,0 0,0-1,0 1,1 0,-1 0,0 0,0 0,0 0,1 0,-1-1,0 1,0 0,1 0,-1 0,0 0,0 0,1 0,-1 0,0 0,0 0,1 0,-1 0,0 0,0 0,0 0,1 0,-1 1,0-1,0 0,1 0,-1 0,0 0,0 0,0 0,1 1,-1-1,0 0,0 0,0 0,4 22,-5 44,1-53,-3 269,-3 50,6-322,0 0,-2 0,1 0,-1 0,-1-1,1 1,-7 13,8-21,0 0,0-1,-1 1,1 0,0 0,-1-1,1 1,-1-1,1 1,-1-1,0 0,1 0,-1 1,0-1,0-1,0 1,0 0,0 0,0-1,0 1,0-1,-1 1,1-1,0 0,0 0,0 0,0 0,0-1,-1 1,1 0,0-1,0 1,0-1,0 0,0 0,0 0,0 0,-2-2,-14-7,1-2,0 1,1-2,1 0,0-1,0-1,2 0,0-1,-16-25,27 38,-1-1,1 0,0 0,1 0,-1 0,1-1,0 1,0 0,0-1,0 1,1 0,0-1,0 1,0-1,0 1,1 0,1-6,0 4,0 0,1 0,0 1,0-1,0 1,0 0,1 0,0 0,0 0,10-7,6-3,0 0,1 2,1 0,41-16,-25 12,1 2,0 2,70-14,-43 9,-40 10</inkml:trace>
</inkml:ink>
</file>

<file path=ppt/ink/ink5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1:09.496"/>
    </inkml:context>
    <inkml:brush xml:id="br0">
      <inkml:brushProperty name="width" value="0.05" units="cm"/>
      <inkml:brushProperty name="height" value="0.05" units="cm"/>
      <inkml:brushProperty name="ignorePressure" value="1"/>
    </inkml:brush>
  </inkml:definitions>
  <inkml:trace contextRef="#ctx0" brushRef="#br0">0 1,'7'0,"3"7,-1 11,-1 9,-3 7,-1 6,-3 3,0 2,-1 1,0 0,7-16,10-12,2-17,5-17,-1-11,-4-3</inkml:trace>
</inkml:ink>
</file>

<file path=ppt/ink/ink5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1:09.840"/>
    </inkml:context>
    <inkml:brush xml:id="br0">
      <inkml:brushProperty name="width" value="0.05" units="cm"/>
      <inkml:brushProperty name="height" value="0.05" units="cm"/>
      <inkml:brushProperty name="ignorePressure" value="1"/>
    </inkml:brush>
  </inkml:definitions>
  <inkml:trace contextRef="#ctx0" brushRef="#br0">18 1,'-8'0,"-2"0</inkml:trace>
</inkml:ink>
</file>

<file path=ppt/ink/ink5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1:15.441"/>
    </inkml:context>
    <inkml:brush xml:id="br0">
      <inkml:brushProperty name="width" value="0.05" units="cm"/>
      <inkml:brushProperty name="height" value="0.05" units="cm"/>
      <inkml:brushProperty name="ignorePressure" value="1"/>
    </inkml:brush>
  </inkml:definitions>
  <inkml:trace contextRef="#ctx0" brushRef="#br0">379 0,'-2'6,"0"0,0 0,-1-1,0 1,0-1,0 0,-1 0,1 0,-1 0,-1-1,-7 8,-2 3,-34 44,2 2,-44 80,69-103,2 1,2 1,1 1,2 0,-11 56,17-52,1 0,3 0,1 0,3 1,1-1,9 52,-7-75,2 1,0-1,1 0,2 0,0 0,1-1,2-1,0 0,1 0,0-1,2 0,0-1,2-1,17 16,-2-9</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2:12:18.017"/>
    </inkml:context>
    <inkml:brush xml:id="br0">
      <inkml:brushProperty name="width" value="0.05" units="cm"/>
      <inkml:brushProperty name="height" value="0.05" units="cm"/>
      <inkml:brushProperty name="ignorePressure" value="1"/>
    </inkml:brush>
  </inkml:definitions>
  <inkml:trace contextRef="#ctx0" brushRef="#br0">435 0,'-1'4,"0"-1,0 1,-1-1,0 1,1-1,-1 0,-1 0,1 0,0 0,-1 0,1 0,-1-1,-3 3,-11 14,-37 56,3 3,4 2,3 1,4 3,4 1,3 2,-26 111,52-164,1 1,1-1,2 1,1 0,2 0,2 0,10 60,-6-66,2-1,1 0,1-1,1 0,1 0,1-1,2-1,1 0,29 35,20 14</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1:40.493"/>
    </inkml:context>
    <inkml:brush xml:id="br0">
      <inkml:brushProperty name="width" value="0.05" units="cm"/>
      <inkml:brushProperty name="height" value="0.05" units="cm"/>
      <inkml:brushProperty name="ignorePressure" value="1"/>
    </inkml:brush>
  </inkml:definitions>
  <inkml:trace contextRef="#ctx0" brushRef="#br0">381 548,'0'-2,"0"-1,0 1,0-1,0 0,-1 1,1-1,-1 1,0-1,0 1,0-1,0 1,0 0,0-1,0 1,-1 0,0 0,1 0,-1 0,0 0,0 0,-2-2,0 2,0 0,0 0,0 1,0-1,0 1,0 0,-1 0,1 0,0 1,0-1,-9 1,-2 1,0 1,0 0,0 2,0-1,0 2,-22 9,25-8,1 1,0 0,1 1,0 0,0 0,1 1,0 0,0 1,1 0,0 1,1-1,0 1,1 1,0-1,-4 14,4-11,1 0,1 1,0 0,1-1,0 1,2 1,-1-1,2 0,0 0,1 0,0 1,5 18,-5-31,-1 0,1 0,0 0,1 0,-1 0,0 0,1 0,-1 0,1-1,0 1,0-1,0 1,0-1,1 0,-1 0,1 0,-1 0,1 0,-1-1,1 1,4 1,-2-2,0 0,0 0,0 0,0-1,0 0,0 0,0 0,0-1,0 1,0-1,0 0,6-3,3-1,0-1,0 0,-1-1,0 0,0-2,-1 1,0-1,13-14,-6 3,-1-1,-1-2,19-31,-30 45,-1-1,0 0,0 0,-1 0,0-1,-1 1,0-1,-1 0,0 0,-1 0,0-12,-5 16,-5 16,-5 19,11-13,1 0,0 0,0 0,2 0,0 0,1 1,3 21,-3-30,1 1,-1 0,1 0,1-1,-1 1,1-1,1 0,-1 0,1 0,1 0,-1 0,1-1,0 0,0 0,1-1,7 7,-10-10,1 0,-1 0,1 0,-1-1,1 1,-1-1,1 0,0 0,0 0,0-1,0 1,-1-1,1 0,0 0,0-1,7 0,-5-1,1 0,-1-1,1 1,-1-1,0 0,0-1,0 0,9-8,0-1,-1-1,-1 0,-1-1,0 0,17-30,27-73,-38 76,24-40,-41 81,0-1,0 0,0 0,0 0,0 1,0-1,0 0,1 1,-1-1,0 1,1 0,-1-1,1 1,0 0,0 0,-1 0,1 0,0 0,0 0,0 1,0-1,2 0,-2 2,0-1,-1 1,1 0,-1-1,1 1,-1 0,0 0,1 0,-1 0,0 0,1 0,-1 1,0-1,0 0,0 1,0-1,0 0,-1 1,1-1,1 3,4 12,0 0,-2 0,6 30,32 206,-41-258,7-34,2 0,15-39,-18 64,1 1,1 0,0 0,1 1,0 1,1-1,22-17,-29 26,1 1,-1 0,1 0,0 0,-1 1,1-1,1 1,-1 0,0 1,0-1,10 0,-11 2,-1 0,1 0,0 1,-1-1,1 1,-1 0,1 0,-1 0,1 1,-1-1,0 1,1-1,-1 1,0 0,0 1,-1-1,1 0,0 1,2 3,5 6,-2 0,1 0,-2 1,0 1,0-1,-1 1,-1 0,0 0,-1 0,-1 1,0 0,-1-1,0 1,-1 0,-1 0,-2 22,-5-15,7-22,0 0,0 0,0 0,0 0,0 1,-1-1,1 0,0 0,0 0,0 0,0 0,0 0,-1 1,1-1,0 0,0 0,0 0,-1 0,1 0,0 0,0 0,0 0,-1 0,1 0,0 0,0 0,0 0,-1 0,1 0,0 0,0 0,0 0,0 0,-1 0,1 0,0-1,0 1,0 0,0 0,-1 0,1 0,0 0,0 0,0-1,0 1,-1 0,0-3,-1 0,0-1,1 1,0 0,-1-1,1 1,0-1,0-6,-3-15,2 0,1-1,2-37,0 51,1 0,0 0,0 0,1 0,1 0,0 1,0 0,2-1,9-15,-14 25,0-1,0 1,1 0,-1 0,1 0,-1 0,1 0,0 0,0 0,0 1,0-1,0 1,0-1,0 1,0 0,1 0,-1 0,1 0,-1 0,0 0,1 1,-1-1,1 1,0 0,-1-1,1 1,-1 1,1-1,-1 0,1 0,-1 1,1 0,-1-1,1 1,-1 0,1 0,-1 0,0 1,0-1,0 1,0-1,0 1,0-1,0 1,2 3,9 9,-1 0,-1 0,-1 1,17 32,-21-36,0 0,1 0,0 0,1-1,0 0,14 13,-20-21,0-1,0 1,0-1,0 0,0 0,0 0,0 0,1 0,-1 0,0-1,1 1,-1-1,0 1,1-1,-1 0,0 0,3 0,-1-1,-1 0,0 0,1-1,-1 1,0-1,0 0,0 0,0 1,0-2,-1 1,1 0,-1-1,1 1,-1-1,3-3,7-12,-1-1,0 0,-1 0,-2-1,0 0,0-1,-2 0,-1 0,4-29,1-27,-1-95,-11 35,-35 583,26 129,7-529,1-45,-1-11,-10-70,11 49,1 1,1-1,2 1,2-1,7-37,-6 47,1 0,2 1,0 0,1 0,0 0,2 1,0 0,19-23,-24 35,0 1,0 0,1 1,0-1,0 1,0 1,1-1,0 1,-1 0,2 0,-1 1,0 0,1 0,-1 1,1 0,0 0,0 1,-1 0,13-1,-14 3,0-1,0 1,0 0,0 1,0-1,0 1,0 0,-1 0,1 1,-1 0,1 0,-1 0,0 1,0 0,0 0,-1 0,0 0,1 1,-1-1,-1 1,1 0,-1 0,0 1,0-1,2 7,-3-7,0 0,-1 0,0 0,0 1,0-1,0 0,-1 0,0 0,0 1,-1-1,1 0,-1 0,0 0,0 0,-1 0,0 0,1 0,-2 0,1 0,-1-1,1 1,-1-1,0 0,-1 0,1 0,-1 0,0-1,-5 5,-1 0,0 0,0-1,-1-1,0 1,0-2,0 0,-1 0,0-1,0 0,-22 3,20-5,1-2,-1 1,1-2,-1 0,1 0,0-2,-25-6,35 8,0 1,0-1,0 0,1 0,-1 0,0-1,1 1,-1-1,1 1,-1-1,1 0,0 0,0 0,0 0,0 0,0-1,0 1,0 0,1-1,-1 0,1 1,0-1,0 0,0 1,0-1,0 0,1 0,-1 0,1 0,0 0,0 0,0 0,0 0,0 0,1 0,-1 0,1 1,0-1,0 0,0 0,2-2,4-9,0 0,1 0,1 1,0 1,1-1,1 2,21-20,98-71,-77 64,-1-1,155-127,-185 146,0-1,-2-1,-1-1,-1-1,-1 0,23-43,-37 59,1-1,-1 1,-1-1,0 1,2-14,-4 21,0 0,0 0,0 0,0 0,0-1,0 1,0 0,0 0,0 0,0 0,-1 0,1 0,-1 0,1 0,-1 0,1 0,-1 0,1 0,-1 0,-1-1,1 2,0-1,0 1,-1 0,1-1,0 1,-1 0,1 0,0 0,0 0,-1 0,1 1,0-1,-1 0,1 0,0 1,0-1,0 1,-1-1,1 1,0 0,0-1,-2 3,-7 4,-1 1,1 0,1 1,0 0,0 0,0 1,2 0,-12 18,0 4,-25 59,21-37,2 0,-19 82,36-118,0 0,1 0,1 0,1 0,1 0,0 0,1 1,1-1,1 0,1 0,0-1,7 18,-8-28,0 0,1-1,0 0,0 1,0-2,0 1,1 0,0-1,0 0,1 0,-1 0,1-1,0 0,0 0,1 0,6 2,-3-2,0-1,0-1,0 0,0 0,0 0,0-2,1 1,-1-1,0-1,17-2,-12 1,-1-2,1 0,0 0,-1-1,0-1,0 0,-1-1,1-1,-1 0,-1-1,0 0,0-1,-1 0,0-1,14-18,-19 21,-1 0,-1-1,1 1,-1-1,-1 0,0 0,0 0,-1 0,0-1,0 1,-1-1,0 1,-1-1,-1-13,0 18,0 0,0 0,-1 0,1 0,-1 1,0-1,0 1,-1 0,1-1,-1 1,0 0,0 0,0 1,-1-1,1 1,-1-1,0 1,0 0,0 1,0-1,-1 1,1 0,-1 0,1 0,-1 0,0 1,0 0,0 0,-5-1,3 1,0 1,0-1,0 1,0 0,-1 1,1 0,0 0,0 0,0 1,0 0,1 0,-1 1,0 0,1 0,0 0,-12 9,10-5,1 0,-1 0,1 0,0 1,1 0,0 1,0-1,1 1,0 0,0 1,-3 10,4-9,1 0,1-1,-1 1,2 0,-1 0,1 0,1 0,0 0,1 0,3 16,-3-19,1-1,0 1,1-1,0 0,0 0,0 0,1-1,0 1,0-1,1 0,-1 0,2 0,-1-1,0 0,12 9,-6-7,0 0,1-1,0-1,0 0,0 0,0-1,0 0,1-1,0-1,0 0,0-1,0 0,0-1,0 0,0-1,-1-1,20-4,19-10</inkml:trace>
</inkml:ink>
</file>

<file path=ppt/ink/ink6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1:16.504"/>
    </inkml:context>
    <inkml:brush xml:id="br0">
      <inkml:brushProperty name="width" value="0.05" units="cm"/>
      <inkml:brushProperty name="height" value="0.05" units="cm"/>
      <inkml:brushProperty name="ignorePressure" value="1"/>
    </inkml:brush>
  </inkml:definitions>
  <inkml:trace contextRef="#ctx0" brushRef="#br0">0 0,'204'186,"-158"-141,-3 1,-2 3,68 105,-96-132,-1 1,-1 1,-1-1,-2 2,0-1,-1 1,-2 1,0-1,-2 1,0 0,-2 0,-4 42,-2-35,-1 0,-2 0,-1 0,-2-1,-1-1,-1 0,-24 40,12-29,-2-2,-2 0,-1-2,-52 51,79-87,-37 31,39-32,-1 0,1 0,-1 0,1 0,-1 0,1-1,-1 1,0-1,1 1,-1-1,0 0,0 1,1-1,-1 0,0 0,0 0,1 0,-1-1,0 1,0 0,1-1,-1 1,0-1,1 0,-3-1,-9-12</inkml:trace>
</inkml:ink>
</file>

<file path=ppt/ink/ink6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1:18.426"/>
    </inkml:context>
    <inkml:brush xml:id="br0">
      <inkml:brushProperty name="width" value="0.05" units="cm"/>
      <inkml:brushProperty name="height" value="0.05" units="cm"/>
      <inkml:brushProperty name="ignorePressure" value="1"/>
    </inkml:brush>
  </inkml:definitions>
  <inkml:trace contextRef="#ctx0" brushRef="#br0">44 102,'-3'32,"-12"53,-6 46,20-121,-1 6,1 1,1 0,0-1,5 32,-5-46,1 1,0-1,-1 1,1-1,0 1,0-1,1 0,-1 0,0 0,1 1,-1-1,1-1,0 1,-1 0,1 0,3 2,-2-3,-1 0,1-1,-1 1,1 0,0-1,-1 0,1 1,-1-1,1 0,0 0,-1-1,1 1,0 0,-1-1,1 0,-1 1,1-1,-1 0,4-2,0 0,0 0,0-1,0 1,0-1,-1 0,0-1,0 1,0-1,0 0,-1 0,7-11,-1-1,0-1,10-30,0 3,-20 44,0 0,0 0,0 0,0 0,1 1,-1-1,0 0,1 0,-1 0,1 1,-1-1,1 0,-1 0,1 1,-1-1,1 0,0 1,-1-1,1 1,0-1,0 1,-1-1,1 1,0-1,0 1,0 0,0-1,-1 1,1 0,0 0,0 0,0 0,0 0,0 0,0 0,0 0,-1 0,1 0,0 0,0 1,0-1,0 0,0 1,-1-1,1 0,0 1,0-1,0 1,-1-1,1 1,0 0,-1-1,2 2,4 5,0 1,0 0,-1 0,6 12,2 3,-11-20,0 0,1 0,-1 0,1 0,0-1,0 1,-1-1,2 1,-1-1,0 0,0 0,1-1,-1 1,1-1,-1 0,1 1,0-2,-1 1,1 0,0-1,0 1,0-1,-1 0,1-1,0 1,0-1,-1 1,1-1,0 0,-1 0,1-1,0 1,-1-1,0 0,1 0,5-4,-1 0,0-1,-1 0,0 0,0 0,0-1,-1 0,0 0,-1-1,0 0,0 0,-1 0,0 0,3-12,-2 2,-1 0,-1-1,-1 1,-1-36,-2 44,1-1,-2 0,0 0,0 1,-1-1,-1 1,0 0,-11-21,15 30,-1 1,1 0,-1-1,0 1,1 0,-1-1,0 1,0 0,0 0,0 0,0 0,0 0,0 0,0 0,-1 0,1 0,0 1,-1-1,1 0,0 1,-1-1,1 1,-1-1,1 1,0 0,-1 0,-2 0,4 0,0 0,-1 0,1 0,0 0,0 0,-1 1,1-1,0 0,0 0,0 0,-1 1,1-1,0 0,0 0,0 1,0-1,-1 0,1 0,0 1,0-1,0 0,0 0,0 1,0-1,0 0,0 1,0-1,0 0,0 0,0 1,0-1,0 0,0 1,0-1,0 0,1 0,-1 1,0-1,0 0,0 0,0 1,1-1,13 16,18 9,-24-21,0 0,1 0,-1-1,1 0,0 0,0-1,9 1,15-1</inkml:trace>
</inkml:ink>
</file>

<file path=ppt/ink/ink6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1:19.488"/>
    </inkml:context>
    <inkml:brush xml:id="br0">
      <inkml:brushProperty name="width" value="0.05" units="cm"/>
      <inkml:brushProperty name="height" value="0.05" units="cm"/>
      <inkml:brushProperty name="ignorePressure" value="1"/>
    </inkml:brush>
  </inkml:definitions>
  <inkml:trace contextRef="#ctx0" brushRef="#br0">317 1,'0'608,"0"-596,1-1,-1-1,-1 1,0 0,-4 17,5-27,0 1,-1-1,1 1,-1-1,1 1,-1-1,0 1,0-1,1 0,-1 1,0-1,0 0,-1 1,1-1,0 0,0 0,0 0,-1 0,1 0,-1-1,1 1,0 0,-1-1,0 1,1-1,-1 1,1-1,-1 0,1 1,-1-1,0 0,1 0,-1 0,0 0,1-1,-1 1,-1-1,-10-2,0-2,1 1,-1-2,1 0,0 0,-19-14,-1-4,-30-28,56 46,0 0,0 0,1 0,0-1,0 0,0 0,1 0,0 0,0-1,1 0,-4-11,6 14,0 0,1 0,-1 0,1 0,0 0,0 0,1 0,-1 0,1 0,0 0,1 0,-1 0,1 0,0 1,0-1,0 1,1-1,-1 1,1 0,5-6,8-5,1 0,1 0,0 2,1 0,0 1,1 1,0 1,29-10,38-21,-71 31</inkml:trace>
</inkml:ink>
</file>

<file path=ppt/ink/ink6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1:20.082"/>
    </inkml:context>
    <inkml:brush xml:id="br0">
      <inkml:brushProperty name="width" value="0.05" units="cm"/>
      <inkml:brushProperty name="height" value="0.05" units="cm"/>
      <inkml:brushProperty name="ignorePressure" value="1"/>
    </inkml:brush>
  </inkml:definitions>
  <inkml:trace contextRef="#ctx0" brushRef="#br0">68 74,'-5'-1,"0"0,1 0,-1 0,0 0,1 0,-1-1,1 0,0 0,-7-4,10 5,0 1,0-1,0 1,0-1,1 1,-1-1,0 1,0-1,0 0,1 0,-1 1,0-1,1 0,-1 0,1 0,-1 0,1 0,-1 1,1-1,0 0,-1 0,1 0,0 0,0 0,0 0,0 0,0 0,0 0,0-1,0 1,0 0,0 0,1 0,-1 0,0 1,1-1,-1 0,1 0,-1 0,1 0,-1 0,1 0,-1 1,1-1,0 0,0 0,-1 1,1-1,0 0,1 0,3-1,-1 0,1 0,0 1,-1-1,1 1,0 0,0 1,0-1,0 1,0 0,0 0,0 1,0-1,-1 1,1 0,9 3,-10-3,-1 1,1-1,0 1,-1-1,0 1,1 0,-1 0,0 1,0-1,4 4,-6-4,0-1,0 1,0-1,0 1,0-1,0 1,0-1,-1 1,1 0,-1 0,1-1,-1 1,0 0,0 0,1-1,-1 1,0 0,-1 0,1-1,0 1,0 0,-2 3,2-3,-1 0,0 0,0-1,1 1,-1 0,0 0,-1-1,1 1,0 0,0-1,-1 1,1-1,-1 1,1-1,-1 0,0 0,1 0,-1 0,0 0,0 0,0 0,0-1,0 1,0-1,0 1,0-1,0 0,0 1,0-1,0 0,0 0,0-1,0 1,0 0,0-1,0 1,-3-2,2 1,0 0,0-1,1 1,-1 0,0-1,1 0,-1 1,1-1,-1 0,1-1,0 1,0 0,0-1,0 1,0-1,0 1,1-1,-1 0,1 0,0 1,0-1,0 0,0 0,0-6,2-15</inkml:trace>
</inkml:ink>
</file>

<file path=ppt/ink/ink6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1:21.035"/>
    </inkml:context>
    <inkml:brush xml:id="br0">
      <inkml:brushProperty name="width" value="0.05" units="cm"/>
      <inkml:brushProperty name="height" value="0.05" units="cm"/>
      <inkml:brushProperty name="ignorePressure" value="1"/>
    </inkml:brush>
  </inkml:definitions>
  <inkml:trace contextRef="#ctx0" brushRef="#br0">10 18,'-7'0,"4"0,11 0,26 0,30 0,26 0,5 0,2 0,-1 0,-10 0,-26-7,-24-3</inkml:trace>
</inkml:ink>
</file>

<file path=ppt/ink/ink6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1:21.441"/>
    </inkml:context>
    <inkml:brush xml:id="br0">
      <inkml:brushProperty name="width" value="0.05" units="cm"/>
      <inkml:brushProperty name="height" value="0.05" units="cm"/>
      <inkml:brushProperty name="ignorePressure" value="1"/>
    </inkml:brush>
  </inkml:definitions>
  <inkml:trace contextRef="#ctx0" brushRef="#br0">1 11,'0'-8,"0"6,0 10,0 18,0 13,0 14,0 13,0 11,0-1,0-13</inkml:trace>
</inkml:ink>
</file>

<file path=ppt/ink/ink6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1:22.192"/>
    </inkml:context>
    <inkml:brush xml:id="br0">
      <inkml:brushProperty name="width" value="0.05" units="cm"/>
      <inkml:brushProperty name="height" value="0.05" units="cm"/>
      <inkml:brushProperty name="ignorePressure" value="1"/>
    </inkml:brush>
  </inkml:definitions>
  <inkml:trace contextRef="#ctx0" brushRef="#br0">35 77,'0'-7,"0"-11,0-8,0 6,0 15,0 15,0 29,0 23,0 15,0 9,-8-2,-1-8,-1-24,3-21</inkml:trace>
</inkml:ink>
</file>

<file path=ppt/ink/ink6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1:22.676"/>
    </inkml:context>
    <inkml:brush xml:id="br0">
      <inkml:brushProperty name="width" value="0.05" units="cm"/>
      <inkml:brushProperty name="height" value="0.05" units="cm"/>
      <inkml:brushProperty name="ignorePressure" value="1"/>
    </inkml:brush>
  </inkml:definitions>
  <inkml:trace contextRef="#ctx0" brushRef="#br0">1 17,'0'7,"8"3,9-1,17-1,18-3,15-2,10-8,16-4,13 0,4 1,-10-6,-21 1</inkml:trace>
</inkml:ink>
</file>

<file path=ppt/ink/ink6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1:23.311"/>
    </inkml:context>
    <inkml:brush xml:id="br0">
      <inkml:brushProperty name="width" value="0.05" units="cm"/>
      <inkml:brushProperty name="height" value="0.05" units="cm"/>
      <inkml:brushProperty name="ignorePressure" value="1"/>
    </inkml:brush>
  </inkml:definitions>
  <inkml:trace contextRef="#ctx0" brushRef="#br0">101 0,'81'29,"-61"-25,-1 2,0 0,0 1,29 16,-44-21,0 1,0-1,0 1,0 0,0 0,0 0,-1 1,0-1,1 1,-1 0,-1 0,1 0,-1 0,1 0,-1 0,0 1,-1-1,1 1,-1 0,0-1,0 1,0 0,-1 0,1 8,-3-3,0 0,-1 1,0-1,0 0,-1-1,-1 1,1-1,-2 0,1 0,-1 0,-1-1,1 0,-1 0,-1 0,1-1,-1 0,-18 11,15-10,-1-1,-1 0,1 0,-1-1,0-1,-1 0,1-1,-1 0,0-1,0-1,0 0,-25 0,34-3,1 1,0-1,0 0,-1 0,1 0,0-1,0 1,0-1,0 0,1 0,-5-3,7 4,0 1,1-1,-1 0,0 1,1-1,-1 0,1 1,-1-1,1 0,-1 0,1 0,0 1,-1-1,1 0,0 0,-1 0,1 0,0 0,0 0,0 0,0-1,1 0,-1 1,1-1,0 0,-1 1,1-1,0 1,0-1,0 1,0 0,0 0,1-1,-1 1,0 0,1 0,-1 0,2-1,3-1,0-1,0 2,0-1,0 1,1 0,-1 0,1 1,-1-1,1 2,0-1,-1 1,1 0,0 0,-1 1,1-1,0 2,-1-1,11 4,13 5,0 2,47 26,-48-23,-15-8,0-1,0 0,0-1,1 0,0-1,0-1,0 0,0-1,1-1,-1 0,1-2,-1 1,28-6,-2-6</inkml:trace>
</inkml:ink>
</file>

<file path=ppt/ink/ink6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1:52.291"/>
    </inkml:context>
    <inkml:brush xml:id="br0">
      <inkml:brushProperty name="width" value="0.05" units="cm"/>
      <inkml:brushProperty name="height" value="0.05" units="cm"/>
      <inkml:brushProperty name="ignorePressure" value="1"/>
    </inkml:brush>
  </inkml:definitions>
  <inkml:trace contextRef="#ctx0" brushRef="#br0">161 74,'0'0,"0"0,0 0,0 0,0 1,0-1,0 0,0 0,-1 0,1 0,0 0,0 0,0 0,0 0,0 0,0 0,0 1,0-1,0 0,0 0,0 0,0 0,-1 0,1 0,0 0,0 0,0 0,0 0,0 0,0 0,0 0,0 0,-1 0,1 0,0 0,0 0,0 0,0 0,0 0,0 0,0 0,0 0,-1 0,1 0,0 0,0 0,0 0,0-1,0 1,0 0,0 0,0 0,0 0,0 0,0 0,0 0,0 0,-1 0,1-1,-10 17,-10 24,-3 9,4-13,2 0,2 1,1 1,2 0,-12 64,24-97,-1 0,1 0,0 0,0 0,0 0,1 0,0-1,0 1,0 0,0 0,1-1,0 1,0-1,0 1,5 7,-4-9,0 0,0 0,1 0,-1-1,0 1,1-1,-1 0,1 0,0 0,0 0,0-1,0 1,0-1,0 0,5 0,1 0,1 0,-1-1,1-1,-1 0,0 0,1-1,-1 0,0-1,0 0,0-1,-1 0,1 0,15-10,-4-2,-1-1,-1-1,0-1,-2 0,27-38,-18 24,-10 21,-16 12,1 0,-1 0,1 1,-1-1,1 0,-1 0,0 0,1 1,-1-1,1 0,-1 1,0-1,1 0,-1 1,0-1,1 0,-1 1,0-1,0 1,1-1,-1 0,0 1,0-1,0 1,1-1,-1 1,6 49,-3-19,-2-27,0 1,1 0,0-1,-1 0,2 1,-1-1,0 0,1 0,0 0,0 0,0-1,0 1,0-1,1 0,-1 0,1 0,0 0,0-1,0 1,1-1,-1 0,0 0,1-1,-1 1,1-1,0 0,-1 0,1-1,0 1,0-1,-1 0,1-1,0 1,0-1,-1 0,10-2,-1-1,0 0,0-1,-1-1,1 1,-1-2,-1 0,1 0,-1-1,0-1,-1 0,0 0,11-14,-7 5,-1-1,-1-1,-1 0,0 0,-2-1,0-1,5-21,-11 33,0 0,-1 0,0 0,-1 0,0 0,0 0,-1 0,-1 0,1 0,-2 0,1 0,-2 0,1 0,-1 0,-1 1,1-1,-2 1,-6-11,9 17,-1-1,0 1,0 0,0 0,0 0,0 1,-1-1,1 1,-1 0,0 0,1 0,-1 0,0 1,0-1,0 1,0 0,-1 0,1 1,0-1,0 1,0 0,-1 0,1 0,0 1,0-1,-5 2,6-1,-1 0,1 1,0-1,0 0,0 1,0 0,0 0,0 0,0 0,1 0,-1 0,1 1,-1 0,1-1,0 1,0 0,0 0,1 0,-1 0,1 0,-1 0,1 1,0-1,0 0,1 1,-1-1,1 1,-1-1,1 0,0 1,1 5,0-6,-1 0,1 0,0 0,0-1,0 1,0 0,1-1,-1 1,1-1,0 1,-1-1,1 0,0 0,0 0,1 0,-1 0,0 0,1 0,-1-1,1 1,-1-1,1 0,0 0,-1 0,7 1,0 1,1-1,0 0,0-1,0 0,0-1,12 0,24-6</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1:40.821"/>
    </inkml:context>
    <inkml:brush xml:id="br0">
      <inkml:brushProperty name="width" value="0.05" units="cm"/>
      <inkml:brushProperty name="height" value="0.05" units="cm"/>
      <inkml:brushProperty name="ignorePressure" value="1"/>
    </inkml:brush>
  </inkml:definitions>
  <inkml:trace contextRef="#ctx0" brushRef="#br0">28 18,'-8'0,"-2"-7,0-3</inkml:trace>
</inkml:ink>
</file>

<file path=ppt/ink/ink6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1:53.041"/>
    </inkml:context>
    <inkml:brush xml:id="br0">
      <inkml:brushProperty name="width" value="0.05" units="cm"/>
      <inkml:brushProperty name="height" value="0.05" units="cm"/>
      <inkml:brushProperty name="ignorePressure" value="1"/>
    </inkml:brush>
  </inkml:definitions>
  <inkml:trace contextRef="#ctx0" brushRef="#br0">163 1,'17'379,"-8"-318,-4-36,-2 1,0-1,-1 1,-2-1,-1 1,-4 27,5-51,0 0,0 0,-1 0,1 0,-1 0,1 0,-1 0,0 0,0 0,0 0,0 0,0-1,0 1,0 0,-1-1,1 1,-1-1,1 0,-1 1,1-1,-1 0,0 0,0 0,0 0,1 0,-1 0,0-1,0 1,0-1,0 1,0-1,0 0,0 0,0 0,0 0,0 0,0 0,0 0,0-1,0 1,0-1,0 1,0-1,-4-2,-2-1,0 0,-1-1,2 0,-1 0,0-1,1 0,0 0,-9-12,11 12,0 0,0 0,1 0,0-1,0 0,1 0,0 0,0 0,0 0,1-1,0 1,1-1,-1 0,2 1,-1-1,1 0,1-14,1 13,1 1,-1-1,1 1,1 0,0-1,0 2,0-1,1 0,0 1,1 0,-1 0,1 1,1 0,-1 0,11-7,31-22,-1 6</inkml:trace>
</inkml:ink>
</file>

<file path=ppt/ink/ink6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1:53.385"/>
    </inkml:context>
    <inkml:brush xml:id="br0">
      <inkml:brushProperty name="width" value="0.05" units="cm"/>
      <inkml:brushProperty name="height" value="0.05" units="cm"/>
      <inkml:brushProperty name="ignorePressure" value="1"/>
    </inkml:brush>
  </inkml:definitions>
  <inkml:trace contextRef="#ctx0" brushRef="#br0">1 1,'0'0</inkml:trace>
</inkml:ink>
</file>

<file path=ppt/ink/ink6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1:54.521"/>
    </inkml:context>
    <inkml:brush xml:id="br0">
      <inkml:brushProperty name="width" value="0.05" units="cm"/>
      <inkml:brushProperty name="height" value="0.05" units="cm"/>
      <inkml:brushProperty name="ignorePressure" value="1"/>
    </inkml:brush>
  </inkml:definitions>
  <inkml:trace contextRef="#ctx0" brushRef="#br0">33 169,'-2'0,"1"0,-1-1,1 1,0-1,-1 1,1-1,0 0,-1 1,1-1,0 0,0 0,-1 0,1 0,0 0,0 0,0 0,0-1,1 1,-1 0,0 0,0-1,1 1,-1 0,1-1,-1 1,1-1,0 1,-1-3,0-1,0 1,0-1,1 0,0 1,0-1,0 1,0-1,2-6,0 5,1 1,0 0,-1 0,2 0,-1 1,1-1,-1 1,1 0,0 0,1 0,-1 0,1 1,-1 0,1 0,0 0,0 0,1 1,-1 0,0 0,1 0,6-1,-4 1,0 0,0 1,1-1,-1 1,1 1,-1 0,1 0,-1 1,0 0,1 0,-1 1,0 0,15 6,-20-7,1 1,-1 0,0 0,0 0,0 0,0 1,-1-1,1 1,0-1,-1 1,0 0,0 0,0 0,0 1,0-1,-1 0,1 1,-1-1,0 1,0-1,0 1,-1 0,1-1,-1 1,0 0,0-1,0 1,0 0,-1-1,1 1,-1 0,-2 5,-2 5,-1 0,0 0,-1-1,0 0,-1 0,-14 17,20-29,1 0,0 1,0-1,0 1,0-1,0 1,0-1,0 1,0 0,1-1,-1 1,1 0,-1-1,1 1,-1 0,1 0,0-1,0 1,0 0,0 0,0 0,1-1,0 3,0-2,0-1,0 1,0 0,1-1,-1 1,1-1,-1 0,1 0,0 1,-1-1,1 0,0 0,0 0,0-1,0 1,3 1,12 1,-1 0,1-1,32 0,-39-2,45 0,-5-1</inkml:trace>
</inkml:ink>
</file>

<file path=ppt/ink/ink6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1:56.240"/>
    </inkml:context>
    <inkml:brush xml:id="br0">
      <inkml:brushProperty name="width" value="0.05" units="cm"/>
      <inkml:brushProperty name="height" value="0.05" units="cm"/>
      <inkml:brushProperty name="ignorePressure" value="1"/>
    </inkml:brush>
  </inkml:definitions>
  <inkml:trace contextRef="#ctx0" brushRef="#br0">193 3,'35'-1,"11"0,0 2,0 1,75 15,-117-16,1 0,-1 0,0 1,0-1,-1 1,1 0,0 0,0 1,-1-1,0 1,1-1,-1 1,0 0,0 0,-1 1,1-1,3 6,-4-4,0 1,0 0,0 0,0 0,-1 0,0 0,-1 1,1-1,-1 0,0 0,-2 10,-12 75,-50 172,14-71,25-70,5 0,-6 218,26-311,1-10,-1 0,-1 0,-4 20,5-36,0 0,-1 1,0-1,0 0,0 0,0 0,0 0,0 0,-1 0,0-1,1 1,-1 0,0-1,0 1,-1-1,1 0,0 0,-1 0,1 0,-1 0,0 0,0-1,1 1,-6 1,-6 0,-1-1,0-1,0 0,1-1,-1 0,0-1,-18-4,-10-4,-47-14,48 9</inkml:trace>
</inkml:ink>
</file>

<file path=ppt/ink/ink6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1:56.662"/>
    </inkml:context>
    <inkml:brush xml:id="br0">
      <inkml:brushProperty name="width" value="0.05" units="cm"/>
      <inkml:brushProperty name="height" value="0.05" units="cm"/>
      <inkml:brushProperty name="ignorePressure" value="1"/>
    </inkml:brush>
  </inkml:definitions>
  <inkml:trace contextRef="#ctx0" brushRef="#br0">11 18,'-8'0,"6"0,17 0,22 0,26 0,10 0,8 0,-3 0,-14-8,-19-2</inkml:trace>
</inkml:ink>
</file>

<file path=ppt/ink/ink6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1:57.005"/>
    </inkml:context>
    <inkml:brush xml:id="br0">
      <inkml:brushProperty name="width" value="0.05" units="cm"/>
      <inkml:brushProperty name="height" value="0.05" units="cm"/>
      <inkml:brushProperty name="ignorePressure" value="1"/>
    </inkml:brush>
  </inkml:definitions>
  <inkml:trace contextRef="#ctx0" brushRef="#br0">132 10,'0'-7,"0"4,-8 11,-2 19,-7 20,0 8,2 4,-3 6,0-1,5-4,3-19,4-16</inkml:trace>
</inkml:ink>
</file>

<file path=ppt/ink/ink6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1:58.006"/>
    </inkml:context>
    <inkml:brush xml:id="br0">
      <inkml:brushProperty name="width" value="0.05" units="cm"/>
      <inkml:brushProperty name="height" value="0.05" units="cm"/>
      <inkml:brushProperty name="ignorePressure" value="1"/>
    </inkml:brush>
  </inkml:definitions>
  <inkml:trace contextRef="#ctx0" brushRef="#br0">0 0,'45'57,"49"68,79 115,-153-208,-2 1,-1 1,-1 0,-2 1,16 63,-28-87,0 0,-1 0,0 1,0-1,-1 0,-1 1,-2 13,3-23,-1 1,1-1,-1 1,1-1,-1 1,0-1,0 0,0 1,0-1,0 0,-1 0,1 0,-1 0,1 0,-1 0,0 0,0 0,0-1,0 1,0-1,0 1,0-1,0 0,-1 0,1 0,0 0,-1 0,1-1,-1 1,1-1,-1 1,1-1,-1 0,1 0,-1 0,-2-1,-1 0,-1-1,1 0,1 0,-1-1,0 0,0 0,1 0,0-1,0 1,0-1,0 0,0-1,1 1,0-1,0 0,0 0,1-1,-1 1,1-1,0 1,1-1,-3-7,-2-5,1-1,1 1,0-1,1 0,1-1,0-22,4 24,0 0,1 0,1 1,0-1,1 1,1 0,1 0,1 1,14-28,9-7,56-73,-58 86,4-7</inkml:trace>
</inkml:ink>
</file>

<file path=ppt/ink/ink6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1:58.459"/>
    </inkml:context>
    <inkml:brush xml:id="br0">
      <inkml:brushProperty name="width" value="0.05" units="cm"/>
      <inkml:brushProperty name="height" value="0.05" units="cm"/>
      <inkml:brushProperty name="ignorePressure" value="1"/>
    </inkml:brush>
  </inkml:definitions>
  <inkml:trace contextRef="#ctx0" brushRef="#br0">10 1,'-7'0,"4"0,11 0,19 0,12 7,22 3,15-1,10-2,-3-1,1-3,-8-1,-9-1,-15-9,-18-2</inkml:trace>
</inkml:ink>
</file>

<file path=ppt/ink/ink6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1:58.921"/>
    </inkml:context>
    <inkml:brush xml:id="br0">
      <inkml:brushProperty name="width" value="0.05" units="cm"/>
      <inkml:brushProperty name="height" value="0.05" units="cm"/>
      <inkml:brushProperty name="ignorePressure" value="1"/>
    </inkml:brush>
  </inkml:definitions>
  <inkml:trace contextRef="#ctx0" brushRef="#br0">0 1,'0'7,"0"11,0 16,0 10,0 20,0 14,0 17,0 6,0-7,0-11,0-13,0-10,0-16</inkml:trace>
</inkml:ink>
</file>

<file path=ppt/ink/ink6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2:16.410"/>
    </inkml:context>
    <inkml:brush xml:id="br0">
      <inkml:brushProperty name="width" value="0.025" units="cm"/>
      <inkml:brushProperty name="height" value="0.025" units="cm"/>
      <inkml:brushProperty name="color" value="#E71224"/>
      <inkml:brushProperty name="ignorePressure" value="1"/>
    </inkml:brush>
  </inkml:definitions>
  <inkml:trace contextRef="#ctx0" brushRef="#br0">537 135,'-25'-27,"17"17,0 0,-1 1,-1 0,0 0,0 1,0 1,-1 0,0 0,-15-6,13 8,-1 2,1-1,-1 2,0 0,1 1,-1 0,0 1,0 0,0 1,1 1,-20 4,11-1,1 2,-1 0,1 1,0 2,1 0,-23 15,40-24,0 1,0 0,0 0,0 0,1 0,-1 0,1 1,-1-1,1 1,0-1,0 1,0 0,0 0,0 0,1 0,-1 0,1 0,0 0,0 1,0-1,1 0,-1 1,1-1,0 1,-1-1,1 0,1 1,-1-1,1 1,-1-1,1 0,0 1,0-1,0 0,1 0,-1 0,1 0,0 0,0 0,0 0,0 0,0-1,0 1,1-1,-1 0,1 1,0-1,3 2,25 15,1-1,0-1,1-2,1-1,38 10,-31-11,-1 2,0 2,44 26,-79-40,0 0,-1 1,1-1,-1 1,0 0,0 1,0-1,0 1,-1-1,0 1,0 0,0 1,2 6,-4-9,0 0,0 0,0 0,-1 0,0 1,0-1,0 0,0 0,0 0,0 0,-1 1,1-1,-1 0,0 0,0 0,0 0,-1 0,1-1,-1 1,1 0,-1-1,0 1,0-1,0 1,0-1,-4 3,-3 2,-2 0,1 0,-1-1,0 0,0-1,0 0,-1-1,0 0,0-1,0 0,0-1,0 0,-1-1,-19-1,16 0,-1-1,0 0,1-2,0 0,-1 0,1-2,1 0,-1-1,1 0,-22-13,-5-11</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1:41.149"/>
    </inkml:context>
    <inkml:brush xml:id="br0">
      <inkml:brushProperty name="width" value="0.05" units="cm"/>
      <inkml:brushProperty name="height" value="0.05" units="cm"/>
      <inkml:brushProperty name="ignorePressure" value="1"/>
    </inkml:brush>
  </inkml:definitions>
  <inkml:trace contextRef="#ctx0" brushRef="#br0">28 1,'0'7,"-8"3,-2-8,0-5</inkml:trace>
</inkml:ink>
</file>

<file path=ppt/ink/ink6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2:16.793"/>
    </inkml:context>
    <inkml:brush xml:id="br0">
      <inkml:brushProperty name="width" value="0.025" units="cm"/>
      <inkml:brushProperty name="height" value="0.025" units="cm"/>
      <inkml:brushProperty name="color" value="#E71224"/>
      <inkml:brushProperty name="ignorePressure" value="1"/>
    </inkml:brush>
  </inkml:definitions>
  <inkml:trace contextRef="#ctx0" brushRef="#br0">1 0,'0'15,"0"27,0 29,0 17,7 9,11-5,8-18,16-29,0-44,-7-46,-9-36,-9-20,-8 0,-5 10,-3 20</inkml:trace>
</inkml:ink>
</file>

<file path=ppt/ink/ink6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2:17.422"/>
    </inkml:context>
    <inkml:brush xml:id="br0">
      <inkml:brushProperty name="width" value="0.025" units="cm"/>
      <inkml:brushProperty name="height" value="0.025" units="cm"/>
      <inkml:brushProperty name="color" value="#E71224"/>
      <inkml:brushProperty name="ignorePressure" value="1"/>
    </inkml:brush>
  </inkml:definitions>
  <inkml:trace contextRef="#ctx0" brushRef="#br0">1 0,'0'8,"1"-1,1 1,0-1,0 0,0 0,1 0,4 9,8 23,-3 6,-2 0,-2 1,-2 0,-2 1,-2-1,-7 86,-2-106,7-26,0 1,0-1,0 0,0 0,0 0,0 0,0 0,0 0,0 0,0 1,0-1,-1 0,1 0,0 0,0 0,0 0,0 0,0 0,0 0,0 0,-1 0,1 0,0 0,0 0,0 0,0 0,0 0,0 0,-1 0,1 0,0 0,0 0,0 0,0 0,0 0,-1 0,1 0,0 0,0 0,0 0,0 0,0 0,0 0,0 0,-1 0,1 0,0-1,0 1,0 0,0 0,0 0,0 0,0 0,0 0,0 0,0-1,0 1,0 0,0 0,0 0,-1 0,1 0,0 0,0-1,0 1,-8-43,6 15,1 0,1 0,8-55,-6 73,-1 1,2-1,-1 0,1 0,1 1,-1 0,2 0,-1 0,1 0,1 1,-1-1,2 1,-1 1,10-10,-14 15,0 1,-1-1,1 1,0 0,0 0,0 0,0 0,0 0,0 0,1 0,-1 0,0 1,0-1,1 1,-1 0,0 0,0 0,1 0,-1 0,0 0,0 0,1 1,3 1,-3 0,1 0,-1 0,0 0,0 1,0-1,0 1,-1 0,1 0,-1 0,0 0,0 0,4 7,0 4,0 0,-1 0,0 0,-1 1,-1 0,2 17,-3-11,-1 0,-1 1,0-1,-2 0,-1 0,-7 29,26-139,-9 69,1 1,0-1,1 1,1 1,1 0,24-31,-31 44,1 0,0 0,0 0,0 1,1 0,-1 0,1 0,0 1,0-1,0 1,8-2,-10 4,-1 1,1-1,0 1,0-1,0 1,1 0,-1 1,-1-1,1 1,0 0,0 0,0 0,0 0,0 0,-1 1,1 0,-1 0,1 0,-1 0,5 4,0 1,-1 1,1-1,-1 1,-1 0,0 1,0-1,-1 1,7 15,-2-2,-1 1,8 37,-4 4</inkml:trace>
</inkml:ink>
</file>

<file path=ppt/ink/ink6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2:18.402"/>
    </inkml:context>
    <inkml:brush xml:id="br0">
      <inkml:brushProperty name="width" value="0.025" units="cm"/>
      <inkml:brushProperty name="height" value="0.025" units="cm"/>
      <inkml:brushProperty name="color" value="#E71224"/>
      <inkml:brushProperty name="ignorePressure" value="1"/>
    </inkml:brush>
  </inkml:definitions>
  <inkml:trace contextRef="#ctx0" brushRef="#br0">254 668,'-6'1,"1"0,-1 1,1 0,0 0,0 0,0 1,0-1,0 1,0 1,1-1,-1 0,1 1,-5 5,-3 2,-6 5,1 0,1 0,1 2,1 0,0 0,-14 25,21-30,1-1,0 1,1 0,0 0,1 0,0 1,1 0,0 0,2-1,-1 1,2 21,0-31,0 0,1 0,-1 0,1 0,0 0,0 0,0 0,1 0,-1 0,1 0,0-1,0 1,0-1,1 1,-1-1,1 0,0 0,-1 0,7 4,-5-4,1-1,-1-1,0 1,1-1,-1 1,1-1,-1-1,1 1,0-1,-1 1,1-1,0-1,-1 1,10-2,1-2,0-1,0 0,0 0,0-2,-1 0,0 0,-1-2,1 1,14-14,-16 10,-1 0,0-1,-1 1,0-2,-1 0,-1 0,0 0,-1-1,0 0,-2-1,1 0,4-25,-8 33,-1 0,0-1,0 1,0 0,-1-1,0 1,-1 0,0-1,0 1,-1 0,0 0,-1 0,1 0,-1 0,-1 0,0 1,0 0,0 0,-1 0,0 0,0 1,-1-1,0 1,0 1,0-1,-11-6,8 7,1 0,-1 1,-1 0,1 1,0 0,-1 0,0 1,1 0,-1 1,0 0,0 1,0 0,0 0,1 1,-1 0,0 1,0 0,1 1,-1 0,1 0,-12 7,18-9,0 1,0 0,0 0,0 0,0 1,0-1,1 1,0-1,-1 1,1 0,-4 6,6-7,-1 0,0-1,1 1,-1 0,1 0,0 0,0-1,-1 1,1 0,0 0,1 0,-1 0,0-1,0 1,1 0,-1 0,2 3,1-1,-1 0,1 0,0-1,0 1,0-1,1 1,-1-1,1 0,0 0,0-1,0 1,0-1,0 0,1 0,-1 0,1-1,6 2,11 2,0-1,1-2,-1 0,1-1,0-1,-1-2,1 0,-1-1,1-1,-1-1,-1-1,1-1,-1-1,0-1,34-20,-34 17,-1 0,0-2,-1 0,-1-2,0 0,-1-1,0 0,-2-1,0-1,-1-1,-1 0,-1-1,-1 0,-1 0,8-25,-11 24,-1-2,-2 1,0-1,-2 1,0-1,-4-43,2 59,-1-1,0 0,0 1,-1-1,0 0,-1 1,0 0,0 0,-1 0,0 0,0 0,-1 1,0 0,0 0,-1 0,0 1,0-1,0 1,-1 1,0-1,-11-6,14 10,1 1,-1-1,1 1,-1 0,0 0,1 0,-1 1,0-1,0 1,1 0,-1 0,0 0,0 0,1 1,-1-1,0 1,0 0,1 0,-1 1,1-1,-1 1,1-1,0 1,0 0,-1 1,1-1,1 0,-1 1,0 0,1-1,-1 1,1 0,0 0,0 1,-2 2,-4 8,1 0,0 0,1 1,0 0,1 0,1 0,-2 18,1 4,2 1,1 0,7 71,29 118,-21-149,8 44,30 218,-47-288,-1-1,-3 0,-2 1,-14 76,14-115,-1-1,0 0,-1 0,0 0,-1 0,0-1,-1 0,-1 0,-12 17,16-24,-1-1,1 0,0 0,-1 0,0 0,1-1,-1 0,0 1,0-1,-1-1,1 1,0-1,-1 1,1-1,0 0,-1-1,1 1,-1-1,0 0,1 0,-1 0,1-1,-1 0,1 0,-1 0,1 0,0-1,0 1,-7-4,-2-2,0 1,1-2,0 1,0-2,1 1,0-2,1 0,0 0,0 0,-13-20,20 25,-1-1,0 0,1 0,0 0,1 0,-1 0,1-1,0 1,1-1,0 1,0-1,0 0,1 1,-1-1,2 0,-1 0,1 1,0-1,0 0,1 1,0-1,0 1,1 0,4-8,2 0,0 0,2 2,-1-1,2 1,-1 1,2 0,-1 0,23-13,121-61,-130 72,30-13,-11 6</inkml:trace>
</inkml:ink>
</file>

<file path=ppt/ink/ink6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2:18.871"/>
    </inkml:context>
    <inkml:brush xml:id="br0">
      <inkml:brushProperty name="width" value="0.025" units="cm"/>
      <inkml:brushProperty name="height" value="0.025" units="cm"/>
      <inkml:brushProperty name="color" value="#E71224"/>
      <inkml:brushProperty name="ignorePressure" value="1"/>
    </inkml:brush>
  </inkml:definitions>
  <inkml:trace contextRef="#ctx0" brushRef="#br0">10 19,'-7'-7,"4"-3,26 8,38 5,17 1,24 7,25 2,5-8,-11-5,-12-3,-18-1,-30 0,-27 2</inkml:trace>
</inkml:ink>
</file>

<file path=ppt/ink/ink6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2:19.226"/>
    </inkml:context>
    <inkml:brush xml:id="br0">
      <inkml:brushProperty name="width" value="0.025" units="cm"/>
      <inkml:brushProperty name="height" value="0.025" units="cm"/>
      <inkml:brushProperty name="color" value="#E71224"/>
      <inkml:brushProperty name="ignorePressure" value="1"/>
    </inkml:brush>
  </inkml:definitions>
  <inkml:trace contextRef="#ctx0" brushRef="#br0">0 1,'0'7,"0"11,0 16,0 18,0 14,0 27,0 12,0 3,0-2,0-12,0-14,0-13,0-26,0-19</inkml:trace>
</inkml:ink>
</file>

<file path=ppt/ink/ink6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2:21.898"/>
    </inkml:context>
    <inkml:brush xml:id="br0">
      <inkml:brushProperty name="width" value="0.025" units="cm"/>
      <inkml:brushProperty name="height" value="0.025" units="cm"/>
      <inkml:brushProperty name="color" value="#E71224"/>
      <inkml:brushProperty name="ignorePressure" value="1"/>
    </inkml:brush>
  </inkml:definitions>
  <inkml:trace contextRef="#ctx0" brushRef="#br0">598 526,'-1'-2,"1"-1,-1 0,1 0,-1 1,0-1,0 0,0 1,0-1,0 1,-1 0,1-1,-1 1,0 0,0 0,1 0,-1 0,0 0,-1 0,1 0,-3-1,-50-25,35 21,0 0,-1 2,0 0,0 1,0 1,0 1,0 2,-1-1,1 2,0 1,0 1,-38 10,48-11,0 2,0 0,1 0,0 1,-1 0,1 0,1 1,-1 1,1 0,1 0,-1 1,1-1,0 2,1-1,0 1,0 1,1-1,0 1,1 0,0 0,1 1,0 0,0-1,1 1,-2 15,4-22,0 0,1 0,0 0,-1 0,1 0,0 1,1-1,-1 0,1 0,0 0,0 0,0 0,1 0,-1-1,1 1,0 0,0-1,0 1,0-1,1 1,-1-1,1 0,0 0,0 0,5 3,-3-3,1-1,-1 1,1-1,-1-1,1 1,0-1,0 0,0 0,0 0,-1-1,1 0,0 0,0 0,0-1,0 0,0 0,6-3,17-6,0-1,-1-1,0-2,-1-1,30-21,-52 32,1 0,-1 0,1 1,0-1,0 1,8-3,-13 6,0 0,0-1,0 1,0 0,0 0,0 0,0 0,0 0,0 0,0 0,0 0,0 0,0 0,0 0,0 1,0-1,0 0,0 1,0-1,0 1,-1-1,1 1,0-1,0 1,0 0,-1-1,1 1,0 0,-1 0,1-1,0 1,-1 0,1 0,-1 0,0 0,1 0,-1 0,0 0,1 0,-1 0,0 0,0 0,0 0,0 0,0 1,2 26,-2 0,0 0,-2 0,-8 37,0 15,-20 457,29-524,1 28,0-40,0 0,0 0,0 0,0 0,0 1,0-1,0 0,0 0,1 0,-1 0,0 0,1 0,-1 1,1-1,0 0,-1 0,1 0,0 0,-1-1,1 1,1 1,-1-2,0-1,0 1,0-1,0 1,0-1,0 0,0 1,0-1,0 0,0 0,-1 1,1-1,0 0,0 0,-1 0,1 0,-1 0,1 0,-1 0,1 0,-1 0,1-2,28-69,-2-1,18-84,-2 9,38-75,-59 188,-21 34,0 0,0 0,-1 0,1 1,0-1,0 0,0 1,0-1,0 1,-1-1,1 1,0-1,0 1,0 0,1-1,-1 1,0 0,0 0,2 0,-1 1,0 0,1 1,-1-1,0 1,0 0,0 0,0 0,-1 0,1 0,0 0,-1 0,0 0,1 1,-1-1,0 0,0 1,0-1,0 1,-1 0,1-1,0 4,12 52,-10-41,1-1,0 0,1 1,0-2,15 28,-20-42,1 1,0 0,0-1,0 1,0 0,1-1,-1 0,0 1,1-1,-1 0,1 0,-1 1,1-1,0 0,-1-1,1 1,0 0,0 0,-1-1,1 1,0-1,0 1,0-1,0 0,0 0,3 0,-2-1,1 0,-1-1,0 1,1-1,-1 0,0 0,0 0,0 0,0 0,0-1,-1 1,5-6,6-9,-1 0,0-1,14-31,29-73,-54 121,-1 1,0-1,0 0,0 0,1 1,-1-1,0 0,1 0,-1 1,1-1,-1 0,0 1,1-1,0 0,-1 1,1-1,-1 1,1-1,0 1,-1-1,1 1,0 0,-1-1,1 1,0 0,0 0,0-1,-1 1,1 0,0 0,0 0,0 0,-1 0,1 0,0 0,0 0,0 0,-1 0,1 1,0-1,0 0,-1 0,1 1,0-1,0 1,-1-1,1 0,0 1,-1-1,1 1,-1 0,1-1,-1 1,1-1,-1 1,1 0,-1-1,1 1,-1 0,0 0,1-1,-1 2,6 10,0 0,-1 1,4 14,-3-9,-1-4,1-1,0-1,0 1,2-1,-1 0,1-1,16 18,-21-27,0 1,0 0,0-1,1 0,-1 1,1-1,0-1,-1 1,1 0,0-1,0 0,0 0,0 0,0 0,0-1,1 0,-1 0,0 0,0 0,0 0,0-1,0 0,0 0,0 0,0 0,0-1,0 1,-1-1,8-5,2-2,0 0,0-1,-1-1,0-1,-1 1,0-2,-1 1,0-2,-1 1,-1-1,0 0,-1-1,0 0,-1 0,-1-1,-1 1,5-27,-8 37,-1-1,1 1,-1-1,-1 1,1 0,-1-1,0 1,0 0,0-1,-1 1,1 0,-1 0,-1 0,1 0,-1 1,-5-9,6 11,-1 0,1 0,-1-1,1 1,-1 1,0-1,1 0,-1 1,0-1,0 1,0 0,-1 0,1 0,0 0,0 1,0-1,-1 1,1 0,0 0,-1 0,1 0,0 1,0 0,0-1,-1 1,1 0,-6 3,-1 1,0 0,1 1,-1 0,1 1,0 0,1 0,-1 1,1 0,1 0,0 1,-12 18,13-18,1 1,0-1,0 1,1-1,0 1,1 1,0-1,0 0,1 1,1-1,0 1,0 16,1-25,0 0,0 0,0 0,0 0,0 1,1-2,-1 1,0 0,1 0,0 0,0 0,-1 0,1 0,0-1,0 1,1 0,-1-1,0 1,0-1,1 1,-1-1,1 1,0-1,-1 0,1 0,0 0,-1 0,1 0,0 0,0-1,0 1,0-1,0 1,0-1,0 1,0-1,0 0,0 0,0 0,0 0,3-1,3-1,-1 0,1-1,-1 0,1 0,-1 0,0-1,-1 0,1-1,9-7,85-88,-99 98,0 0,0 0,0 1,0-1,1 1,-1-1,0 1,1 0,-1-1,1 1,-1 1,1-1,0 0,-1 1,1-1,0 1,-1 0,1 0,0 0,-1 0,1 0,4 1,0 2,0 0,-1 0,1 1,-1-1,1 2,8 6,30 19,-26-22,0 0,1-2,-1 0,1-1,0-1,1-1,-1-1,0-1,1-1,-1 0,1-2,-1 0,0-1,22-7,-27 6,-1 0,1-1,-1-1,-1 0,1-1,-1 0,0-1,-1-1,0 0,0-1,-1 0,0-1,-1 0,0 0,-1-1,0 0,-1-1,0 0,9-24,-14 30,-1 0,1 0,-2 0,1-1,-1 1,0-1,-1 1,0-1,0 1,0-1,-3-10,2 14,0 0,0 0,0 1,-1-1,0 1,0-1,0 1,0 0,0 0,-1 0,1 0,-1 0,0 0,0 0,0 1,0 0,0 0,0-1,-1 2,1-1,-1 0,1 1,-6-2,2 1,-1 0,0 1,0 0,0 0,0 1,0 0,1 0,-1 1,0 0,0 0,0 1,1 0,-1 0,-11 5,9-2,-1 1,1 0,1 1,-1 0,1 0,0 1,1 0,0 0,-10 14,10-12,1 0,0 1,1-1,0 1,1 1,0-1,1 1,0-1,0 1,2 1,-1-1,2 0,-1 1,2-1,0 0,0 1,1-1,1 1,3 16,-3-24,0 1,1 0,-1-1,1 1,0-1,1 0,-1 0,1 0,0 0,0-1,1 1,-1-1,1 0,6 4,-7-6,-1-1,1 1,-1-1,1 0,-1 0,1 0,0 0,0-1,0 1,-1-1,1 0,0 0,0 0,0-1,-1 1,1-1,0 0,0 0,-1-1,1 1,-1-1,1 1,-1-1,4-3,5-4,0-1,0 0,-1-1,-1-1,0 1,0-2,-1 1,-1-1,0 0,-1-1,9-24,-2 0,-1 0,-2-1,8-55,-9 26,-2 0,-4 0,-2-1,-13-112,-1 125,12 56,0-1,0 1,0-1,0 1,0-1,0 0,0 1,0-1,0 1,0-1,0 1,-1-1,1 1,0-1,0 1,-1-1,1 1,0-1,-1 1,1-1,0 1,-1 0,1-1,-1 1,1 0,0-1,-1 1,1 0,-1-1,1 1,-1 0,1 0,-1 0,0-1,1 1,-1 0,1 0,-1 0,0 0,-8 23,1 27,3 1,1 0,3 0,2 0,14 89,7-15,44 140,-52-218,-3-17</inkml:trace>
</inkml:ink>
</file>

<file path=ppt/ink/ink6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2:22.867"/>
    </inkml:context>
    <inkml:brush xml:id="br0">
      <inkml:brushProperty name="width" value="0.025" units="cm"/>
      <inkml:brushProperty name="height" value="0.025" units="cm"/>
      <inkml:brushProperty name="color" value="#E71224"/>
      <inkml:brushProperty name="ignorePressure" value="1"/>
    </inkml:brush>
  </inkml:definitions>
  <inkml:trace contextRef="#ctx0" brushRef="#br0">1 608,'0'-1,"0"0,0 0,1-1,-1 1,1 0,-1 0,1 0,-1 0,1-1,0 1,0 0,0 0,-1 0,1 0,0 1,0-1,0 0,0 0,0 1,1-1,-1 0,0 1,0-1,0 1,1-1,-1 1,0 0,0 0,1-1,-1 1,0 0,3 0,43 1,-25 2,-1 1,0 1,0 1,0 1,-1 1,0 1,0 0,33 22,-42-23,1 0,-1 1,-1 0,1 1,-2 0,1 0,-1 1,-1 0,0 1,-1 0,0 0,0 1,-2 0,8 21,-12-26,0 0,0 0,-1 0,0 0,0 1,-1-1,0 0,0 0,-1 0,0 0,-1-1,1 1,-1 0,-1-1,0 0,0 0,0 0,-1 0,-8 8,10-11,0 0,-1 0,0 0,0-1,0 0,0 0,0 0,-1 0,1-1,-1 0,1 1,-1-2,0 1,0-1,0 1,0-1,0-1,-1 1,1-1,0 0,0 0,0 0,0-1,-1 0,1 0,0 0,0 0,1-1,-1 0,0 0,-5-3,6 2,0 0,0 0,1 0,-1 0,1-1,-1 1,1-1,0 0,0 0,1 0,-1-1,1 1,0-1,0 1,1-1,-1 1,1-1,0 0,0 0,0 0,1 0,0 0,0 1,0-1,1 0,-1 0,1 0,2-6,0 1,-1 0,2 1,-1-1,1 1,1 0,0 0,0 0,1 1,0 0,0 0,1 0,0 1,12-10,9-3,2 1,0 2,45-18,106-33,11-5,-180 67,-6 4,1-1,0 1,0-1,-1-1,0 0,0 1,0-2,0 1,0-1,-1 0,8-9,-13 13,0 1,0-1,-1 1,1-1,0 1,0-1,-1 1,1-1,0 1,-1 0,1-1,-1 1,1 0,-1-1,1 1,-1 0,1-1,-1 1,1 0,-1 0,1 0,-1 0,1-1,-1 1,1 0,-1 0,1 0,-1 0,1 0,-1 0,0 0,1 0,-1 1,1-1,-1 0,1 0,-1 0,1 1,-1-1,0 0,-30 7,16-1,0 2,1 0,0 0,1 1,0 1,0 1,1-1,1 2,0 0,0 0,-10 16,8-10,2 0,0 1,0 0,2 0,1 1,0 0,1 1,-4 21,10-37,0-1,1 0,-1 1,1-1,0 1,0-1,0 0,1 1,0-1,0 1,0-1,0 0,0 0,1 0,0 0,0 0,2 4,-2-6,0 0,0-1,1 1,-1 0,0-1,1 1,-1-1,1 0,-1 0,1 0,-1 0,1 0,0-1,0 1,-1-1,1 0,0 0,0 0,-1 0,1 0,0 0,0-1,-1 0,1 1,0-1,-1 0,5-2,5-2,1-1,-1 0,0-1,0-1,-1 1,0-2,0 0,-1 0,0-1,12-15,7-14,39-67,-43 64,-25 42,0-1,1 1,-1-1,0 0,0 1,1-1,-1 1,0-1,1 1,-1-1,0 1,1-1,-1 1,1 0,-1-1,1 1,-1-1,1 1,-1 0,1 0,0-1,-1 1,1 0,-1 0,1 0,0-1,-1 1,2 0,5 17,-5 55,-1-34,-1-30,2 0,-1-1,1 1,0-1,0 1,1-1,0 0,1 0,-1 0,1-1,1 1,-1-1,1 0,0 0,0 0,8 5,-9-8,0 0,1 0,-1-1,1 1,0-1,0 0,-1-1,1 1,1-1,-1 0,0 0,0-1,0 1,0-1,1 0,-1-1,0 1,0-1,0 0,0 0,0-1,0 0,0 1,0-2,4-2,4-2,-1-2,0 1,0-2,-1 1,-1-2,1 1,-2-1,0-1,0 0,-1 0,0-1,-1 0,-1 0,0-1,0 1,5-26,0-6,-1-1,-3 1,3-92,-13-47,1 159,-1 1,-1-1,-1 1,-1-1,-10-24,1 27,7 24,0 15,0 23,2 1,2-1,1 81,3-51,-2-4,-15 344,8-319</inkml:trace>
</inkml:ink>
</file>

<file path=ppt/ink/ink6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2:23.211"/>
    </inkml:context>
    <inkml:brush xml:id="br0">
      <inkml:brushProperty name="width" value="0.025" units="cm"/>
      <inkml:brushProperty name="height" value="0.025" units="cm"/>
      <inkml:brushProperty name="color" value="#E71224"/>
      <inkml:brushProperty name="ignorePressure" value="1"/>
    </inkml:brush>
  </inkml:definitions>
  <inkml:trace contextRef="#ctx0" brushRef="#br0">0 43,'8'-8,"9"-1,25-1,26 3,26 2,10 1,-11 10,-15 18,-21 20,-19 25,-17 15,-12 1,-7-6,-4-24,-2-22</inkml:trace>
</inkml:ink>
</file>

<file path=ppt/ink/ink6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2:23.571"/>
    </inkml:context>
    <inkml:brush xml:id="br0">
      <inkml:brushProperty name="width" value="0.025" units="cm"/>
      <inkml:brushProperty name="height" value="0.025" units="cm"/>
      <inkml:brushProperty name="color" value="#E71224"/>
      <inkml:brushProperty name="ignorePressure" value="1"/>
    </inkml:brush>
  </inkml:definitions>
  <inkml:trace contextRef="#ctx0" brushRef="#br0">0 28,'0'-7,"8"-3,2 0</inkml:trace>
</inkml:ink>
</file>

<file path=ppt/ink/ink6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2:23.961"/>
    </inkml:context>
    <inkml:brush xml:id="br0">
      <inkml:brushProperty name="width" value="0.025" units="cm"/>
      <inkml:brushProperty name="height" value="0.025" units="cm"/>
      <inkml:brushProperty name="color" value="#E71224"/>
      <inkml:brushProperty name="ignorePressure" value="1"/>
    </inkml:brush>
  </inkml:definitions>
  <inkml:trace contextRef="#ctx0" brushRef="#br0">318 1,'0'7,"-15"3,-19 7,-20 16,-8 1,0 11,10 12,21 12,23-7,29-5,32-14,8-20,7-15,1-9,-4-11,-14-11,-15-2</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1:41.764"/>
    </inkml:context>
    <inkml:brush xml:id="br0">
      <inkml:brushProperty name="width" value="0.05" units="cm"/>
      <inkml:brushProperty name="height" value="0.05" units="cm"/>
      <inkml:brushProperty name="ignorePressure" value="1"/>
    </inkml:brush>
  </inkml:definitions>
  <inkml:trace contextRef="#ctx0" brushRef="#br0">11 102,'0'-8,"-8"-1,5-1,11 3,34 2,46 1,46 2,38 2,-4-8,-7-2,-25 1,-34-6,-35 1</inkml:trace>
</inkml:ink>
</file>

<file path=ppt/ink/ink6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2:24.727"/>
    </inkml:context>
    <inkml:brush xml:id="br0">
      <inkml:brushProperty name="width" value="0.025" units="cm"/>
      <inkml:brushProperty name="height" value="0.025" units="cm"/>
      <inkml:brushProperty name="color" value="#E71224"/>
      <inkml:brushProperty name="ignorePressure" value="1"/>
    </inkml:brush>
  </inkml:definitions>
  <inkml:trace contextRef="#ctx0" brushRef="#br0">348 754,'0'0,"1"0,-1 0,0 0,0 0,0 0,1 0,-1 0,0-1,0 1,0 0,0 0,1 0,-1 0,0 0,0 0,0 0,0-1,0 1,0 0,1 0,-1 0,0 0,0 0,0-1,0 1,0 0,0 0,0 0,0 0,0-1,0 1,0 0,0 0,0 0,0-1,0 1,0 0,0 0,0 0,0-1,0 1,0 0,0 0,0 0,0 0,0-1,0 1,0 0,-1 0,1 0,0 0,0 0,0-1,0 1,0 0,0 0,-1 0,1 0,0 0,0 0,0 0,0 0,-1 0,1-1,20-14,-15 12,15-12,-1 0,-1-1,0-1,-1 0,-1-1,16-25,-22 28,-1 0,-1 0,0-1,-2 0,0-1,0 1,-1-1,-2 0,4-28,-5 19,-1 0,-2 0,-1-1,0 1,-12-45,11 59,0 0,-1 0,0 1,-1 0,0-1,-1 2,0-1,-1 1,0 0,-1 0,0 0,0 1,-1 1,-14-12,19 17,-1 0,1 0,-1 0,0 1,0-1,0 1,-1 0,1 1,0-1,-1 1,1 0,-1 1,1-1,-1 1,0 0,1 0,-1 1,1 0,-1 0,1 0,-1 0,1 1,0 0,0 0,0 1,0-1,0 1,0 0,1 0,-1 1,-4 4,-1 3,0 0,0 1,1 0,1 0,0 1,1 0,0 1,1-1,0 1,-5 24,-2 17,3 0,2 1,3 0,2 79,31 230,-2-75,-23-219,-4-1,-9 74,7-121,-1 1,-9 32,11-50,0 0,0 0,-1-1,0 1,0-1,0 1,-1-1,1 0,-1 0,0-1,-1 1,1-1,-10 7,12-10,0 0,0 0,0 0,0-1,-1 1,1-1,0 1,0-1,0 0,0 0,0 0,-1 0,1 0,0 0,0-1,0 1,0-1,0 0,0 1,0-1,0 0,0 0,0 0,0-1,0 1,1 0,-1-1,0 1,1-1,-1 1,1-1,-2-3,-5-4,1-1,0 0,1-1,-8-17,9 15,1 0,1 0,0-1,0 1,2-1,-1 0,2 1,0-1,0 0,2 0,-1 1,2-1,0 1,0-1,1 1,1 0,0 1,11-18,2-4,3 1,0 0,2 2,2 1,37-37,-19 27,2 1,1 3,2 1,72-38,-115 70,6-4,0 1,1 1,-1 0,23-6,-32 10,0 1,1-1,-1 1,0 0,0 0,1 0,-1 0,0 0,1 0,-1 0,0 1,0-1,0 1,1 0,-1 0,0 0,0 0,0 0,0 0,0 0,-1 0,1 1,0-1,0 1,-1 0,1-1,-1 1,0 0,1 0,-1 0,0 0,0 0,1 2,2 10,-1-1,0 0,-1 1,-1 0,0-1,-1 15,0-8,1 0,7 37,-7-53,0 1,1 0,-1-1,1 1,0 0,1-1,-1 0,1 0,-1 0,1 0,1 0,-1 0,0-1,1 1,0-1,4 3,-3-4,-1 1,1-2,0 1,0 0,0-1,0 0,0 0,0 0,0-1,0 0,1 0,-1 0,0-1,0 1,0-1,0 0,0-1,0 1,0-1,-1 0,1 0,0-1,-1 1,0-1,7-5,2-1,-1-1,-1 0,0-1,0 0,-1-1,0 0,10-17,-5 1,-2 0,-1-1,-1-1,-1 1,-2-1,-1-1,5-57,-8 34</inkml:trace>
</inkml:ink>
</file>

<file path=ppt/ink/ink6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2:25.179"/>
    </inkml:context>
    <inkml:brush xml:id="br0">
      <inkml:brushProperty name="width" value="0.025" units="cm"/>
      <inkml:brushProperty name="height" value="0.025" units="cm"/>
      <inkml:brushProperty name="color" value="#E71224"/>
      <inkml:brushProperty name="ignorePressure" value="1"/>
    </inkml:brush>
  </inkml:definitions>
  <inkml:trace contextRef="#ctx0" brushRef="#br0">1 1,'4'6,"0"1,0 0,-1 0,1 1,-2-1,1 1,-1-1,0 1,-1 0,0 0,0 0,0 8,0-1,5 24,-3 0,-1 0,-2-1,-1 1,-13 72,33-212,-9 69,2 1,19-38,-28 62,1 0,0 0,1 0,-1 0,1 1,0 0,1 0,0 0,0 0,0 1,0 0,1 1,0-1,0 1,10-4,-15 8,1-1,-1 1,1 0,-1 0,1 1,0-1,-1 0,1 1,-1-1,1 1,-1 0,1 0,-1 0,0 0,1 0,-1 1,0-1,0 1,0-1,0 1,0 0,0 0,-1 0,1 0,-1 0,1 0,-1 0,0 0,1 1,-1-1,1 4,4 9,0-1,0 2,5 24,-2 14,-3-5</inkml:trace>
</inkml:ink>
</file>

<file path=ppt/ink/ink6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2:25.961"/>
    </inkml:context>
    <inkml:brush xml:id="br0">
      <inkml:brushProperty name="width" value="0.025" units="cm"/>
      <inkml:brushProperty name="height" value="0.025" units="cm"/>
      <inkml:brushProperty name="color" value="#E71224"/>
      <inkml:brushProperty name="ignorePressure" value="1"/>
    </inkml:brush>
  </inkml:definitions>
  <inkml:trace contextRef="#ctx0" brushRef="#br0">237 566,'-7'0,"-1"1,1 1,0-1,0 1,1 0,-1 1,0 0,1 0,-1 0,-8 7,1 0,0 0,0 1,-14 15,19-16,1 0,0 0,0 0,1 1,1 0,0 1,0 0,1 0,0 0,1 0,1 1,-3 14,5-21,1 0,-1 0,1 0,0 0,1 0,-1 0,1 0,0 0,1 0,-1 0,1 0,1 0,-1-1,1 1,0-1,0 0,0 0,1 0,-1 0,1 0,1-1,-1 0,1 0,-1 0,1 0,0-1,9 5,-6-5,-1 0,1 0,0-1,0 0,-1-1,1 1,0-2,0 1,1-1,-1 0,0-1,0 0,0 0,-1 0,1-1,0-1,0 1,13-8,-1 0,0 0,-1-2,0 0,-1-2,27-24,-24 16,-1-2,-1 0,-1 0,0-2,-3 0,0-1,-1-1,-2 0,-1-1,-1 0,7-34,-9 24,-1-1,-2 1,-1-1,-2-1,-2 1,-2 0,-2 0,-8-42,9 69,0 1,0 0,-1 0,0 0,-1 0,-12-19,17 30,0 1,0-1,-1 1,1-1,0 1,-1-1,1 1,0-1,-1 1,1-1,-1 1,1 0,-1-1,1 1,-1 0,1-1,-1 1,1 0,-1 0,1-1,-1 1,0 0,1 0,-1 0,1 0,-1 0,1 0,-1 0,0 0,1 0,-1 0,1 0,-2 1,-9 17,2 30,-26 433,31-439,2-6,-2-1,-2 1,-1-1,-18 54,25-87,0-1,-1 1,0-1,1 1,-1-1,0 1,0-1,0 1,0-1,0 0,0 1,0-1,0 0,-1 0,-1 2,2-3,0 0,1 0,-1 0,1 0,-1 0,1 0,-1-1,1 1,-1 0,1 0,-1 0,1-1,-1 1,1 0,-1 0,1-1,-1 1,1 0,0-1,-1 1,1-1,0 1,-1 0,1-1,0 1,-1-1,1 1,0-1,-1 0,-1-6,-1 0,1 0,0 0,1 0,-2-13,1-4,2 0,1 0,1-1,1 2,1-1,11-39,-12 53,0 0,0 1,1-1,1 1,-1 0,1 0,1 0,-1 1,2 0,-1 0,1 0,0 1,1 0,-1 1,1-1,1 1,-1 1,14-7,-17 10,1 0,0 0,-1 1,1-1,0 1,0 1,0-1,0 1,0 0,-1 0,1 1,0 0,0 0,0 0,-1 1,1-1,0 1,-1 1,0-1,1 1,-1 0,0 0,-1 1,1-1,0 1,-1 0,0 0,0 1,0-1,-1 1,1 0,4 9,2 5,0 0,-2 1,0 0,-1 1,-1-1,-1 1,4 36,-3 19</inkml:trace>
</inkml:ink>
</file>

<file path=ppt/ink/ink6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2:26.335"/>
    </inkml:context>
    <inkml:brush xml:id="br0">
      <inkml:brushProperty name="width" value="0.025" units="cm"/>
      <inkml:brushProperty name="height" value="0.025" units="cm"/>
      <inkml:brushProperty name="color" value="#E71224"/>
      <inkml:brushProperty name="ignorePressure" value="1"/>
    </inkml:brush>
  </inkml:definitions>
  <inkml:trace contextRef="#ctx0" brushRef="#br0">1 11,'0'-8,"0"6,0 2</inkml:trace>
</inkml:ink>
</file>

<file path=ppt/ink/ink6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2:27.195"/>
    </inkml:context>
    <inkml:brush xml:id="br0">
      <inkml:brushProperty name="width" value="0.025" units="cm"/>
      <inkml:brushProperty name="height" value="0.025" units="cm"/>
      <inkml:brushProperty name="color" value="#E71224"/>
      <inkml:brushProperty name="ignorePressure" value="1"/>
    </inkml:brush>
  </inkml:definitions>
  <inkml:trace contextRef="#ctx0" brushRef="#br0">294 0,'-17'17,"0"1,1 1,1 0,1 1,1 1,1 0,0 1,2 0,0 1,2 0,0 0,-7 44,14-60,-3 12,0 0,2 0,0 0,2 22,0-37,0-1,1 0,0 1,-1-1,1 0,0 0,0 0,1 0,-1 0,1 0,-1 0,1 0,3 4,-3-6,0 0,0 1,-1-1,1 0,0 0,1 0,-1 0,0 0,0 0,0-1,1 1,-1-1,0 0,0 1,1-1,-1 0,0 0,1-1,-1 1,0 0,4-2,3 0,-1-1,0 0,0-1,0 0,-1 0,1 0,-1-1,0 0,-1-1,1 0,-1 0,0 0,0 0,-1-1,7-10,-5 5,0 1,0-1,-2-1,1 1,-1-1,-1 0,0 0,-1 0,1-16,-3 17,-1 0,0 1,-1-1,-1 1,0-1,0 1,-1 0,-1-1,1 1,-2 1,0-1,0 1,-1 0,0 0,-14-16,16 20,-1 1,0 0,0 0,-1 1,0-1,1 1,-1 0,-1 1,1-1,0 1,-1 1,0-1,1 1,-1 0,0 1,0 0,0 0,0 0,0 1,-1 0,1 0,0 1,0 0,0 0,0 1,-13 4,11-2,0 0,1 1,-1 0,1 1,0-1,0 2,1-1,-11 12,16-15,0-1,0 1,0-1,1 1,-1 0,1 0,-1 0,1-1,0 1,0 0,0 1,1-1,-1 5,1-6,0 0,1 0,-1 0,1 0,-1 0,1 0,0 0,0 0,0 0,0 0,0 0,0 0,0-1,1 1,-1 0,1-1,-1 1,1-1,0 0,-1 1,1-1,2 1,5 2,-1 0,1-1,0 0,0-1,0 0,1 0,-1-1,0 0,1 0,-1-1,1-1,-1 0,0 0,10-2,20-5,72-26,-65 15,-37 14,1 1,-1-1,1 2,0-1,1 2,-1-1,0 1,1 1,17-1,-26 2,-1 1,1-1,0 1,0-1,0 1,-1 0,1 0,0 0,-1 0,1 0,-1 0,1 1,-1-1,0 0,0 1,1-1,-1 1,0-1,0 1,0 0,-1-1,1 1,0 0,0 0,-1-1,1 1,-1 0,0 0,0 0,0 0,1 0,-2-1,1 1,0 0,-1 3,0 8,-1 0,0 0,-7 22,4-21,0 0,0 0,-2 0,-10 18,0-17,17-15,0 0,-1 0,1 0,-1 0,1 0,0 0,-1 0,1 0,-1 0,1 0,0 0,-1 0,1 0,0-1,-1 1,1 0,0 0,-1 0,1-1,0 1,-1 0,1 0,0-1,0 1,-1 0,1-1,0 1,0 0,-1-1,1 1,-1-3,0 0,0 0,0 0,1 0,-1 0,1 0,0 0,0 0,0 0,1-5,1-7,2 0,0 0,1 1,1-1,0 1,1 1,11-18,-13 22,0 1,1 0,0 0,0 0,1 1,0 0,1 0,0 1,0 0,0 0,0 1,11-5,-16 9,0 0,0 1,0-1,0 1,1-1,-1 1,0 0,0 0,1 0,-1 1,0-1,0 1,0-1,0 1,0 0,0 1,0-1,0 0,0 1,0 0,-1-1,1 1,0 0,-1 0,0 1,1-1,-1 0,0 1,0 0,2 3,5 9,0 0,-1 1,-1 0,7 21,-13-33,11 32,-6-14,2 0,10 21,-16-39,0 0,0 0,0-1,0 1,1 0,0-1,0 0,0 0,0 1,0-2,0 1,1 0,0-1,-1 1,1-1,7 2,-9-3,0-1,0 0,0 1,1-1,-1 0,0-1,0 1,0 0,1-1,-1 1,0-1,0 1,0-1,0 0,0 0,0 0,0 0,0-1,0 1,-1 0,1-1,0 1,-1-1,2-2,33-48,-31 44,18-37,31-85,-23 50,-31 78,1 1,-1-1,1 0,0 0,0 0,0 1,0-1,0 0,0 1,1-1,-1 1,1 0,-1-1,0 1,4-2,-5 3,1 0,0 0,0 0,-1 0,1 0,0 0,0 0,-1 0,1 0,0 0,-1 0,1 1,0-1,0 0,-1 1,1-1,0 0,-1 1,1-1,-1 1,1-1,-1 1,1-1,-1 1,1-1,-1 1,1 0,4 6,-1 0,0 1,0-1,-1 1,4 15,9 25,17 63,-30-97,0 0,-1 0,-1 0,0 0,-2 24,1-35,0 1,-1-1,1 0,-1 0,0 0,0 0,0-1,0 1,-1 0,1 0,-1-1,0 1,0 0,1-1,-2 0,1 1,0-1,0 0,-1 0,1-1,-4 3,0-1,1-1,-1-1,1 1,-1-1,0 1,0-2,1 1,-1-1,0 0,-7 0,-24-4</inkml:trace>
</inkml:ink>
</file>

<file path=ppt/ink/ink6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2:27.570"/>
    </inkml:context>
    <inkml:brush xml:id="br0">
      <inkml:brushProperty name="width" value="0.025" units="cm"/>
      <inkml:brushProperty name="height" value="0.025" units="cm"/>
      <inkml:brushProperty name="color" value="#E71224"/>
      <inkml:brushProperty name="ignorePressure" value="1"/>
    </inkml:brush>
  </inkml:definitions>
  <inkml:trace contextRef="#ctx0" brushRef="#br0">297 0,'7'0,"10"0,-5 7,-12 11,-21 16,-22 10,-19 5,-5 2,-8-8,10-11</inkml:trace>
</inkml:ink>
</file>

<file path=ppt/ink/ink6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2:29.927"/>
    </inkml:context>
    <inkml:brush xml:id="br0">
      <inkml:brushProperty name="width" value="0.025" units="cm"/>
      <inkml:brushProperty name="height" value="0.025" units="cm"/>
      <inkml:brushProperty name="color" value="#E71224"/>
      <inkml:brushProperty name="ignorePressure" value="1"/>
    </inkml:brush>
  </inkml:definitions>
  <inkml:trace contextRef="#ctx0" brushRef="#br0">131 276,'0'2,"1"1,-1 0,1-1,0 1,0-1,0 1,0-1,0 0,0 1,0-1,1 0,0 0,-1 0,1 0,0 0,0 0,0 0,0-1,0 1,0-1,0 1,1-1,3 2,2 1,1-1,0 0,0 0,0 0,13 1,-7-3,-1 0,1-1,0-1,-1 0,1-1,-1 0,0-2,0 1,0-2,0 0,-1 0,1-1,15-10,-21 11,0 0,0-1,0 0,-1 0,0 0,0-1,0 0,-1 0,0-1,-1 0,0 0,0 0,0-1,-1 1,-1-1,1 0,-1 0,-1-1,0 1,2-18,-4 22,0 0,0 0,0 1,-1-1,0 0,0 0,0 1,-1-1,1 0,-1 1,0 0,0-1,-1 1,1 0,-1 0,0 0,0 1,0-1,-1 1,1-1,-1 1,0 0,0 1,0-1,0 1,0-1,-1 1,1 1,-1-1,1 0,-1 1,0 0,1 0,-6 0,-5-1,0 1,0 0,-1 1,1 1,0 0,0 1,0 1,0 0,-26 10,19-4,0 1,1 1,0 1,0 1,1 0,1 2,0 0,-31 34,43-41,0 1,0 0,1 0,0 0,1 1,0-1,0 1,1 1,0-1,1 1,0-1,1 1,0 0,1 0,0 0,1 0,0 0,0 0,1 0,1 0,4 15,-1-12,0 0,2 0,-1-1,2 0,0 0,0 0,1-1,1-1,0 0,0 0,1-1,1 0,0-1,0 0,0-1,1 0,1-1,-1-1,23 8,-12-5,0-2,1-1,-1 0,1-2,0-1,0-1,1-1,-1-2,0 0,47-9,-10-8</inkml:trace>
</inkml:ink>
</file>

<file path=ppt/ink/ink6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2:30.380"/>
    </inkml:context>
    <inkml:brush xml:id="br0">
      <inkml:brushProperty name="width" value="0.025" units="cm"/>
      <inkml:brushProperty name="height" value="0.025" units="cm"/>
      <inkml:brushProperty name="color" value="#E71224"/>
      <inkml:brushProperty name="ignorePressure" value="1"/>
    </inkml:brush>
  </inkml:definitions>
  <inkml:trace contextRef="#ctx0" brushRef="#br0">441 185,'3'-4,"1"0,-1-1,-1 1,1-1,-1 0,0 0,0 0,0 0,0 0,-1 0,0 0,0 0,-1-1,1 1,-1 0,0-1,0 1,-1 0,0 0,-1-7,1 9,0-1,1 0,-1 1,-1-1,1 1,0 0,-1-1,0 1,0 0,0 0,0 0,0 0,-1 0,1 0,-1 1,0-1,1 1,-1 0,0 0,-1 0,1 0,0 0,0 1,-1-1,1 1,-1 0,0 0,-5 0,-3 1,0 1,1 1,-1 0,1 0,-1 1,1 1,0 0,0 0,1 1,-1 0,1 1,0 1,-16 13,4-2,1 1,1 1,1 1,-25 34,28-32,1-1,1 2,2 0,-12 29,21-45,0 1,1-1,0 1,1 0,-1 0,2-1,-1 13,2-17,-1 1,1-1,0 0,0 1,0-1,1 0,-1 0,1 1,0-1,0-1,1 1,-1 0,1 0,0-1,4 5,-4-6,0 1,0-1,0 1,0-1,1 0,-1 0,1 0,-1-1,1 1,0-1,0 0,0 0,-1 0,1-1,0 1,0-1,4 0,0-1,0 0,-1 0,0-1,1 0,-1 0,0-1,0 0,10-6,2-2,-1-2,0 0,0-1,-2-1,17-19,3-10,-1-1,29-53,-49 74,0 6,-14 18,-1-1,0 1,0 0,0 0,1 0,-1 0,0 0,0 0,1 0,-1 0,0 0,0 0,0 0,1 0,-1 0,0 0,0 0,1 0,-1 0,0 0,0 0,0 0,1 0,-1 0,0 0,0 1,0-1,1 0,-1 0,0 0,0 0,0 0,1 1,-1-1,0 0,0 0,0 0,0 1,0-1,0 0,1 1,3 35,-4-21,1-12,0 23,1 1,2-1,8 31,-10-51,-1 0,2 0,-1 0,0-1,1 1,0 0,0-1,1 0,0 0,0 0,0 0,0-1,1 1,-1-1,1 0,0-1,1 1,-1-1,9 4,28 5</inkml:trace>
</inkml:ink>
</file>

<file path=ppt/ink/ink6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2:31.130"/>
    </inkml:context>
    <inkml:brush xml:id="br0">
      <inkml:brushProperty name="width" value="0.025" units="cm"/>
      <inkml:brushProperty name="height" value="0.025" units="cm"/>
      <inkml:brushProperty name="color" value="#E71224"/>
      <inkml:brushProperty name="ignorePressure" value="1"/>
    </inkml:brush>
  </inkml:definitions>
  <inkml:trace contextRef="#ctx0" brushRef="#br0">220 622,'0'-2,"0"0,0 0,0 0,0 1,0-1,0 0,-1 0,1 0,-1 1,1-1,-1 0,0 1,1-1,-1 0,0 1,0-1,0 1,-3-3,3 3,0 0,0 1,-1-1,1 1,0-1,0 1,-1 0,1 0,0-1,-1 1,1 0,0 0,-1 0,1 0,0 1,-1-1,1 0,0 0,-3 2,-4 1,1 1,-1 0,1 0,0 1,0 0,0 0,-6 7,1 0,0 0,1 1,1 1,0 0,0 0,2 1,0 0,0 0,-6 21,11-27,1-1,0 0,0 0,0 1,1-1,1 1,-1 0,2-1,-1 1,1-1,0 1,1-1,0 1,0-1,0 0,2 0,-1 0,1 0,0-1,5 9,-5-12,0 1,0-1,0 0,0-1,1 1,0-1,0 0,-1 0,2 0,-1 0,0-1,0 0,1 0,-1-1,1 0,0 1,-1-2,1 1,0-1,0 0,-1 0,1 0,0-1,0 0,-1 0,1-1,8-2,-2-1,1 1,-1-2,0 1,-1-2,1 0,-1 0,-1-1,1 0,-1-1,-1 0,12-13,-4-3,-1-1,-1 0,-1-1,-1 0,-2-1,0-1,-2 0,-2 0,6-41,-4 1,-3-1,-6-136,-2 178,2 6,0 0,-2-1,-1 1,-1 0,0 0,-2 0,-14-35,20 56,0 1,0-1,0 1,0-1,-1 1,1-1,0 1,0-1,-1 1,1-1,0 1,-1-1,1 1,0-1,-1 1,1 0,0-1,-1 1,1 0,-1-1,1 1,-1 0,1 0,-1-1,1 1,-1 0,1 0,-1 0,1 0,-1-1,0 1,1 0,-1 0,1 0,-1 0,1 1,-2-1,-8 21,4 9,2 0,1 0,2 50,13 98,-7-121,50 354,-53-402,-1 0,1 0,-1 0,2-1,-1 1,1 0,1-1,0 0,7 13,-11-21,0 1,1-1,-1 0,0 0,1 0,-1 1,0-1,0 0,1 0,-1 0,0 0,1 0,-1 0,0 0,1 0,-1 0,0 0,1 0,-1 0,0 0,1 0,-1 0,0 0,1 0,-1 0,0 0,1 0,-1 0,0 0,0-1,1 1,-1 0,0 0,0 0,1-1,-1 1,0 0,0 0,1-1,-1 1,0 0,0-1,0 1,0 0,1 0,-1-1,0 1,0 0,0-1,0 1,0 0,0-1,4-10,0-1,-1 1,0-1,-1 1,1-24,-2-71,-1 59,-1 20,3-48,-1 71,-1-1,1 1,0-1,0 1,0-1,1 1,0 0,-1 0,2 0,-1 0,0 0,6-6,-6 8,0 1,0 0,0 0,0 0,0 0,0 0,0 1,1-1,-1 0,0 1,0 0,1-1,-1 1,0 0,1 0,-1 1,0-1,1 0,-1 1,0-1,0 1,1 0,-1 0,0 0,0 0,0 0,0 0,0 0,0 1,3 2,6 5,0 0,0 1,16 17,1 10,-1 1,30 57,-28-45,1 0</inkml:trace>
</inkml:ink>
</file>

<file path=ppt/ink/ink6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2:31.576"/>
    </inkml:context>
    <inkml:brush xml:id="br0">
      <inkml:brushProperty name="width" value="0.025" units="cm"/>
      <inkml:brushProperty name="height" value="0.025" units="cm"/>
      <inkml:brushProperty name="color" value="#E71224"/>
      <inkml:brushProperty name="ignorePressure" value="1"/>
    </inkml:brush>
  </inkml:definitions>
  <inkml:trace contextRef="#ctx0" brushRef="#br0">365 133,'0'-11,"0"0,0 1,-2-1,1 0,-6-18,6 26,0 0,0 0,-1 0,1 1,-1-1,0 0,1 1,-1 0,0-1,-1 1,1 0,0 0,0 0,-1 0,1 0,-1 1,0-1,0 1,1 0,-1 0,0 0,0 0,0 0,-6 0,1 0,0 1,0 1,-1 0,1 0,0 0,0 1,0 1,1-1,-1 1,0 0,1 1,0 0,0 0,-10 8,2-1,0 1,1 0,1 1,0 0,-15 22,18-22,2 1,0 0,0 0,1 0,1 1,0 0,2 0,-5 19,8-27,0-1,0 1,1 0,-1 0,1-1,1 1,0 0,0 0,0-1,0 1,1-1,0 1,1-1,-1 0,1 0,1 0,-1 0,1 0,0-1,0 1,8 7,-9-10,1 0,-1 0,1 0,0-1,0 0,0 1,0-1,0 0,1-1,-1 1,0-1,1 0,-1 0,1 0,-1-1,1 1,8-2,-6 0,1 0,-1-1,1 0,-1 0,0-1,0 0,0-1,0 1,11-9,2-3,-1-1,-1-1,-1-1,0-1,19-27,-15 17,20-26,-41 55,0 0,1-1,-1 1,0 0,0-1,0 1,1 0,-1 0,0 0,0-1,1 1,-1 0,0 0,0 0,1 0,-1-1,0 1,1 0,-1 0,0 0,1 0,-1 0,0 0,1 0,-1 0,0 0,1 0,-1 0,0 0,1 0,-1 0,0 0,1 0,-1 1,0-1,1 0,-1 0,1 1,5 15,-3 31,-3-38,2 26,15 67,-1-39</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1:42.087"/>
    </inkml:context>
    <inkml:brush xml:id="br0">
      <inkml:brushProperty name="width" value="0.05" units="cm"/>
      <inkml:brushProperty name="height" value="0.05" units="cm"/>
      <inkml:brushProperty name="ignorePressure" value="1"/>
    </inkml:brush>
  </inkml:definitions>
  <inkml:trace contextRef="#ctx0" brushRef="#br0">0 0,'0'15,"0"12,0 24,0 33,0 10,0 18,0 13,0-7,0-10,0-14,0-40,0-27</inkml:trace>
</inkml:ink>
</file>

<file path=ppt/ink/ink6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2:31.971"/>
    </inkml:context>
    <inkml:brush xml:id="br0">
      <inkml:brushProperty name="width" value="0.025" units="cm"/>
      <inkml:brushProperty name="height" value="0.025" units="cm"/>
      <inkml:brushProperty name="color" value="#E71224"/>
      <inkml:brushProperty name="ignorePressure" value="1"/>
    </inkml:brush>
  </inkml:definitions>
  <inkml:trace contextRef="#ctx0" brushRef="#br0">384 33,'0'-1,"0"0,-1 0,1-1,0 1,-1 0,1 0,-1 0,1-1,-1 1,0 0,1 0,-1 0,0 0,0 0,0 0,0 1,0-1,0 0,0 0,0 1,0-1,0 0,0 1,0-1,0 1,-1 0,0-1,-37-6,24 7,0 1,1 0,-1 1,1 0,-1 2,1-1,-27 12,20-6,1 1,-1 1,2 1,-26 19,41-28,-1 1,1 0,-1 0,1 0,0 1,1 0,-1-1,1 1,0 0,0 1,0-1,-1 7,3-8,0-1,1 1,-1 0,1 0,0-1,0 1,0 0,1-1,-1 1,1 0,0-1,0 1,0-1,1 1,-1-1,1 0,0 0,-1 1,2-1,1 3,5 3,-1 1,1-2,0 1,1-1,0-1,0 0,1 0,13 6,98 37,-48-21,-70-27,0-1,0 1,0 1,0-1,0 1,0-1,-1 1,1 0,-1 0,3 4,-5-6,-1 0,1 0,-1 1,1-1,-1 0,1 0,-1 0,0 1,0-1,0 0,0 0,0 0,0 1,0-1,0 0,0 0,0 1,-1-1,1 0,-1 0,1 0,-1 0,1 0,-1 0,1 0,-1 0,0 0,0 0,1 0,-1 0,0 0,0 0,0 0,0-1,0 1,0 0,0-1,0 1,-3 0,-4 4,-1-1,1 0,-1 0,-1-1,1 0,0 0,-1-1,0-1,1 1,-12-1,3-1,1 0,-1-2,0 0,-28-7,-10-8</inkml:trace>
</inkml:ink>
</file>

<file path=ppt/ink/ink6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2:32.346"/>
    </inkml:context>
    <inkml:brush xml:id="br0">
      <inkml:brushProperty name="width" value="0.025" units="cm"/>
      <inkml:brushProperty name="height" value="0.025" units="cm"/>
      <inkml:brushProperty name="color" value="#E71224"/>
      <inkml:brushProperty name="ignorePressure" value="1"/>
    </inkml:brush>
  </inkml:definitions>
  <inkml:trace contextRef="#ctx0" brushRef="#br0">317 32,'0'-1,"-1"-1,1 1,-1-1,1 1,-1-1,1 1,-1 0,0-1,0 1,0 0,0 0,0-1,0 1,0 0,0 0,0 0,0 0,-1 0,1 1,0-1,-1 0,1 1,0-1,-1 0,1 1,-1 0,1-1,-1 1,1 0,-3 0,-2-1,-1 0,1 0,0 1,-1 0,1 1,-8 0,6 1,1 0,0 0,0 0,1 1,-1 0,0 1,1-1,0 1,0 0,0 1,0-1,1 1,-9 10,12-12,0 0,0 0,0 0,1 0,-1 1,1-1,0 1,0-1,0 1,0-1,0 1,1-1,0 1,0 0,0-1,0 1,0 0,1-1,-1 1,1-1,0 1,0-1,1 1,-1-1,1 1,-1-1,1 0,5 6,6 7,1 1,1-2,1 0,18 14,-20-19,-1 1,-1 0,1 1,-2 1,0 0,0 0,15 26,-25-36,1 0,-1 0,0 0,0 0,0 0,0 0,0 0,-1 0,1 0,-1 1,0-1,0 0,0 0,0 0,-1 1,1-1,-1 0,0 0,0 0,0 0,-2 4,0-4,1 1,-1-1,-1 1,1-1,0 0,-1 0,1 0,-1-1,0 1,0-1,0 0,0 0,-6 1,-6 2,0 0,0-2,0 0,0-1,-1 0,1-2,-18-1,-39-11,9-6</inkml:trace>
</inkml:ink>
</file>

<file path=ppt/ink/ink6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2:32.690"/>
    </inkml:context>
    <inkml:brush xml:id="br0">
      <inkml:brushProperty name="width" value="0.025" units="cm"/>
      <inkml:brushProperty name="height" value="0.025" units="cm"/>
      <inkml:brushProperty name="color" value="#E71224"/>
      <inkml:brushProperty name="ignorePressure" value="1"/>
    </inkml:brush>
  </inkml:definitions>
  <inkml:trace contextRef="#ctx0" brushRef="#br0">196 0,'-20'20,"1"1,1 1,1 0,1 2,1 0,1 0,1 1,1 1,1 0,1 1,2 0,1 0,-7 56,13-75,1-1,0 1,0-1,1 1,0 0,0-1,1 0,0 1,0-1,1 0,0 0,0 0,1 0,6 8,-7-10,1-1,0 0,1 0,-1 0,1-1,-1 1,1-1,0 0,0-1,1 1,-1-1,0 0,1 0,0-1,-1 1,1-1,0-1,-1 1,9-1,-4 0,1 0,-1-1,1-1,-1 0,0 0,0-1,0 0,0-1,-1 0,1 0,-1-1,0 0,0-1,15-13,-18 14,-1-1,0 1,0-1,0 0,-1-1,1 1,-2-1,1 0,-1 1,0-2,0 1,-1 0,0 0,0-1,-1 1,0-1,0 0,-1 1,0-1,0 0,-2-7,0 4,-1 0,0 0,-1 0,0 1,-1-1,0 1,-1 1,0-1,0 1,-1 0,0 0,-1 0,0 1,0 1,-1-1,0 1,-19-11,-31-13</inkml:trace>
</inkml:ink>
</file>

<file path=ppt/ink/ink6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2:33.185"/>
    </inkml:context>
    <inkml:brush xml:id="br0">
      <inkml:brushProperty name="width" value="0.025" units="cm"/>
      <inkml:brushProperty name="height" value="0.025" units="cm"/>
      <inkml:brushProperty name="color" value="#E71224"/>
      <inkml:brushProperty name="ignorePressure" value="1"/>
    </inkml:brush>
  </inkml:definitions>
  <inkml:trace contextRef="#ctx0" brushRef="#br0">133 17,'0'-1,"0"1,0-1,0 1,0-1,0 0,0 1,0-1,0 1,0-1,0 1,0-1,0 1,0-1,0 1,0-1,-1 1,1-1,0 1,0-1,-1 1,1-1,0 1,-1-1,1 1,0 0,-1-1,1 1,-1 0,1-1,0 1,-1 0,1-1,-1 1,1 0,-1 0,1 0,-1-1,1 1,-1 0,0 0,1 0,-1 0,1 0,-1 0,1 0,-1 0,1 0,-1 0,1 0,-2 1,-23 16,14-4,2 0,-1 0,1 1,1 1,1-1,-9 23,12-26,0 0,1 0,0 1,1-1,0 1,1 0,0 0,1-1,2 24,-1-29,0 0,1 0,-1 0,1-1,1 1,-1-1,1 1,0-1,0 0,0 0,1 0,0-1,0 1,0-1,1 0,-1 0,1 0,0-1,0 0,0 1,0-2,1 1,-1-1,1 0,0 0,-1 0,1-1,0 0,8 1,-3-2,1 1,-1-2,0 0,1 0,-1-1,0 0,0-1,0 0,0-1,-1 0,0-1,1 0,-1 0,-1-1,11-9,-7 4,-1-1,0 0,-1 0,-1-2,0 1,-1-1,10-20,-6 9,-2 0,-1-1,11-43,-18 39,-10 57,3-5,0 1,2-1,0 1,2-1,0 1,2 0,0-1,2 1,6 22,7-7</inkml:trace>
</inkml:ink>
</file>

<file path=ppt/ink/ink6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2:33.545"/>
    </inkml:context>
    <inkml:brush xml:id="br0">
      <inkml:brushProperty name="width" value="0.025" units="cm"/>
      <inkml:brushProperty name="height" value="0.025" units="cm"/>
      <inkml:brushProperty name="color" value="#E71224"/>
      <inkml:brushProperty name="ignorePressure" value="1"/>
    </inkml:brush>
  </inkml:definitions>
  <inkml:trace contextRef="#ctx0" brushRef="#br0">28 127,'0'-7,"-8"-11,-2-8,0-9,10 10,5 10</inkml:trace>
</inkml:ink>
</file>

<file path=ppt/ink/ink6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2:34.045"/>
    </inkml:context>
    <inkml:brush xml:id="br0">
      <inkml:brushProperty name="width" value="0.025" units="cm"/>
      <inkml:brushProperty name="height" value="0.025" units="cm"/>
      <inkml:brushProperty name="color" value="#E71224"/>
      <inkml:brushProperty name="ignorePressure" value="1"/>
    </inkml:brush>
  </inkml:definitions>
  <inkml:trace contextRef="#ctx0" brushRef="#br0">452 608,'-22'1,"1"0,0 2,-1 1,1 1,1 0,-1 2,-19 8,10-1,0 1,1 1,-47 36,61-41,1 1,1 0,-15 18,25-27,0 0,1 0,-1 1,1-1,0 1,0-1,0 1,0 0,1 0,-1-1,1 1,0 0,0 0,1 1,-1-1,1 0,0 0,0 0,1 8,0-10,-1-1,1 1,0 0,0-1,0 1,0-1,0 1,0-1,0 0,1 0,-1 1,0-1,1 0,-1 0,1 0,0 0,-1 0,1-1,-1 1,1 0,0-1,0 1,2-1,2 1,0 0,0 0,0-1,1 0,11-2,5-2,-1-1,0-1,0-1,0-1,-1-1,0-1,-1 0,0-2,-1 0,0-1,-1-1,-1-1,0-1,-1 0,0-1,-2-1,0 0,13-22,-22 37,-2 16,-3 31,-1-26,1-10,1 0,0-1,0 1,0-1,1 1,0-1,4 11,-4-15,-1 0,0-1,1 1,-1-1,1 0,0 1,0-1,0 0,0 0,0 0,1 0,-1 0,1-1,-1 1,1-1,-1 1,1-1,0 0,0 0,-1 0,1-1,6 2,-2-2,0 0,0-1,0 0,0 0,-1 0,1 0,0-1,0-1,-1 1,1-1,-1 0,0 0,0-1,0 0,0 0,-1 0,1-1,-1 0,-1 0,9-9,1-4,-1-1,-1 0,-1-1,0 0,10-30,2-16,-3 0,-4-2,-2 0,-3-1,3-117,-14 178,-1-54,0 59,1 0,0 0,-1 0,0 0,1 0,-1 0,0 0,-1 0,1 0,0 1,-1-1,1 0,-1 1,0-1,-3-2,5 5,-1-1,0 1,0 0,1-1,-1 1,0 0,0-1,0 1,0 0,0 0,1 0,-1 0,0 0,0 0,0 0,0 0,0 0,0 0,1 0,-1 1,0-1,0 0,0 1,0-1,1 0,-1 1,0-1,1 1,-1-1,0 1,1 0,-1-1,0 1,0 0,-7 8,1 1,-1 0,2 0,-1 0,2 0,-1 1,1 0,-3 12,-28 104,19-42,5 1,3 1,4 0,8 105,4-117,4-16</inkml:trace>
</inkml:ink>
</file>

<file path=ppt/ink/ink6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2:34.913"/>
    </inkml:context>
    <inkml:brush xml:id="br0">
      <inkml:brushProperty name="width" value="0.025" units="cm"/>
      <inkml:brushProperty name="height" value="0.025" units="cm"/>
      <inkml:brushProperty name="color" value="#E71224"/>
      <inkml:brushProperty name="ignorePressure" value="1"/>
    </inkml:brush>
  </inkml:definitions>
  <inkml:trace contextRef="#ctx0" brushRef="#br0">17 632,'-1'0,"1"0,-1 0,0 0,1 0,-1 0,1 0,-1 0,0 0,1-1,-1 1,1 0,-1 0,0 0,1-1,-1 1,1 0,-1-1,1 1,-1 0,1-1,-1 1,1-1,0 1,-1 0,1-1,-1 1,1-1,0 0,0 1,-1-1,1 1,0-1,0 1,-1-2,2 2,-1-1,0 0,0 0,1 1,-1-1,0 0,1 0,-1 1,1-1,-1 0,1 1,-1-1,1 1,0-1,-1 1,1-1,0 1,-1-1,1 1,0 0,0-1,-1 1,1 0,0-1,0 1,-1 0,1 0,0 0,0 0,1 0,34-3,0 3,0 0,58 9,-6 0,-45-7,129 4,-153-6,-1-1,0-2,1 1,-1-2,0-1,30-11,-28 3,-21 12,1 1,0-1,0 1,0 0,-1-1,1 1,0 0,0-1,-1 1,1 0,0 0,0-1,-1 1,1 0,-1 0,1-1,0 1,-1 0,1 0,0 0,-1 0,1 0,-1 0,1 0,0-1,-1 1,1 0,-1 0,1 1,-1-1,-48 2,33 3,0 0,0 0,1 2,0 0,0 0,1 2,0 0,0 0,-15 15,22-18,0 0,1 0,0 1,0-1,1 1,0 0,0 1,1 0,-1-1,2 1,-1 0,1 1,1-1,-1 1,1-1,1 1,-1 0,2-1,-1 11,2-14,0 0,0 0,1 0,-1 0,1 0,0 0,0-1,1 1,0-1,-1 1,1-1,1 0,-1 0,1 0,-1-1,1 1,0-1,0 0,1 0,-1 0,1-1,-1 0,1 0,0 0,0 0,0-1,8 2,4 1,-1-1,0-1,1-1,0 0,-1-1,1-1,26-4,-20-1,0 0,-1-2,0-1,-1 0,0-1,0-2,-1 0,0-1,-2-1,1-1,-2 0,0-2,22-26,-34 37,-1 1,-1-1,1 0,-1 0,0-1,0 1,-1-1,0 1,0-1,0 0,0-13,-2 18,0-1,0 0,0 0,-1 1,1-1,-1 0,0 1,0-1,0 0,0 1,0-1,0 1,-1-1,1 1,-1 0,0 0,1 0,-1 0,0 0,0 0,-1 0,1 1,0-1,0 1,-1-1,1 1,-1 0,1 0,-1 0,0 0,-3 0,-4-1,0 1,0 1,0-1,0 2,0-1,-1 2,1-1,0 1,0 1,1-1,-1 2,1-1,-1 2,1-1,0 1,1 0,-14 11,14-10,0 0,1 1,0 0,0 0,0 1,1 0,1 0,-7 11,10-15,-1 2,1-1,0 0,0 0,1 1,0-1,0 1,0 0,0-1,1 1,0 0,0-1,1 1,1 8,-1-11,0 0,0 1,0-1,0 0,1 0,-1-1,1 1,0 0,-1 0,1-1,1 1,-1-1,0 0,1 1,-1-1,1 0,-1-1,1 1,0 0,0-1,0 1,0-1,0 0,0 0,0 0,1-1,-1 1,0-1,0 1,1-1,-1 0,0-1,0 1,4-1,2 0,0-1,0 0,0-1,0 1,-1-2,1 1,-1-1,0 0,0-1,0 0,11-10,-5 1,-1-2,-1 1,0-2,-1 0,0 0,-2-1,0 0,-1 0,0-1,-2-1,4-19,6-36,11-113,-24 160,4-32,-2 28,-1-1,-1 1,-2 0,-6-64,0 82,0 14,-3 23,-1 34,2 1,1 93,18 122,-9-218,14 195,-11-161</inkml:trace>
</inkml:ink>
</file>

<file path=ppt/ink/ink6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2:12.757"/>
    </inkml:context>
    <inkml:brush xml:id="br0">
      <inkml:brushProperty name="width" value="0.025" units="cm"/>
      <inkml:brushProperty name="height" value="0.025" units="cm"/>
      <inkml:brushProperty name="color" value="#E71224"/>
      <inkml:brushProperty name="ignorePressure" value="1"/>
    </inkml:brush>
  </inkml:definitions>
  <inkml:trace contextRef="#ctx0" brushRef="#br0">8 124,'-7'0,"19"0,31 0,22-8,38-1,16-1,24-5,4 0,-8-5,-14 0,-13 5,-25 4</inkml:trace>
</inkml:ink>
</file>

<file path=ppt/ink/ink6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2:13.117"/>
    </inkml:context>
    <inkml:brush xml:id="br0">
      <inkml:brushProperty name="width" value="0.025" units="cm"/>
      <inkml:brushProperty name="height" value="0.025" units="cm"/>
      <inkml:brushProperty name="color" value="#E71224"/>
      <inkml:brushProperty name="ignorePressure" value="1"/>
    </inkml:brush>
  </inkml:definitions>
  <inkml:trace contextRef="#ctx0" brushRef="#br0">0 0,'0'8,"0"9,8 17,2 18,-1 37,-1 18,-2 14,-3 1,-1 31,-1 35,-1-7,-1-27,1-32,0-52,-1-38</inkml:trace>
</inkml:ink>
</file>

<file path=ppt/ink/ink6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2:13.648"/>
    </inkml:context>
    <inkml:brush xml:id="br0">
      <inkml:brushProperty name="width" value="0.025" units="cm"/>
      <inkml:brushProperty name="height" value="0.025" units="cm"/>
      <inkml:brushProperty name="color" value="#E71224"/>
      <inkml:brushProperty name="ignorePressure" value="1"/>
    </inkml:brush>
  </inkml:definitions>
  <inkml:trace contextRef="#ctx0" brushRef="#br0">0 1,'5'11,"-1"0,0 0,-1 0,0 1,-1-1,1 23,2 3,57 970,-62-980,1-10,-1 0,0-1,-2 1,-5 30,7-47,0 0,0-1,0 1,-1 0,1 0,0-1,0 1,0 0,0 0,0 0,-1-1,1 1,0 0,0 0,0 0,-1-1,1 1,0 0,0 0,-1 0,1 0,0 0,0 0,-1 0,1 0,0-1,0 1,-1 0,1 0,0 0,0 0,-1 0,1 0,0 0,0 1,-1-1,1 0,0 0,0 0,-1 0,1 0,0 0,0 0,-1 1,1-1,0 0,0 0,0 0,-1 0,1 1,0-1,0 0,0 0,0 0,-1 1,1-1,0 1,-8-30,4-3,0 1,2-1,2-1,1 1,1 0,10-47,-8 58,1 1,1 0,1 0,0 1,2 0,0 0,1 0,1 2,1-1,26-30,-32 42,0 0,0 1,0 0,0 0,1 1,0-1,0 1,0 1,0-1,0 1,1 0,0 1,-1 0,1 0,0 1,15-1,-16 3,1 0,-1 0,1 1,-1-1,1 2,-1-1,0 1,0 0,0 1,0 0,-1 0,0 0,0 1,0 0,0 0,0 0,8 12,-2-1,0 2,-1-1,-1 1,-1 1,0 0,-1 0,-1 0,7 37,-1 11,5 85,-11-50</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1:42.493"/>
    </inkml:context>
    <inkml:brush xml:id="br0">
      <inkml:brushProperty name="width" value="0.05" units="cm"/>
      <inkml:brushProperty name="height" value="0.05" units="cm"/>
      <inkml:brushProperty name="ignorePressure" value="1"/>
    </inkml:brush>
  </inkml:definitions>
  <inkml:trace contextRef="#ctx0" brushRef="#br0">31 0,'0'77,"1"122,-29 230,24-398,10-49,12-40,-5 29,2 1,0 1,2 0,1 1,1 1,1 1,36-34,-51 53,1 1,-1 0,0 0,1 0,0 1,0 0,0 0,0 1,1 0,11-3,-15 4,0 1,0 0,0 0,0 1,0-1,0 0,0 1,0 0,-1 0,1 0,0 0,0 0,0 0,-1 1,1-1,-1 1,1 0,-1 0,0 0,1 0,-1 0,0 0,-1 1,4 4,3 8,0 1,-1 0,-2 0,1 0,-2 1,0 0,-1 0,0 0,-1 18,7 33,0-22</inkml:trace>
</inkml:ink>
</file>

<file path=ppt/ink/ink6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2:13.983"/>
    </inkml:context>
    <inkml:brush xml:id="br0">
      <inkml:brushProperty name="width" value="0.025" units="cm"/>
      <inkml:brushProperty name="height" value="0.025" units="cm"/>
      <inkml:brushProperty name="color" value="#E71224"/>
      <inkml:brushProperty name="ignorePressure" value="1"/>
    </inkml:brush>
  </inkml:definitions>
  <inkml:trace contextRef="#ctx0" brushRef="#br0">1 1,'7'0,"3"7,-1 11,6 23,8 36,-1 33,-3 22,-5 2,-5-14,-5-34,-1-33</inkml:trace>
</inkml:ink>
</file>

<file path=ppt/ink/ink6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2:14.363"/>
    </inkml:context>
    <inkml:brush xml:id="br0">
      <inkml:brushProperty name="width" value="0.025" units="cm"/>
      <inkml:brushProperty name="height" value="0.025" units="cm"/>
      <inkml:brushProperty name="color" value="#E71224"/>
      <inkml:brushProperty name="ignorePressure" value="1"/>
    </inkml:brush>
  </inkml:definitions>
  <inkml:trace contextRef="#ctx0" brushRef="#br0">0 45,'0'-7,"0"-11,0-1</inkml:trace>
</inkml:ink>
</file>

<file path=ppt/ink/ink6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2:14.706"/>
    </inkml:context>
    <inkml:brush xml:id="br0">
      <inkml:brushProperty name="width" value="0.025" units="cm"/>
      <inkml:brushProperty name="height" value="0.025" units="cm"/>
      <inkml:brushProperty name="color" value="#E71224"/>
      <inkml:brushProperty name="ignorePressure" value="1"/>
    </inkml:brush>
  </inkml:definitions>
  <inkml:trace contextRef="#ctx0" brushRef="#br0">286 26,'0'-2,"-1"1,1 0,0 0,-1-1,1 1,-1 0,1 0,-1 0,0 0,1 0,-1 0,0 0,0 0,0 0,0 0,0 0,0 0,0 1,0-1,0 0,0 1,0-1,0 1,0-1,-1 1,1-1,0 1,0 0,-1 0,1 0,0-1,-3 2,-42-1,31 3,-1 0,0 1,1 0,0 1,-19 10,25-11,1 0,0 1,0 0,0 0,1 1,0 0,0 0,0 1,1 0,-7 9,12-14,0 0,0 0,0 0,0 1,0-1,0 0,1 1,-1-1,1 0,0 1,0-1,0 1,0-1,0 1,0-1,1 0,-1 1,1-1,-1 0,1 1,0-1,0 0,0 0,0 0,1 0,-1 0,1 0,-1 0,1 0,-1 0,1-1,0 1,0-1,0 1,0-1,3 2,9 6,1 0,0-1,30 12,-36-16,36 13,-17-7,0 1,0 2,49 30,-72-40,1 1,-1 0,0 0,0 0,-1 1,1-1,-1 1,0 0,-1 1,1-1,-1 1,0-1,0 1,-1 0,1 0,-1 0,-1 0,1 1,-1-1,0 0,-1 1,1-1,-1 1,-1 6,0-8,0 1,-1-1,0 1,0-1,0 0,-1 0,0 0,0 0,0 0,0-1,-1 1,0-1,1 0,-2 0,1-1,0 1,-1-1,0 0,1 0,-1 0,-1-1,1 1,0-1,0-1,-8 3,1-1,0 0,-1-1,1 0,0-1,-1 0,1-1,-1-1,1 0,-1 0,-17-5,22 3,1 1,0-1,0 0,0-1,1 0,-1 0,1 0,0-1,0 1,0-2,1 1,0-1,-6-7,-17-31</inkml:trace>
</inkml:ink>
</file>

<file path=ppt/ink/ink6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2:15.035"/>
    </inkml:context>
    <inkml:brush xml:id="br0">
      <inkml:brushProperty name="width" value="0.025" units="cm"/>
      <inkml:brushProperty name="height" value="0.025" units="cm"/>
      <inkml:brushProperty name="color" value="#E71224"/>
      <inkml:brushProperty name="ignorePressure" value="1"/>
    </inkml:brush>
  </inkml:definitions>
  <inkml:trace contextRef="#ctx0" brushRef="#br0">0 238,'8'7,"1"18,1 11,5 23,0 16,-2 2,-3 11,-4-3,-10-15,-5-19</inkml:trace>
  <inkml:trace contextRef="#ctx0" brushRef="#br0" timeOffset="1">131 18,'0'-8,"0"-1</inkml:trace>
</inkml:ink>
</file>

<file path=ppt/ink/ink6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2:15.441"/>
    </inkml:context>
    <inkml:brush xml:id="br0">
      <inkml:brushProperty name="width" value="0.025" units="cm"/>
      <inkml:brushProperty name="height" value="0.025" units="cm"/>
      <inkml:brushProperty name="color" value="#E71224"/>
      <inkml:brushProperty name="ignorePressure" value="1"/>
    </inkml:brush>
  </inkml:definitions>
  <inkml:trace contextRef="#ctx0" brushRef="#br0">367 1,'-19'0,"0"1,0 2,0-1,0 2,1 1,-1 0,1 1,-18 9,24-9,1 0,0 0,0 1,1 0,0 1,0 0,1 1,0 0,0 1,1 0,0 0,-11 20,18-28,0 1,0 0,0-1,0 1,0 0,0-1,1 1,0 0,-1 0,1 0,0 0,0-1,1 1,-1 0,1 0,-1 0,1-1,0 1,0 0,0-1,0 1,1-1,-1 1,1-1,-1 0,1 1,0-1,0 0,0 0,0 0,4 2,7 6,0-1,1 0,0-1,21 8,-25-11,52 22,-33-15,0 0,-1 2,-1 2,30 20,-55-34,1 0,0 0,-1-1,0 2,1-1,-1 0,0 0,0 1,0 0,0-1,0 1,-1 0,1 0,-1-1,0 1,0 0,0 1,0-1,-1 0,1 0,-1 0,1 0,-1 0,0 1,-1-1,1 0,0 0,-1 0,0 1,0-1,0 0,0 0,0 0,0-1,-1 1,1 0,-1 0,0-1,0 1,0-1,-4 4,-1 1,0-1,-1 0,1-1,-1 1,0-1,-1-1,1 0,-1 0,0 0,0-1,0-1,-1 1,-9 0,5-2,1-1,-1 0,1-1,-1 0,1-1,-1-1,1 0,0-1,0 0,0-1,1 0,-1-1,1-1,1 0,-1 0,1-1,-12-12,-16-23</inkml:trace>
</inkml:ink>
</file>

<file path=ppt/ink/ink6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2:15.925"/>
    </inkml:context>
    <inkml:brush xml:id="br0">
      <inkml:brushProperty name="width" value="0.025" units="cm"/>
      <inkml:brushProperty name="height" value="0.025" units="cm"/>
      <inkml:brushProperty name="color" value="#E71224"/>
      <inkml:brushProperty name="ignorePressure" value="1"/>
    </inkml:brush>
  </inkml:definitions>
  <inkml:trace contextRef="#ctx0" brushRef="#br0">417 92,'-1'-4,"1"1,-1-1,0 1,1 0,-1-1,-1 1,1 0,0 0,-1 0,0 0,0 0,0 0,0 1,0-1,0 0,-1 1,1 0,-1-1,0 1,-4-3,0 1,0 1,1-1,-1 1,-1 0,1 0,0 1,-1 0,-7-1,4 2,0 1,0 0,0 1,1 0,-1 1,0 0,1 1,-1 0,1 0,0 1,0 0,0 1,1 0,0 1,0 0,0 0,-8 9,5-5,2 0,-1 1,2 0,-1 1,2 0,-1 1,2 0,-1 0,2 0,0 1,-8 27,13-35,-1 1,1-1,1 1,-1 0,1-1,0 1,1 0,-1-1,1 1,1-1,1 8,-2-11,1 0,-1-1,0 1,1-1,-1 1,1-1,-1 0,1 1,0-1,0 0,0 0,1 0,-1-1,0 1,1 0,-1-1,1 1,-1-1,1 0,0 0,-1 0,1 0,0-1,0 1,0-1,0 0,0 1,2-2,6 1,0-2,0 0,-1 0,1-1,-1 0,0 0,0-1,0-1,0 0,-1 0,0-1,0 0,0-1,-1 0,0 0,9-10,11-15,0-1,36-60,-61 89,-3 4,0 0,0 1,0-1,0 0,0 1,0-1,0 0,0 1,0-1,0 0,0 1,0-1,0 0,0 1,0-1,0 0,1 1,-1-1,0 0,0 1,0-1,0 0,1 0,-1 1,0-1,0 0,1 0,-1 1,0-1,1 0,-1 0,0 0,1 0,-1 1,0-1,1 0,-1 0,0 0,1 0,-1 0,0 0,1 0,-1 0,0 0,1 0,-1 0,0 0,1 0,-1 0,0 0,1 0,-1-1,0 1,1 0,-1 0,0 0,1-1,-1 1,0 0,0 0,1 0,-1-1,0 1,0 0,1-1,-1 1,0 0,0-1,0 1,8 40,-6-26,5 17,23 61,-6-35</inkml:trace>
</inkml:ink>
</file>

<file path=ppt/ink/ink6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2:36.807"/>
    </inkml:context>
    <inkml:brush xml:id="br0">
      <inkml:brushProperty name="width" value="0.025" units="cm"/>
      <inkml:brushProperty name="height" value="0.025" units="cm"/>
      <inkml:brushProperty name="color" value="#E71224"/>
      <inkml:brushProperty name="ignorePressure" value="1"/>
    </inkml:brush>
  </inkml:definitions>
  <inkml:trace contextRef="#ctx0" brushRef="#br0">1 0,'0'9,"5"200,-2-175,1 0,1 0,3-1,10 33,-17-64,0 1,0 0,0 0,0-1,0 1,1-1,-1 1,1-1,0 1,0-1,0 0,0 0,0 0,0 0,0 0,1-1,-1 1,1-1,-1 1,1-1,3 1,-3-1,0-1,0 0,0 0,0 0,0-1,0 1,0-1,0 1,0-1,0 0,0 0,0-1,0 1,0 0,-1-1,1 0,-1 0,1 0,3-3,68-78,-73 82,0 0,-1 0,1 1,0-1,0 0,-1 1,1-1,0 1,0-1,0 1,0-1,0 1,0-1,0 1,0 0,-1 0,1-1,0 1,0 0,0 0,0 0,0 0,0 0,0 0,0 1,0-1,0 0,0 0,0 1,0-1,0 1,0-1,0 1,0-1,0 1,-1-1,1 1,0 0,0-1,-1 1,1 0,-1 0,2 1,3 6,1 0,-2 1,1 0,3 10,8 15,-13-30,0 0,0 0,0 0,0-1,0 1,1-1,0 0,0 0,0 0,0 0,0-1,0 0,1 0,-1 0,1 0,0-1,-1 0,1 0,9 1,-8-2,-1-1,1 0,0 0,-1 0,1 0,-1-1,1 0,-1 0,0-1,0 1,0-1,0 0,0-1,7-6,-5 4,-1 1,-1-1,1-1,-1 1,0-1,0 0,-1 0,0 0,0-1,0 1,-1-1,-1 0,1 0,-1 0,-1 0,1-1,-1 1,-1 0,1-1,-2 1,1 0,-4-17,4 23,-1-1,1 1,-1 0,0-1,0 1,0 0,0 0,0 0,0 0,-1 0,1 0,-1 0,1 0,-1 0,0 0,0 1,0-1,0 1,0 0,0-1,0 1,0 0,-1 0,1 0,0 1,-1-1,1 1,0-1,-1 1,1 0,-1-1,1 1,-1 1,1-1,0 0,-1 1,1-1,-1 1,1-1,-4 3,4-2,0 0,0 0,0 1,0-1,1 1,-1-1,0 1,1 0,-1 0,1 0,-1 0,1 0,0 0,0 0,0 0,0 0,0 0,1 1,-1-1,0 0,1 1,0-1,0 0,0 1,0-1,0 1,0-1,0 0,1 1,-1-1,1 0,0 0,0 1,-1-1,1 0,1 0,-1 0,0 0,0 0,4 3,-4-3,1 1,0-1,0 0,1 0,-1 0,0 0,0-1,1 1,-1-1,1 1,0-1,-1 0,1 0,0 0,0 0,0 0,-1-1,1 0,0 1,0-1,0 0,0 0,0 0,0-1,0 1,0-1,-1 0,1 1,0-1,0 0,-1-1,4-1,3-1,-1-1,0 0,0 0,-1-1,1 0,-2 0,1-1,11-14,-5 0,-1-1,-1-1,0 0,-2 0,-1-1,8-36,-9 38,-3 26,-4 38,0-34,-1 40,-1-9,1 0,3 0,9 60,-3-69</inkml:trace>
</inkml:ink>
</file>

<file path=ppt/ink/ink6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2:37.181"/>
    </inkml:context>
    <inkml:brush xml:id="br0">
      <inkml:brushProperty name="width" value="0.025" units="cm"/>
      <inkml:brushProperty name="height" value="0.025" units="cm"/>
      <inkml:brushProperty name="color" value="#E71224"/>
      <inkml:brushProperty name="ignorePressure" value="1"/>
    </inkml:brush>
  </inkml:definitions>
  <inkml:trace contextRef="#ctx0" brushRef="#br0">0 18,'0'-7,"0"-3</inkml:trace>
</inkml:ink>
</file>

<file path=ppt/ink/ink6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2:37.776"/>
    </inkml:context>
    <inkml:brush xml:id="br0">
      <inkml:brushProperty name="width" value="0.025" units="cm"/>
      <inkml:brushProperty name="height" value="0.025" units="cm"/>
      <inkml:brushProperty name="color" value="#E71224"/>
      <inkml:brushProperty name="ignorePressure" value="1"/>
    </inkml:brush>
  </inkml:definitions>
  <inkml:trace contextRef="#ctx0" brushRef="#br0">109 0,'9'85,"-1"-29,-7-46,22 264,-20-197,-12 125,6-172,-2-1,-9 30,11-49,0 0,-1 0,0 0,-1-1,0 1,0-1,-1 0,-13 14,18-21,0 0,-1-1,1 0,-1 1,1-1,-1 0,0 0,0 0,1 0,-1 0,0 0,0 0,0-1,0 1,-2 0,3-1,0 0,0-1,0 1,-1 0,1 0,0-1,0 1,0 0,0-1,0 1,0-1,0 1,1-1,-1 0,0 1,0-1,0 0,0 1,1-1,-2-1,0-3,-1 1,1 0,0-1,0 1,1-1,-1 1,1-1,0 0,1 0,-1-8,1-6,2-1,0 1,2 0,0 1,0-1,2 1,1 0,0 0,1 0,1 1,0 1,13-18,18-20,1 1,54-51,-59 66,57-76,-84 101,-1 1,0-1,-1-1,-1 1,0-1,-1-1,-1 1,0-1,-1 1,0-1,0-16,-2 25,-2 0,1 1,0-1,-1 0,0 1,-4-10,5 14,0 0,-1 0,1 0,0 0,-1 0,1 0,-1 0,1 1,-1-1,0 0,1 0,-1 1,0-1,0 0,1 1,-1-1,0 1,0-1,0 1,0-1,0 1,1 0,-1-1,0 1,0 0,0 0,0 0,0 0,0 0,0 0,0 0,0 0,0 0,0 0,0 0,0 1,0-1,0 0,0 1,0-1,1 1,-1-1,0 1,0-1,0 1,-1 1,-3 2,1 1,-1 1,1-1,0 1,0-1,1 1,0 0,0 0,0 1,1-1,0 1,0-1,0 1,0 13,0-14,-12 72,-8 147,20 81,7-277,-5-28,0-1,0 0,0 0,0 0,1 1,-1-1,0 0,0 0,0 1,1-1,-1 0,0 0,0 0,1 0,-1 0,0 1,0-1,1 0,-1 0,0 0,0 0,1 0,-1 0,0 0,1 0,-1 0,0 0,0 0,1 0,-1 0,0 0,0 0,1 0,-1-1,0 1,1 0,-1 0,0 0,0 0,0 0,1-1,-1 1,0 0,30-41,-28 38,12-20,1 0,0 1,2 0,38-36,-49 53,-1 0,1 1,0 0,0 1,0-1,0 1,1 0,-1 1,1-1,13-2,-15 5,0 0,0 0,0 0,-1 0,1 1,0 0,0 0,-1 0,1 1,0-1,-1 1,0 0,1 0,-1 1,0-1,0 1,7 6,2 3,-1 1,0 1,17 25,-22-27,1-1,0-1,1 1,0-1,0-1,1 0,22 16,-30-24,1 0,0 1,-1-1,1 0,0 0,0 0,-1-1,1 1,0-1,0 1,0-1,0 0,0 0,0 0,0-1,-1 1,1-1,0 1,0-1,0 0,-1 0,4-2,21-14</inkml:trace>
</inkml:ink>
</file>

<file path=ppt/ink/ink6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2:38.228"/>
    </inkml:context>
    <inkml:brush xml:id="br0">
      <inkml:brushProperty name="width" value="0.025" units="cm"/>
      <inkml:brushProperty name="height" value="0.025" units="cm"/>
      <inkml:brushProperty name="color" value="#E71224"/>
      <inkml:brushProperty name="ignorePressure" value="1"/>
    </inkml:brush>
  </inkml:definitions>
  <inkml:trace contextRef="#ctx0" brushRef="#br0">302 111,'2'-1,"-1"1,0 0,0 0,0 0,0-1,1 1,-1 0,0-1,0 1,0-1,0 0,0 1,0-1,0 0,0 1,0-1,-1 0,1 0,0 0,0 0,-1 0,1 0,-1 0,1 0,-1 0,1 0,-1 0,1 0,-1-1,0 1,0 0,0 0,1 0,-1 0,0-1,0 1,-1-2,1 0,0-1,0 1,-1 0,0-1,1 1,-1 0,0-1,0 1,-1 0,1 0,-1 0,-2-4,1 4,0 0,1 1,-1-1,-1 1,1-1,0 1,0 0,-1 0,1 1,-1-1,0 1,1 0,-1-1,0 2,0-1,-4 0,1 1,-1 0,1 0,-1 1,1 0,0 0,0 1,0 0,-9 3,3 0,1 1,0 0,0 1,0 1,1-1,0 2,1-1,0 2,-11 12,14-12,0 0,1 0,0 0,1 1,0 0,0 1,2-1,-4 13,6-20,1 0,-1 0,1 0,0-1,0 1,0 0,0 0,1 0,-1 0,1-1,0 1,3 6,-3-8,1 0,-1 0,1 0,-1 0,1 0,0 0,0 0,0 0,0-1,0 1,1-1,-1 0,0 0,0 1,1-1,-1-1,1 1,-1 0,1-1,4 1,0 0,0-1,0-1,0 1,0-1,0 0,0 0,0-1,0 0,-1-1,1 1,-1-1,1 0,-1-1,0 0,0 0,-1 0,1 0,-1-1,5-5,9-10,-2 1,0-2,21-36,-27 39,-8 11,1 1,-1 0,1 1,0-1,1 1,0-1,7-6,-11 12,-1 0,1-1,-1 1,0 0,1 0,-1 0,0 0,1 0,-1 0,1 0,-1 0,1 0,-1 0,0 0,1 0,-1 0,1 0,-1 0,0 0,1 0,-1 0,0 0,1 1,-1-1,1 0,-1 0,0 1,1-1,-1 0,0 0,0 1,1-1,-1 0,0 1,0-1,1 0,-1 1,0-1,0 0,0 1,0-1,1 1,-1-1,0 1,5 23,-4-18,0 1,0 0,1 0,-1 0,1 0,1-1,-1 1,1-1,0 1,1-1,0 0,0 0,0 0,0 0,1-1,0 0,0 0,1 0,-1-1,1 0,9 5,39 14</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1:42.962"/>
    </inkml:context>
    <inkml:brush xml:id="br0">
      <inkml:brushProperty name="width" value="0.05" units="cm"/>
      <inkml:brushProperty name="height" value="0.05" units="cm"/>
      <inkml:brushProperty name="ignorePressure" value="1"/>
    </inkml:brush>
  </inkml:definitions>
  <inkml:trace contextRef="#ctx0" brushRef="#br0">87 138,'0'2,"0"0,1-1,0 1,-1-1,1 1,0-1,0 1,0-1,0 1,0-1,0 0,0 0,1 1,-1-1,0 0,1 0,-1 0,1 0,-1-1,1 1,-1 0,1-1,0 1,-1-1,1 1,3-1,46 8,-48-8,1-1,0 1,0-1,0 0,-1 0,1 0,0 0,-1-1,1 1,-1-1,1 0,-1 0,0 0,0-1,0 1,0-1,0 1,-1-1,1 0,-1 0,0-1,0 1,0 0,0-1,0 1,-1-1,0 1,0-1,0 0,0 1,0-1,-1 0,1 0,-1 0,0-4,0 5,0 0,0 0,0-1,0 1,0 0,0 0,-1 1,1-1,-1 0,0 0,0 0,0 0,0 0,-1 1,1-1,-1 1,0-1,0 1,1-1,-1 1,-1 0,1 0,0 0,0 0,-1 0,1 1,-1-1,0 1,1 0,-1-1,0 1,0 0,0 1,0-1,0 0,0 1,0 0,0 0,0 0,0 0,0 0,0 0,-4 2,-2 1,0 0,1 0,0 1,-1 1,1-1,1 1,-1 1,1-1,0 1,0 1,0-1,1 1,0 0,1 1,-9 13,7-10,1 1,0-1,1 1,0 0,1 1,0-1,1 1,0-1,1 1,0 25,2-31,0-1,1 1,0 0,1 0,0-1,0 1,0-1,1 1,-1-1,2 0,-1 0,1 0,-1-1,2 1,-1-1,1 0,-1 0,1 0,1-1,-1 0,1 0,-1 0,12 5,-5-4,0 0,0-1,0 0,1-1,-1-1,1 0,0 0,0-1,0-1,0 0,22-4,26-9</inkml:trace>
</inkml:ink>
</file>

<file path=ppt/ink/ink6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2:39.783"/>
    </inkml:context>
    <inkml:brush xml:id="br0">
      <inkml:brushProperty name="width" value="0.025" units="cm"/>
      <inkml:brushProperty name="height" value="0.025" units="cm"/>
      <inkml:brushProperty name="color" value="#E71224"/>
      <inkml:brushProperty name="ignorePressure" value="1"/>
    </inkml:brush>
  </inkml:definitions>
  <inkml:trace contextRef="#ctx0" brushRef="#br0">1 938,'0'0,"0"1,0-1,0 0,0 1,0-1,0 1,1-1,-1 0,0 1,0-1,0 0,1 1,-1-1,0 0,0 1,1-1,-1 0,0 0,1 1,-1-1,0 0,1 0,-1 0,1 1,-1-1,0 0,1 0,-1 0,1 0,-1 0,0 0,1 0,-1 0,1 0,-1 0,0 0,1 0,-1 0,1 0,-1 0,0 0,1-1,-1 1,1 0,-1 0,0 0,1-1,-1 1,0 0,1 0,-1-1,25-13,-9 1,0 1,-1-2,-1 0,-1-1,0 0,0-1,-2 0,0-1,-1-1,13-30,-3 0,-2-1,21-99,-4-72,-33 194,-1 0,-1 0,-1 0,-1 0,-2 0,-9-37,12 60,0 0,0 0,0 0,0 0,-1 0,1 0,-1 0,0 0,0 1,0-1,0 1,0-1,0 1,-1 0,-2-2,4 3,-1 1,1 0,-1 0,1-1,0 1,-1 0,1 0,-1 0,1 1,0-1,-1 0,1 0,-1 1,1-1,0 1,-1-1,1 1,0 0,0-1,0 1,-1 0,1 0,0 0,0 0,0 0,0 0,0 0,1 0,-1 0,0 1,0-1,1 0,-1 0,1 1,-1 2,-6 8,2 1,-1 1,2-1,0 1,0 0,-2 26,-1 90,7-101,6 235,-2-215,2 0,3-1,19 65,-25-104,0-1,0 0,1 0,-1 0,2-1,-1 1,1-1,9 10,-12-15,0 0,0 0,0-1,1 1,-1-1,1 1,-1-1,1 0,0 1,-1-1,1-1,0 1,0 0,0-1,-1 1,1-1,0 0,0 0,0 0,0 0,0-1,0 1,-1-1,1 0,0 1,0-1,4-3,1-1,0 0,0 0,-1-1,0 0,0 0,-1-1,1 0,-1 0,-1 0,0-1,0 0,0 0,-1 0,6-16,5-16,17-78,-28 101,0 0,0 0,-2 0,0-1,0-25,-7 22,-5 16,8 6,0 1,1-1,-1 0,0 1,1-1,-1 1,1-1,-1 1,1 0,0 0,0-1,-1 1,1 0,-1 4,-5 16,0 0,2 0,0 0,1 0,2 1,0-1,2 1,0 0,1-1,2 1,0-1,1 1,10 29,-11-45,-1 0,1-1,0 0,1 0,0 0,-1 0,2 0,-1-1,1 0,0 0,0 0,0 0,1-1,-1 0,1 0,0 0,0-1,1 0,-1 0,1-1,11 4,-7-5,-1 1,0-2,1 1,-1-1,0-1,1 0,-1 0,0-1,0 0,0-1,0 0,0-1,17-8,-8 1,0-1,-1-1,-1 0,0-1,-1-1,0-1,19-25,-26 30,0-1,0-1,-2 0,1 0,-2-1,0 1,0-1,-1-1,-1 1,0-1,2-24,-6 35,1 1,-1-1,0 1,0-1,-1 1,1-1,-1 1,0 0,0-1,0 1,0 0,0-1,-1 1,1 0,-1 0,0 0,-4-4,4 5,0 0,-1 0,1 1,-1-1,0 1,1-1,-1 1,0 0,0 0,0 0,0 1,0-1,0 1,0-1,0 1,-4 0,-3 1,-1 1,1 0,0 0,0 1,1 0,-1 1,1 0,-1 0,1 1,-14 10,9-5,1 0,0 1,0 1,2 0,-1 0,1 1,1 0,1 1,0 0,0 1,2 0,-7 17,13-30,0 1,0 0,0 0,1 0,-1-1,1 1,-1 0,1 0,0 0,0 0,1 0,-1 0,1-1,-1 1,1 0,0 0,0 0,0-1,0 1,1-1,-1 1,1-1,2 4,-2-4,1-1,-1 1,1 0,0-1,0 0,0 1,0-1,0 0,0-1,0 1,0 0,0-1,0 0,1 0,-1 0,0 0,0 0,0-1,0 1,0-1,4-1,9-3,0-1,-1-1,0 0,-1-1,0-1,23-17,-23 15,1 1,0 0,1 1,0 1,26-11,-36 18,0 1,1-1,-1 1,0 0,0 1,0-1,0 1,0 0,0 1,0 0,-1-1,1 2,0-1,-1 1,1 0,5 4,-2-2,1 0,-1-1,1 0,12 3,-14-6,1-1,0 0,0 0,0 0,-1-1,1 0,0-1,-1 0,1 0,-1-1,1 0,-1-1,0 1,-1-2,1 1,-1-1,1 0,-2-1,1 1,6-8,4-4,-1-1,0 0,-2-1,0-1,-1 0,13-28,-15 23,-1 0,-1-1,-1 0,-2 0,0-1,2-31,-7 38,0-1,-1 1,0-1,-2 0,-1 1,0-1,-2 1,-9-28,13 46,0-1,0 0,0 1,0-1,-1 1,1-1,-1 1,0 0,1 0,-1 0,0 0,-3-2,4 3,1 1,-1 0,0-1,1 1,-1 0,0 0,0-1,1 1,-1 0,0 0,0 0,1 0,-1 0,0 0,0 0,1 0,-1 1,0-1,0 0,1 0,-1 1,0-1,0 0,1 1,-1-1,1 1,-1-1,0 1,-3 3,1 1,-1-1,1 1,0-1,1 1,-1 0,1 0,0 0,0 1,1-1,-2 6,-9 53,2 1,-2 78,8 142,5-200,0 3,-5 138,2-201,-1-1,-1 1,-1-1,-2 0,0 0,-19 39,22-55,-1 0,0 0,0 0,-1-1,0 0,0 0,-1 0,0-1,0 0,-9 5,14-9,-1 0,0-1,0 1,0-1,0 0,0 0,0 0,-1 0,1 0,0-1,0 1,-1-1,1 0,0 0,0 0,-1-1,1 1,0-1,0 0,0 1,-1-1,1-1,0 1,0 0,1-1,-1 0,0 1,0-1,1 0,-5-4,3 1,-1 0,1-1,1 1,-1-1,1 1,0-1,0 0,0-1,1 1,0 0,0-1,1 1,0-1,0 1,0-1,1 1,0-1,0 0,1 1,0-1,0 1,0-1,1 1,0-1,3-5,3-8,0 1,2 0,0 1,1 0,0 0,24-26,7 3,1 1,2 3,1 2,84-49,-36 27</inkml:trace>
</inkml:ink>
</file>

<file path=ppt/ink/ink6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2:40.365"/>
    </inkml:context>
    <inkml:brush xml:id="br0">
      <inkml:brushProperty name="width" value="0.025" units="cm"/>
      <inkml:brushProperty name="height" value="0.025" units="cm"/>
      <inkml:brushProperty name="color" value="#E71224"/>
      <inkml:brushProperty name="ignorePressure" value="1"/>
    </inkml:brush>
  </inkml:definitions>
  <inkml:trace contextRef="#ctx0" brushRef="#br0">0 7,'0'0,"1"1,-1-1,0 1,0 0,1-1,-1 1,0-1,0 1,1-1,-1 1,1-1,-1 0,1 1,-1-1,0 1,1-1,-1 0,1 1,0-1,-1 0,1 0,-1 1,1-1,-1 0,1 0,0 0,-1 0,1 0,-1 0,1 0,0 0,-1 0,1 0,-1 0,1 0,0 0,-1 0,1 0,-1-1,1 1,-1 0,1 0,-1-1,1 1,-1 0,1-1,-1 1,1-1,-1 1,1-1,-1 1,0-1,1 1,-1-1,0 1,1-1,-1 1,0-1,0 1,0-1,1 0,-1 1,0-1,0 1,0-1,0 0,0 1,0-1,0 0,12 28,0 1,-2 0,-1 1,-1 0,-2 0,4 36,-3-10,-3-1,-2 1,-2-1,-8 59,18-155,1 1,3 0,1 1,2 1,2 1,2 0,30-43,-44 71,0 1,1 0,0 0,0 0,1 1,0 0,1 1,14-9,-21 14,1 0,-1 0,1 1,-1-1,1 1,-1 0,1 0,0 1,0-1,-1 1,1-1,0 1,0 0,0 1,0-1,-1 1,1-1,0 1,-1 0,1 1,0-1,-1 1,1-1,-1 1,0 0,0 0,0 1,0-1,3 3,1 3,-1-1,0 1,0 0,-1 1,0-1,0 1,-1 0,-1 0,1 1,-1-1,2 14,1 12,4 61,-8-32</inkml:trace>
</inkml:ink>
</file>

<file path=ppt/ink/ink6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2:41.505"/>
    </inkml:context>
    <inkml:brush xml:id="br0">
      <inkml:brushProperty name="width" value="0.025" units="cm"/>
      <inkml:brushProperty name="height" value="0.025" units="cm"/>
      <inkml:brushProperty name="color" value="#E71224"/>
      <inkml:brushProperty name="ignorePressure" value="1"/>
    </inkml:brush>
  </inkml:definitions>
  <inkml:trace contextRef="#ctx0" brushRef="#br0">108 535,'-1'7,"-1"-1,1 0,-1 0,0 0,0 0,-1 0,-6 10,-4 12,0 10,-17 79,27-101,1 1,0 0,1 0,1 0,0 0,1 0,5 23,-5-37,-1 0,1 0,0 0,0 0,0 0,0 0,0 0,1-1,-1 1,1 0,0-1,0 1,0-1,0 0,0 1,0-1,1 0,-1 0,1-1,-1 1,1 0,0-1,0 0,0 1,0-1,0 0,0-1,0 1,0 0,0-1,0 0,0 0,0 0,0 0,1 0,-1 0,0-1,0 0,3-1,5-1,-1 0,-1-2,1 1,-1-1,1 0,-1-1,-1 0,1-1,-1 0,10-10,-9 6,0 0,-1-1,-1 0,0 0,0-1,-1 0,-1 0,0 0,-1 0,0-1,-1 0,2-17,-4 24,-1 0,1-1,-1 1,-1 0,1 0,-1 0,-1 0,1 0,-1 0,0 0,0 0,-1 0,0 1,-1-1,1 1,-1 0,0 0,0 0,-1 1,0-1,0 1,0 0,-1 1,1-1,-11-5,7 6,1 0,-1 0,0 1,0 0,0 0,0 1,-1 1,1-1,0 1,-1 1,1 0,-1 0,1 1,-1 0,1 1,0 0,0 0,0 1,-17 8,24-10,-1 0,1 0,0 1,0 0,-1-1,1 1,0 0,1 0,-1 0,0 0,0 0,1 0,-1 0,-1 5,3-6,-1 1,1-1,0 1,0-1,0 1,0-1,0 1,0-1,0 1,0-1,1 1,-1-1,0 1,1-1,-1 0,1 1,0-1,-1 0,3 3,1 0,0 1,1-1,-1 0,1 0,0 0,0-1,0 0,1 0,-1 0,1-1,9 3,15 4,2-2,-1-1,1-2,-1-1,1-1,0-2,0-2,60-9,-53 4,0-2,0-2,-1-1,0-2,-1-2,59-35,-33 8,-59 39,1 0,-1 0,0 0,0 0,-1-1,1 0,-1 1,0-1,0 0,2-7,-4 11,-1 0,1-1,-1 1,1 0,-1 0,0-1,1 1,-1 0,0 0,0-1,0 1,0 0,0-1,0 1,0 0,0-1,-1 1,1 0,-1 0,1-1,-1 1,1 0,-1 0,1 0,-1-1,0 1,0 0,0 0,0 0,1 0,-1 1,0-1,-1 0,1 0,0 1,0-1,0 0,0 1,-1-1,1 1,0-1,0 1,-1 0,1 0,-2-1,-3 1,0-1,0 1,0 1,0-1,0 1,0 0,0 0,0 1,-6 2,-8 4,1 2,1 1,-1 0,2 1,0 1,0 0,1 1,1 1,0 1,1 0,1 1,0 0,2 1,-19 36,27-46,1-1,0 1,0-1,0 1,1 0,0 0,0 0,1 0,0 0,1 0,0 0,2 11,-2-16,0 0,-1 0,2 0,-1 0,0 0,0 0,1-1,0 1,-1-1,1 1,0-1,0 1,1-1,-1 0,0 0,1 0,-1 0,1-1,0 1,-1 0,1-1,0 0,0 0,0 0,0 0,0 0,0-1,0 1,0-1,0 0,1 0,-1 0,0 0,3-1,6-2,1 0,-1-1,0 0,0-1,-1 0,0 0,0-2,0 1,0-1,-1-1,0 0,16-17,-8 5,0 0,-2-1,0 0,-1-1,15-31,-14 17,-2 0,-2-1,-1 0,-1-1,7-76,-9 20,-7-120,-25 502,17-220,-1-8,4 1,2-1,6 73,-2-121,0-1,0 0,1 0,0-1,1 1,0-1,1 1,0-1,1-1,0 1,0-1,11 13,-12-18,-1 0,1 0,0 0,0 0,1-1,-1 1,1-1,-1-1,1 1,0-1,0 0,0 0,0-1,0 0,0 0,1 0,-1-1,0 0,1 0,-1 0,0-1,0 0,7-2,-2-1,1 0,-1-1,0 0,-1-1,1 0,-1 0,0-1,-1-1,0 0,0 0,0 0,-1-1,-1-1,1 1,-1-1,-1 0,0-1,-1 0,0 1,0-2,-1 1,0-1,-1 1,-1-1,0 0,0 0,-1 0,-1 0,0 0,-1 0,-3-23,3 31,0-1,0 1,-1 0,1-1,-1 1,0 0,0 0,0 0,-1 0,1 0,-1 0,0 1,0-1,-1 1,1 0,0 0,-1 0,0 1,0-1,0 1,0 0,0 0,0 0,0 0,-1 1,1 0,-1 0,1 0,-1 0,1 1,-6 0,3 0,1 1,0 0,0 1,-1-1,1 1,0 1,1-1,-1 1,0 0,1 0,-1 0,1 1,0 0,0 0,0 1,1-1,0 1,0 0,0 0,0 0,1 1,-4 6,3-3,1 1,0-1,1 1,-1 0,2-1,-1 1,2 0,-1 0,1 0,1 0,0 0,0 0,1 0,0 0,1 0,0-1,0 1,1-1,0 0,11 16,-11-18,1 1,0-1,0 0,1 0,0 0,0-1,1 0,0 0,0-1,0 0,1 0,-1 0,1-1,0 0,0-1,1 0,-1 0,1-1,0 0,-1 0,1-1,0 0,14-1,35-12</inkml:trace>
</inkml:ink>
</file>

<file path=ppt/ink/ink6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2:42.052"/>
    </inkml:context>
    <inkml:brush xml:id="br0">
      <inkml:brushProperty name="width" value="0.025" units="cm"/>
      <inkml:brushProperty name="height" value="0.025" units="cm"/>
      <inkml:brushProperty name="color" value="#E71224"/>
      <inkml:brushProperty name="ignorePressure" value="1"/>
    </inkml:brush>
  </inkml:definitions>
  <inkml:trace contextRef="#ctx0" brushRef="#br0">377 0,'-2'0,"1"1,0-1,-1 1,1-1,0 1,0-1,-1 1,1 0,0-1,0 1,0 0,0 0,0 0,0 0,0 0,0 0,0 0,1 0,-1 0,0 1,1-1,-1 0,1 0,-1 1,1-1,0 0,-1 1,1 1,-7 46,6-39,-5 164,-2 16,6-163,-2 1,-2-1,0-1,-17 46,20-64,-1-1,0 1,0 0,0-1,-1 0,0 0,-1-1,0 1,0-1,0 0,0-1,-1 1,-10 5,12-8,-1-1,0 1,0-1,-1 0,1 0,0-1,-1 0,1 0,-1 0,1-1,-1 0,1 0,-1-1,1 0,0 0,-1 0,1-1,-7-2,9 3,0-1,-1 0,1 0,0 0,0 0,0 0,0-1,0 0,0 0,1 0,0 0,-1 0,1-1,0 1,1-1,-1 0,1 0,-1 0,1 0,0-1,1 1,-1 0,1-1,0 1,0-1,0 0,1 1,-1-1,1 0,0 1,1-1,-1 0,1 1,0-1,0 1,0-1,1 1,0 0,-1-1,5-4,1-3,1 0,0 1,1 0,0 0,1 1,0 1,1 0,0 0,21-13,11-2,64-28,-2 8</inkml:trace>
</inkml:ink>
</file>

<file path=ppt/ink/ink6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2:42.396"/>
    </inkml:context>
    <inkml:brush xml:id="br0">
      <inkml:brushProperty name="width" value="0.025" units="cm"/>
      <inkml:brushProperty name="height" value="0.025" units="cm"/>
      <inkml:brushProperty name="color" value="#E71224"/>
      <inkml:brushProperty name="ignorePressure" value="1"/>
    </inkml:brush>
  </inkml:definitions>
  <inkml:trace contextRef="#ctx0" brushRef="#br0">35 45,'-8'0,"-1"-7,-1-11,3-1</inkml:trace>
</inkml:ink>
</file>

<file path=ppt/ink/ink6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2:42.771"/>
    </inkml:context>
    <inkml:brush xml:id="br0">
      <inkml:brushProperty name="width" value="0.025" units="cm"/>
      <inkml:brushProperty name="height" value="0.025" units="cm"/>
      <inkml:brushProperty name="color" value="#E71224"/>
      <inkml:brushProperty name="ignorePressure" value="1"/>
    </inkml:brush>
  </inkml:definitions>
  <inkml:trace contextRef="#ctx0" brushRef="#br0">0 18,'0'-7,"0"-3</inkml:trace>
</inkml:ink>
</file>

<file path=ppt/ink/ink6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1:40.772"/>
    </inkml:context>
    <inkml:brush xml:id="br0">
      <inkml:brushProperty name="width" value="0.05" units="cm"/>
      <inkml:brushProperty name="height" value="0.05" units="cm"/>
      <inkml:brushProperty name="ignorePressure" value="1"/>
    </inkml:brush>
  </inkml:definitions>
  <inkml:trace contextRef="#ctx0" brushRef="#br0">179 138,'-9'42,"1"-16,-55 286,11 31,52-334,-1-1,-1 1,1-1,-2 1,1-1,-1 0,-5 9,8-17,0 1,0-1,0 0,0 0,0 0,0 1,0-1,0 0,0 0,0 0,-1 1,1-1,0 0,0 0,0 0,0 0,-1 0,1 1,0-1,0 0,0 0,-1 0,1 0,0 0,0 0,0 0,-1 0,1 0,0 0,0 0,0 0,-1 0,1 0,0 0,0 0,-1 0,1 0,0 0,0 0,0 0,-1 0,1 0,0 0,0 0,0-1,-1 1,1 0,0 0,0 0,0-1,-7-14,1-22,1-454,8 267,-3 212,0 1,1 0,0 0,1 0,0 0,0 0,6-12,-6 18,0 1,0 0,0 1,1-1,-1 0,1 1,0-1,0 1,1 0,-1 0,0 0,1 1,0-1,0 1,0 0,0 0,0 0,0 0,0 1,8-2,3 0,0 0,0 2,0 0,1 0,-1 2,0 0,1 0,-1 2,0 0,16 5,-22-5,0 0,0 1,-1 0,1 0,-1 1,0 0,0 0,-1 1,1 0,-1 0,-1 1,1 0,-1 0,0 1,-1-1,0 1,6 12,-9-16,0 0,-1-1,1 1,-1 0,0 0,-1 0,1 0,0 0,-1 0,0 0,0 0,0 0,-1 0,1 0,-1 0,0 0,0 0,-1 0,-1 5,-1-4,1 0,-1 0,0 0,0 0,0-1,-1 0,1 0,-1 0,0 0,0-1,-9 5,-5 0,0 0,-1-1,0-1,1-1,-2-1,-30 3,7-12,34-4,10 8,0 0,1 0,-1 0,1 1,-1-1,1 0,0 0,-1 1,1-1,0 0,0 1,-1-1,1 1,0-1,0 1,0-1,0 1,0 0,1-1,10-4,0 1,1 1,-1 0,1 0,-1 1,1 1,0 0,-1 1,1 0,0 1,0 1,-1 0,14 4,-18-5,0 1,-1 1,1-1,0 1,-1 1,1-1,-1 1,0 1,-1-1,1 1,-1 0,1 1,-2 0,1 0,-1 0,0 0,0 1,0 0,-1 0,0 0,3 8,-6-12,0 0,-1 0,1-1,-1 1,1 0,-1 0,0 0,0 0,0 0,0 0,-1-1,1 1,-1 0,1 0,-1 0,0-1,0 1,-1 0,1-1,-2 3,0-1,-1 0,1-1,-1 1,1-1,-1 0,0 0,0 0,-1-1,1 1,-9 3,-1-2,0 1,0-2,-1 0,1 0,-1-1,1-1,-16-1,3-1,0-1,0-1,0-1,1-1,-1-2,1-1,1 0,-26-14,32 13</inkml:trace>
</inkml:ink>
</file>

<file path=ppt/ink/ink6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1:28.557"/>
    </inkml:context>
    <inkml:brush xml:id="br0">
      <inkml:brushProperty name="width" value="0.05" units="cm"/>
      <inkml:brushProperty name="height" value="0.05" units="cm"/>
      <inkml:brushProperty name="ignorePressure" value="1"/>
    </inkml:brush>
  </inkml:definitions>
  <inkml:trace contextRef="#ctx0" brushRef="#br0">579 1,'-2'5,"1"0,-1 0,0-1,0 1,-1 0,1-1,-1 0,0 1,0-1,-1 0,1-1,-1 1,0 0,0-1,0 0,-5 3,-7 8,-57 54,2 3,-110 145,158-183,0 2,3 0,1 1,1 1,2 1,2 0,1 1,2 0,-10 74,18-77,1 1,2-1,2 1,1-1,2 0,1 0,2-1,19 54,-17-62,2-1,0-1,2 0,1-1,1 0,1-1,0-1,2-1,1-1,0 0,37 26,-45-38,1 0,0-1,0 0,18 6,6-1</inkml:trace>
</inkml:ink>
</file>

<file path=ppt/ink/ink6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1:29.932"/>
    </inkml:context>
    <inkml:brush xml:id="br0">
      <inkml:brushProperty name="width" value="0.05" units="cm"/>
      <inkml:brushProperty name="height" value="0.05" units="cm"/>
      <inkml:brushProperty name="ignorePressure" value="1"/>
    </inkml:brush>
  </inkml:definitions>
  <inkml:trace contextRef="#ctx0" brushRef="#br0">941 1,'-23'0,"-801"26,756-18,67-8,-1 1,0-1,1 0,-1 1,1-1,-1 1,1-1,-1 1,1 0,-1 0,1 0,-1 0,1 0,0 0,-2 1,3-1,0-1,0 1,-1-1,1 1,0 0,0-1,0 1,0-1,0 1,0-1,0 1,0-1,0 1,1-1,-1 1,0 0,0-1,0 1,1-1,-1 1,0-1,0 1,1-1,-1 0,0 1,1-1,-1 1,1 0,4 2,-1 1,1-1,0 1,0-1,1-1,8 5,68 20,132 26,31 9,-239-60,0 0,0 0,-1 1,1 0,0 0,-1 0,0 0,7 7,-11-9,0 0,0 0,0 0,0 1,-1-1,1 1,0-1,-1 0,1 1,-1-1,1 1,-1-1,0 1,0-1,0 1,0 0,0-1,0 1,0-1,0 1,0-1,-1 1,1-1,-1 1,1-1,-1 1,0-1,1 0,-1 1,0-1,0 0,0 0,0 1,0-1,0 0,0 0,0 0,-2 1,-11 10,0 0,0 0,-1-1,-1-1,-21 10,-93 39,65-31,28-11,5-4,0 1,2 2,0 1,-42 31,71-47,-1 0,1 0,0 1,0-1,-1 0,1 0,0 1,0-1,0 0,0 1,1-1,-1 1,0-1,0 1,1 0,-1-1,1 2,0-2,0 0,0 0,0 0,1 0,-1-1,0 1,1 0,-1 0,0 0,1-1,-1 1,1 0,-1-1,1 1,0 0,-1-1,1 1,0-1,-1 1,1-1,0 1,0-1,1 1,5 2,1-1,0 0,-1 0,1 0,14 0,525 1,-357-9,-167 6</inkml:trace>
</inkml:ink>
</file>

<file path=ppt/ink/ink6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1:30.897"/>
    </inkml:context>
    <inkml:brush xml:id="br0">
      <inkml:brushProperty name="width" value="0.05" units="cm"/>
      <inkml:brushProperty name="height" value="0.05" units="cm"/>
      <inkml:brushProperty name="ignorePressure" value="1"/>
    </inkml:brush>
  </inkml:definitions>
  <inkml:trace contextRef="#ctx0" brushRef="#br0">28 0,'0'8,"0"9,0 17,0 18,0 15,-8 3,-2-2,1-6,8-21,13-17,12-20,1-18,-3-22,-5-5</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1:43.462"/>
    </inkml:context>
    <inkml:brush xml:id="br0">
      <inkml:brushProperty name="width" value="0.05" units="cm"/>
      <inkml:brushProperty name="height" value="0.05" units="cm"/>
      <inkml:brushProperty name="ignorePressure" value="1"/>
    </inkml:brush>
  </inkml:definitions>
  <inkml:trace contextRef="#ctx0" brushRef="#br0">416 120,'0'-7,"0"0,0 0,-1 0,1 0,-2 1,1-1,-1 0,0 1,-4-10,4 13,0 0,-1 0,1 0,-1 0,1 1,-1-1,0 1,0 0,0 0,0 0,-1 0,1 0,-1 1,1-1,-1 1,1 0,-1 0,0 1,-3-1,-8-1,0 1,0 1,0 0,0 1,0 1,0 0,1 1,-1 0,1 2,-25 10,27-11,1 1,0 1,1 0,-1 0,1 1,1 0,-1 1,1 0,1 0,-1 1,1 0,1 1,-11 17,16-24,1 0,0-1,0 1,1 0,-1 0,1 0,-1 0,1 0,0 0,0-1,0 1,1 0,-1 0,1 0,-1 0,1 0,0-1,0 1,0 0,0-1,1 1,-1 0,1-1,0 0,-1 1,1-1,0 0,0 0,1 0,-1 0,0-1,5 4,6 3,1 1,0-2,1 0,23 8,1-3,57 10,-73-19,1 1,-1 2,0 0,-1 1,0 2,0 0,38 23,-57-30,-1-1,0 1,1 0,-1 0,0 0,0 0,0 0,-1 1,1-1,0 1,-1-1,1 1,-1 0,0-1,0 1,0 0,-1 0,1 0,0-1,-1 1,0 0,0 0,0 0,0 0,0 0,0 0,-1 0,0 0,1 0,-1-1,0 1,0 0,-1-1,1 1,-3 3,-2 4,-1-1,-1 0,1 0,-1-1,0 0,-1 0,0-1,-10 6,-7 4,-1-2,0-1,-43 16,53-24,0-1,-1 0,0-1,1-1,-1-1,0-1,-23 0,35-1,0-1,0 0,0 0,0 0,0-1,1 1,-1-2,-7-2,11 3,-1 1,1-1,0 0,0 0,0 0,0 0,0 0,0 0,0 0,1-1,-1 1,1-1,0 1,-1-1,1 0,0 1,1-1,-1 0,0-3,2-49</inkml:trace>
</inkml:ink>
</file>

<file path=ppt/ink/ink6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1:31.225"/>
    </inkml:context>
    <inkml:brush xml:id="br0">
      <inkml:brushProperty name="width" value="0.05" units="cm"/>
      <inkml:brushProperty name="height" value="0.05" units="cm"/>
      <inkml:brushProperty name="ignorePressure" value="1"/>
    </inkml:brush>
  </inkml:definitions>
  <inkml:trace contextRef="#ctx0" brushRef="#br0">1 45,'0'-7,"0"-11,0 6,0 5</inkml:trace>
</inkml:ink>
</file>

<file path=ppt/ink/ink6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1:31.584"/>
    </inkml:context>
    <inkml:brush xml:id="br0">
      <inkml:brushProperty name="width" value="0.05" units="cm"/>
      <inkml:brushProperty name="height" value="0.05" units="cm"/>
      <inkml:brushProperty name="ignorePressure" value="1"/>
    </inkml:brush>
  </inkml:definitions>
  <inkml:trace contextRef="#ctx0" brushRef="#br0">156 0,'7'0,"-4"8,-11 9,-11 10,-10 8,-8 5,3 3,7 2,16-7,17-2,15-7,11-10,8-6,-4-14,-7-7</inkml:trace>
</inkml:ink>
</file>

<file path=ppt/ink/ink6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1:31.912"/>
    </inkml:context>
    <inkml:brush xml:id="br0">
      <inkml:brushProperty name="width" value="0.05" units="cm"/>
      <inkml:brushProperty name="height" value="0.05" units="cm"/>
      <inkml:brushProperty name="ignorePressure" value="1"/>
    </inkml:brush>
  </inkml:definitions>
  <inkml:trace contextRef="#ctx0" brushRef="#br0">0 18,'7'0,"11"0,8 0,9 0,4-8,-3-1</inkml:trace>
</inkml:ink>
</file>

<file path=ppt/ink/ink6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1:32.256"/>
    </inkml:context>
    <inkml:brush xml:id="br0">
      <inkml:brushProperty name="width" value="0.05" units="cm"/>
      <inkml:brushProperty name="height" value="0.05" units="cm"/>
      <inkml:brushProperty name="ignorePressure" value="1"/>
    </inkml:brush>
  </inkml:definitions>
  <inkml:trace contextRef="#ctx0" brushRef="#br0">1 13,'7'0,"10"0,17 8,11 1,11-7,12-4,2-2,-11-8,-16-1</inkml:trace>
</inkml:ink>
</file>

<file path=ppt/ink/ink6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1:32.616"/>
    </inkml:context>
    <inkml:brush xml:id="br0">
      <inkml:brushProperty name="width" value="0.05" units="cm"/>
      <inkml:brushProperty name="height" value="0.05" units="cm"/>
      <inkml:brushProperty name="ignorePressure" value="1"/>
    </inkml:brush>
  </inkml:definitions>
  <inkml:trace contextRef="#ctx0" brushRef="#br0">72 0,'-7'0,"-3"8,0 9,2 9,3 9,1 12,2 13,2 12,0 1,0-5,-7-14,-2-23,0-17</inkml:trace>
</inkml:ink>
</file>

<file path=ppt/ink/ink6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1:32.944"/>
    </inkml:context>
    <inkml:brush xml:id="br0">
      <inkml:brushProperty name="width" value="0.05" units="cm"/>
      <inkml:brushProperty name="height" value="0.05" units="cm"/>
      <inkml:brushProperty name="ignorePressure" value="1"/>
    </inkml:brush>
  </inkml:definitions>
  <inkml:trace contextRef="#ctx0" brushRef="#br0">0 28,'7'0,"11"0,8 0,16 0,15 0,6-8,-1-2,-11 1</inkml:trace>
</inkml:ink>
</file>

<file path=ppt/ink/ink6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1:33.319"/>
    </inkml:context>
    <inkml:brush xml:id="br0">
      <inkml:brushProperty name="width" value="0.05" units="cm"/>
      <inkml:brushProperty name="height" value="0.05" units="cm"/>
      <inkml:brushProperty name="ignorePressure" value="1"/>
    </inkml:brush>
  </inkml:definitions>
  <inkml:trace contextRef="#ctx0" brushRef="#br0">245 0,'2'189,"-5"216,3-394,-2-1,1 1,-1-1,-1 0,1 1,-2-1,0 0,-5 10,8-18,0 1,-1 0,0-1,1 1,-1-1,0 0,0 1,0-1,-1 0,1 0,0 0,-1-1,1 1,-1-1,0 1,1-1,-1 0,0 0,0 0,0 0,0 0,0-1,0 1,0-1,0 0,0 0,0 0,0-1,0 1,0 0,-6-3,1 0,0-1,1 0,-1 0,1-1,0 0,0-1,0 1,1-1,0 0,0-1,0 1,1-1,0-1,0 1,1-1,0 1,0-1,1 0,-3-10,4 11,-1 1,2 0,-1-1,1 1,0-1,0 0,1 1,0-1,0 0,0 1,1-1,0 1,1-1,-1 1,1-1,0 1,1 0,0 0,0 0,0 0,0 0,1 1,0 0,0-1,1 1,5-5,6 0,1 0,1 0,-1 2,2 0,-1 1,1 1,0 0,27-3,28-9,-39 6</inkml:trace>
</inkml:ink>
</file>

<file path=ppt/ink/ink6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1:33.647"/>
    </inkml:context>
    <inkml:brush xml:id="br0">
      <inkml:brushProperty name="width" value="0.05" units="cm"/>
      <inkml:brushProperty name="height" value="0.05" units="cm"/>
      <inkml:brushProperty name="ignorePressure" value="1"/>
    </inkml:brush>
  </inkml:definitions>
  <inkml:trace contextRef="#ctx0" brushRef="#br0">1 1,'0'0</inkml:trace>
</inkml:ink>
</file>

<file path=ppt/ink/ink6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1:34.787"/>
    </inkml:context>
    <inkml:brush xml:id="br0">
      <inkml:brushProperty name="width" value="0.05" units="cm"/>
      <inkml:brushProperty name="height" value="0.05" units="cm"/>
      <inkml:brushProperty name="ignorePressure" value="1"/>
    </inkml:brush>
  </inkml:definitions>
  <inkml:trace contextRef="#ctx0" brushRef="#br0">1 564,'0'2,"-1"-1,1 1,0 0,0 0,0-1,0 1,1 0,-1 0,0-1,1 1,-1 0,1 0,-1-1,1 1,0-1,0 1,0-1,0 1,0-1,0 1,0-1,0 0,1 1,-1-1,0 0,1 0,-1 0,1 0,0 0,-1-1,1 1,-1 0,1-1,0 1,0-1,-1 0,1 1,0-1,2 0,1-1,1 1,-1-1,0 0,0-1,1 0,-1 1,0-2,-1 1,1 0,0-1,-1 0,7-5,5-7,-1 0,0-1,-1 0,-1-1,0-1,-2 0,0 0,12-29,-13 24,-1 0,-1-1,-1-1,0 1,-2-1,3-49,-7 59,0 0,-1-1,-1 1,0 0,-1 0,-1-1,0 2,-1-1,-8-19,12 33,0 0,-1 1,1-1,0 0,0 0,-1 1,1-1,-1 0,1 0,-1 1,1-1,-1 1,1-1,-1 0,0 1,1-1,-1 1,0-1,1 1,-1 0,0-1,0 1,1 0,-1 0,0-1,0 1,0 0,1 0,-1 0,0 0,0 0,0 0,1 0,-1 0,0 0,0 0,0 1,1-1,-1 0,0 0,0 1,1-1,-1 0,0 1,0-1,1 1,-1-1,1 1,-1 0,0-1,1 1,-1-1,1 1,-1 1,-23 40,14-12,1 0,2 1,1 0,-4 61,8 134,4-146,-1-37,1-13,-2-1,0 1,-2 0,-2 0,0-1,-12 38,9-58,3-19,1-23,4 9,2 0,0 1,2 0,0 0,2 0,0 0,2 1,0 1,2-1,25-38,-34 57,0 0,0 0,1 1,-1-1,1 0,-1 1,1 0,0-1,0 1,0 0,0 0,0 1,1-1,-1 1,0 0,1 0,-1 0,1 0,0 0,-1 1,1-1,-1 1,1 0,0 0,-1 1,1-1,-1 1,1 0,-1 0,1 0,-1 0,4 2,0 1,-1 0,0 0,0 1,0 0,0 0,-1 1,0 0,0 0,0 0,-1 0,0 1,0-1,-1 1,4 10,-1 2,0 1,3 32,-8-41,0 1,1-1,0 0,1 0,0 0,1 0,0 0,1 0,0-1,0 0,11 13,-1-10</inkml:trace>
</inkml:ink>
</file>

<file path=ppt/ink/ink6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1:35.303"/>
    </inkml:context>
    <inkml:brush xml:id="br0">
      <inkml:brushProperty name="width" value="0.05" units="cm"/>
      <inkml:brushProperty name="height" value="0.05" units="cm"/>
      <inkml:brushProperty name="ignorePressure" value="1"/>
    </inkml:brush>
  </inkml:definitions>
  <inkml:trace contextRef="#ctx0" brushRef="#br0">1 1,'0'7,"0"11,0 9,0 7,0 13,0 6,0 2,0-2,7-9,10-13,10-19,7-18,-2-16,-6-20,-8-1</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1:45.228"/>
    </inkml:context>
    <inkml:brush xml:id="br0">
      <inkml:brushProperty name="width" value="0.05" units="cm"/>
      <inkml:brushProperty name="height" value="0.05" units="cm"/>
      <inkml:brushProperty name="ignorePressure" value="1"/>
    </inkml:brush>
  </inkml:definitions>
  <inkml:trace contextRef="#ctx0" brushRef="#br0">324 170,'7'-1,"-1"0,1 0,-1-1,1 0,-1 0,0-1,0 0,0 0,0 0,10-8,-15 10,1 0,-1-1,1 1,-1 0,1-1,-1 0,0 1,1-1,-1 0,0 1,0-1,-1 0,1 0,0 0,0 0,0-2,-2 2,1 1,0-1,0 1,-1-1,1 1,-1-1,1 1,-1-1,0 1,1 0,-1-1,0 1,0 0,0 0,0 0,0 0,0 0,0 0,-1 0,1 0,0 0,-1 0,1 0,-3 0,-2-2,0 1,0 1,-1-1,1 1,0 0,-1 0,1 1,-1 0,1 0,0 0,-1 1,1 0,-1 0,1 1,-8 2,-2 2,0 0,0 1,0 0,-25 17,18-7,1 0,-40 41,53-48,0-1,1 1,1 1,-1 0,2 0,-1 0,2 1,-9 21,13-30,0 0,1 0,-1 0,0-1,1 1,0 0,0 0,0 0,0 0,0 0,0 0,1 0,-1-1,1 1,0 0,0 0,0-1,0 1,0 0,3 2,-3-3,2 0,-1-1,0 1,0 0,1-1,-1 0,0 1,1-1,-1 0,1 0,0-1,-1 1,1 0,0-1,0 0,-1 1,4-1,6-1,1 0,-1 0,1-1,-1-1,0 0,0-1,19-8,-16 4,0-1,0-1,-1 0,0-1,20-21,-11 11,-22 20,-1 1,1-1,0 0,0 1,-1-1,1 0,0 1,0-1,0 1,-1-1,1 1,0 0,0-1,0 1,0 0,0 0,0 0,0-1,2 1,5 12,-6 34,-2-45,-27 250,11-129,-4 22,-7 68,28-176,-1-36,0-1,0 1,0 0,0 0,0-1,0 1,1 0,-1 0,0-1,0 1,0 0,0 0,0 0,0-1,1 1,-1 0,0 0,0 0,0 0,1 0,-1-1,0 1,0 0,0 0,1 0,-1 0,0 0,0 0,1 0,-1 0,0 0,0 0,0 0,1 0,-1 0,0 0,0 0,1 0,-1 0,0 0,0 0,1 0,-1 0,0 0,0 0,0 0,1 1,-1-1,0 0,0 0,0 0,1 0,-1 1,0-1,0 0,0 0,0 0,0 1,1-1,-1 0,0 0,0 0,0 1,0-1,0 0,12-23,92-229,-19 39,92-208,-154 379,-22 42,-1 0,0-1,0 1,0 0,0 0,1-1,-1 1,0 0,0 0,1 0,-1-1,0 1,1 0,-1 0,0 0,1 0,-1 0,0-1,0 1,1 0,-1 0,0 0,1 0,-1 0,0 0,1 0,-1 0,0 0,1 0,-1 1,0-1,1 0,-1 0,0 0,1 0,-1 0,0 0,0 1,1-1,-1 0,0 0,0 1,1-1,-1 0,0 0,0 1,0-1,1 0,-1 0,0 1,0-1,0 0,0 1,0-1,0 0,0 1,0-1,5 18,-2-1,0 0,-1 1,-1 0,-1-1,-1 1,-2 20,2-24,-18 114,9-70,9-57,1 1,0-1,0 1,-1-1,1 0,0 1,0-1,0 1,0-1,1 0,-1 1,0-1,1 1,-1-1,2 3,-2-4,0 0,1 0,-1 0,1 1,-1-1,1 0,-1 0,1 0,-1 0,0 0,1 0,-1 0,1 0,-1 0,1 0,-1 0,1 0,-1 0,1-1,-1 1,0 0,1 0,-1 0,1-1,-1 1,0 0,1 0,-1-1,1 0,33-33,-12 5,-2-1,18-34,15-22,-53 85,0 0,1 0,-1 0,1 0,-1 0,1 0,-1 0,1 0,0 0,-1 0,1 0,0 1,0-1,0 0,-1 1,1-1,0 0,0 1,0-1,0 1,0 0,0-1,0 1,0 0,0 0,0-1,1 1,-1 0,0 0,0 0,0 0,0 0,0 1,0-1,0 0,0 0,0 1,0-1,0 0,0 1,0-1,0 1,0 0,0-1,0 1,0 0,-1-1,3 3,2 5,1 0,-2 0,1 0,6 18,2 1,-10-23,-1 1,2-1,-1 0,0 0,1 0,0 0,0 0,0-1,0 0,0 0,1 0,-1 0,1-1,0 0,0 0,10 3,-8-4,1 0,-1 0,0-1,1 0,-1-1,0 1,1-1,-1-1,0 0,0 0,8-3,1-2,0-1,0 0,-1-1,0-1,-1 0,0-1,-1-1,0 0,19-23,-26 26,0-1,0 1,-1-1,0 0,-1-1,0 1,3-19,-6 25,0 0,-1 0,1 0,-1 0,0-1,0 1,-1 0,1 0,-1 0,-2-7,2 9,0 0,0 0,-1 0,1 0,0 0,-1 0,1 0,-1 1,0-1,1 1,-1-1,0 1,0 0,0-1,0 1,0 0,0 0,0 1,0-1,-5-1,4 2,-1-1,0 1,1 0,-1 0,0 0,0 0,1 1,-1-1,0 1,1 0,-1 0,1 0,-1 1,1-1,-5 4,1-1,0 1,0 0,0 1,1 0,0 0,-9 11,8-7,0-1,1 1,0 0,0 1,1-1,1 1,0 0,0 0,1 1,-2 12,5-23,-1 1,1-1,0 1,0-1,0 0,0 1,0-1,0 1,0-1,0 1,1-1,-1 0,0 1,1-1,-1 0,1 1,0-1,-1 0,1 1,0-1,0 0,0 0,0 0,0 0,0 0,0 0,0 0,0 0,0-1,1 1,-1 0,0-1,1 1,-1-1,0 1,1-1,-1 1,1-1,-1 0,0 0,1 0,-1 0,1 0,-1 0,1 0,-1 0,0-1,1 1,-1 0,3-2,6-1,0 0,0-1,0 0,-1-1,15-9,-12 6,33-18,-44 26,1-1,0 0,0 1,0 0,0 0,0-1,0 1,0 0,0 0,0 1,0-1,0 0,-1 1,1-1,0 1,0-1,0 1,0 0,-1 0,1 0,0 0,-1 0,1 0,1 2,3 4,-1-1,0 1,0 1,0-1,-1 1,5 12,17 28,-25-47,1 1,-1-1,1 1,0-1,-1 0,1 1,0-1,0 0,-1 0,1 0,0 0,0-1,0 1,0-1,0 1,0-1,1 1,-1-1,0 0,0 0,0 0,0 0,0-1,0 1,0 0,0-1,0 1,0-1,0 0,0 0,0 0,0 0,0 0,0 0,-1 0,1-1,-1 1,2-2,6-4,-1 0,-1-1,1 0,-2 0,1 0,7-13,9-38,-22 52,1 0,0 0,0 0,1 0,0 0,0 0,0 1,1 0,0 0,0 0,1 0,0 0,7-6,-9 11,0 0,0 0,0 0,0 1,1-1,-1 1,0 0,0 0,0 0,0 0,0 1,0-1,0 1,0 0,0 0,0 0,0 0,0 0,0 1,0-1,-1 1,1 0,-1 0,4 3,6 5,0 0,-1 1,15 19,-16-18,-2 0,1 1,-1 1,6 15,-11-24,-1 0,0 1,0-1,-1 1,0 0,0-1,0 1,0 0,-1-1,0 1,0 0,-1 0,-2 10,0-10,2-14,5-20,4 11,0 0,1 1,1 0,1 0,17-19,72-66,-70 72,0 0,42-57,-71 86,0-1,0 0,0 0,0 0,0-1,-1 1,1 0,0 0,0 0,-1-1,1 1,-1 0,1-1,-1 1,1-1,-1 1,0 0,0-1,0 1,0-1,0 1,0-3,-2 5,0 0,0-1,0 1,1 0,-1 0,0 0,0 1,1-1,-1 0,1 1,-1-1,1 0,0 1,0 0,-1-1,0 3,-9 11,1 0,1 0,0 1,1 1,0-1,1 1,2 0,-7 25,9-27,1 0,0-1,1 1,0 0,1 0,1 0,0 0,1 0,1 0,7 25,-8-36,-1 0,0 0,1 0,0 0,0 0,0 0,0 0,1 0,0-1,0 0,-1 1,2-1,-1 0,0 0,1-1,-1 1,1-1,0 1,0-1,0 0,0-1,0 1,0-1,1 0,-1 0,0 0,1 0,-1-1,0 0,1 0,-1 0,6-1,39-9</inkml:trace>
</inkml:ink>
</file>

<file path=ppt/ink/ink6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1:35.631"/>
    </inkml:context>
    <inkml:brush xml:id="br0">
      <inkml:brushProperty name="width" value="0.05" units="cm"/>
      <inkml:brushProperty name="height" value="0.05" units="cm"/>
      <inkml:brushProperty name="ignorePressure" value="1"/>
    </inkml:brush>
  </inkml:definitions>
  <inkml:trace contextRef="#ctx0" brushRef="#br0">11 0,'-8'0,"5"0,4 0</inkml:trace>
</inkml:ink>
</file>

<file path=ppt/ink/ink6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1:36.099"/>
    </inkml:context>
    <inkml:brush xml:id="br0">
      <inkml:brushProperty name="width" value="0.05" units="cm"/>
      <inkml:brushProperty name="height" value="0.05" units="cm"/>
      <inkml:brushProperty name="ignorePressure" value="1"/>
    </inkml:brush>
  </inkml:definitions>
  <inkml:trace contextRef="#ctx0" brushRef="#br0">0 40,'8'0,"9"0,17 0,26 0,16 0,4 0,2 0,-12-8,-11-2,-8 1,-5 2,-10 1</inkml:trace>
</inkml:ink>
</file>

<file path=ppt/ink/ink6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1:36.600"/>
    </inkml:context>
    <inkml:brush xml:id="br0">
      <inkml:brushProperty name="width" value="0.05" units="cm"/>
      <inkml:brushProperty name="height" value="0.05" units="cm"/>
      <inkml:brushProperty name="ignorePressure" value="1"/>
    </inkml:brush>
  </inkml:definitions>
  <inkml:trace contextRef="#ctx0" brushRef="#br0">44 0,'0'8,"0"9,0 10,0 14,0 9,0 3,0 7,-7 8,-3 1,0-5,2-5,3-21,1-16</inkml:trace>
</inkml:ink>
</file>

<file path=ppt/ink/ink6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6:10.492"/>
    </inkml:context>
    <inkml:brush xml:id="br0">
      <inkml:brushProperty name="width" value="0.05" units="cm"/>
      <inkml:brushProperty name="height" value="0.05" units="cm"/>
      <inkml:brushProperty name="ignorePressure" value="1"/>
    </inkml:brush>
  </inkml:definitions>
  <inkml:trace contextRef="#ctx0" brushRef="#br0">73 0,'0'0,"-1"0,0 0,0 0,1 0,-1 1,0-1,0 0,1 0,-1 1,0-1,0 0,1 1,-1-1,0 0,1 1,-1-1,1 1,-1-1,1 1,-1 0,1-1,-1 1,1 0,-1-1,1 1,0 0,-1-1,1 1,0 0,-1 0,1-1,0 1,0 0,0 0,0-1,0 1,0 0,0 0,0 0,0-1,0 1,1 1,11 36,60 107,-46-97,-1 1,-3 1,-2 1,26 102,-40-119,-1 1,-1-1,-2 1,-2-1,-1 1,-1 0,-2-1,-2 0,-1 0,-22 63,6-33,-3-1,-3-2,-3 0,-53 75,56-104,7-18</inkml:trace>
</inkml:ink>
</file>

<file path=ppt/ink/ink684.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5.30612" units="1/cm"/>
          <inkml:channelProperty channel="Y" name="resolution" value="65.45454" units="1/cm"/>
          <inkml:channelProperty channel="T" name="resolution" value="1" units="1/dev"/>
        </inkml:channelProperties>
      </inkml:inkSource>
      <inkml:timestamp xml:id="ts0" timeString="2021-09-20T10:10:01.589"/>
    </inkml:context>
    <inkml:brush xml:id="br0">
      <inkml:brushProperty name="width" value="0.05292" units="cm"/>
      <inkml:brushProperty name="height" value="0.05292" units="cm"/>
      <inkml:brushProperty name="color" value="#FF0000"/>
    </inkml:brush>
  </inkml:definitions>
  <inkml:trace contextRef="#ctx0" brushRef="#br0">23283 4692 0,'0'0'0,"0"18"110,36-18-32,17 17-63,17-17 1,89 18 0,-53-18-1,-71 0-15,35 0 16,160 17 0,-195-17-1,159 0 1,35 0-1,-105 0 1,-54 0 0,124 0-1,-35 0 1,-53 0 0,194 0 15,-177 0-16,19 0 1,-107 0 0,194 0-1,-88 0 1,-70 18 0,87-18-1,1 18 1,71-1-1,-107-17 1,36 18 0,0 0-1,-124-1-15,106 1 16,-106-18 0,212 18-1,-53-1 1,-159-17-1,195 0 1,-195 0 0,36 0-16,87 0 15,-69 0 1,34 0 15,-35 0-31,18 0 16,-18-17-1,18 17 1,212-18 15,-195 36-15,18-18 0,-53 0-1,142 17 1,-107-17-1,106 18 1,-176-18 0,177 18-1,-89-1 1,106 1 0,-124-18-1,-35 0-15,18 0 16,-71 0-16,107 0 15,-37-18 1,37 18 0,-19 0-1,-35-17 1,0-1 0,-52 18-1,34-35 1,-17 17-1,-35 0 1</inkml:trace>
  <inkml:trace contextRef="#ctx0" brushRef="#br0" timeOffset="2889.34">24306 3634 0,'-17'0'109,"-1"0"-62,0 17-31,-17 1-1,18 0 1,-1-1-1,0-17 1</inkml:trace>
  <inkml:trace contextRef="#ctx0" brushRef="#br0" timeOffset="6890.42">26776 4128 0,'-18'0'15,"1"0"32,52 0 78,0 0-125,0 0 16,36 0 15,-36 0-31</inkml:trace>
  <inkml:trace contextRef="#ctx0" brushRef="#br0" timeOffset="8667.28">28116 4410 0,'0'0'0,"18"0"125,35 0-109,-35 0-1,123 17 1,0-17 0,176 18-1,-158-18 1,-88 0-16,123 0 15,-141 0 1,88-18 0,335 18 15,-388-17-15,-35 17-1,-18 0 1,1 0-16,-19-18 31</inkml:trace>
  <inkml:trace contextRef="#ctx0" brushRef="#br0" timeOffset="15772.08">31468 4145 0,'0'-17'47,"17"34"93,36-17-124,0 0 0,18 18-1,-1-18 1,-52 0 0</inkml:trace>
  <inkml:trace contextRef="#ctx0" brushRef="#br0" timeOffset="56648.7">7955 14940 0,'0'0'15,"0"-18"-15,0 1 47,0 34 16,0 1-1,0 0-46,18-1-1,-1 1 1,19 0 0,-19-1-1,36 19 1,-35-19 0,35 19-1,17-1 1,-52-18 15,105 19-31,-70-19 16,0 1-1,-35-18-15,35 18 16,-18-1 0,18 1-1,35-18 1,-70 0-1,88 18 1,-89-18 0,54 0-16,-53 0 15,70 0 1,-53 0 0,53 0-1,-17 0 1,105 0 31,-105 0-47,-18 0 15,-18 0-15,18 0 16,35 0 0,-53 0-1,71 0 1,-88 0-1,17-18 1,18 0 0,70-17 15,-52 17-31,70 1 47,-106 17-47,1-18 15,-19 18 1,89-35 15,-53 17-15,-18 18 0,-17 0-1,70-35 1,-70 35-1,35-18 1,-18 1 0,0 17-1,1-18 1,-19 18 0,36-18-1,-18 1 1,1 17-1,-1 0 1,-17-18 0,34 0-1,-16 18 1,-1-17 0,-17 17-1,17-18 1,18 0-1,-18 18 1,0-17 0,-17-1-1,35 1 1,0-1 0,-35 18-1,-1-18 1,36 1-1,18-1 1,-36 0 0,18 1-1,-35-1 1,17 0 0,18-34-1,-18 16 1,-17 19-1,17-19 1,-17 36 0,34-35-1,1 17 1,-53 1 0,0-1 109</inkml:trace>
  <inkml:trace contextRef="#ctx0" brushRef="#br0" timeOffset="69526.57">13212 14658 0,'0'18'47,"0"-1"78,0 1-110,17-1 1,1 1-1,-18 0 1,17-1 0,19 1-1,-1 0 1,-35-1-16,35 1 16,1 0-1,-19-18 1,1 17-1,35 1 1,-36-1 0,19-17-1,-36 18 1,35 0 0,-17-18-1,-1 0 1,1 17-16,-1-17 15,1 0 1,17 18 0,-17-18-1,0 18 1,-1-18 0,1 0-1,0 0 1,-1 0-1,1 0 1,0 0 0,-1 0-1,1 0 1,-1-18 0,1 18-1,0 0 1,-1-18-1,1 18 1,0 0 0,-1 0-1,19-17 1,-1-1 0,-18 18-1,1 0-15,0-18 16,-1 18-1,1-17 1,0-1 0,17 18-1,-17-17 1,-1 17 0,19-18-1,-19 0 1,1 18-1,-1-17 1,-17-1 0,18 0-1,0 18 1</inkml:trace>
  <inkml:trace contextRef="#ctx0" brushRef="#br0" timeOffset="77619.92">22542 14411 0,'0'0'0,"0"18"109,18-1-93,35 19-1,0-1 1,35 0-1,53 0 1,-53-35 0,18 0-1,-53 0 1,-17-17 0,16-1-1,-16 0 1,-19 18-1</inkml:trace>
  <inkml:trace contextRef="#ctx0" brushRef="#br0" timeOffset="78535.25">24253 14446 0,'0'0'0,"-17"0"93,34 18-15,1-18-62,53 18 0,-36-1-16,18-17 15,-18 0 1,212-53 15,-247 36-15,53-1 15</inkml:trace>
  <inkml:trace contextRef="#ctx0" brushRef="#br0" timeOffset="81525.81">26000 14340 0,'0'0'0,"0"-17"15,0 34 95,0 1-79,17 17-15,1 1-1,17-1 1,-17-17-16,35 17 16,35 18-1,-17-36 1,-19 19-1,90-1 1,-54-17 0,-35-1-1,123-17 1,-52 18 0,-89-18-1,177 0 1,-124 0-1,18-35 1,-89 35-16,18-18 16,1 0-1,-19 1-15,19-1 16,-19 0 0</inkml:trace>
</inkml:ink>
</file>

<file path=ppt/ink/ink6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3:13.874"/>
    </inkml:context>
    <inkml:brush xml:id="br0">
      <inkml:brushProperty name="width" value="0.05" units="cm"/>
      <inkml:brushProperty name="height" value="0.05" units="cm"/>
      <inkml:brushProperty name="ignorePressure" value="1"/>
    </inkml:brush>
  </inkml:definitions>
  <inkml:trace contextRef="#ctx0" brushRef="#br0">0 45,'0'-8,"0"-9,0 5,0 5</inkml:trace>
</inkml:ink>
</file>

<file path=ppt/ink/ink6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4:14.444"/>
    </inkml:context>
    <inkml:brush xml:id="br0">
      <inkml:brushProperty name="width" value="0.05" units="cm"/>
      <inkml:brushProperty name="height" value="0.05" units="cm"/>
      <inkml:brushProperty name="ignorePressure" value="1"/>
    </inkml:brush>
  </inkml:definitions>
  <inkml:trace contextRef="#ctx0" brushRef="#br0">0 1,'0'7,"0"11,0 9,8 7,9 6,17 18,11 7,-4 0,0 3,0-2,-7-5,-2-5,-6-27,-7-19</inkml:trace>
</inkml:ink>
</file>

<file path=ppt/ink/ink6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4:14.848"/>
    </inkml:context>
    <inkml:brush xml:id="br0">
      <inkml:brushProperty name="width" value="0.05" units="cm"/>
      <inkml:brushProperty name="height" value="0.05" units="cm"/>
      <inkml:brushProperty name="ignorePressure" value="1"/>
    </inkml:brush>
  </inkml:definitions>
  <inkml:trace contextRef="#ctx0" brushRef="#br0">301 71,'0'-7,"0"-10,0-10,0 7,-7 23,-18 39,-12 29,-7 9,-4 5,0 4,7-5,10-26,12-22</inkml:trace>
</inkml:ink>
</file>

<file path=ppt/ink/ink6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4:15.191"/>
    </inkml:context>
    <inkml:brush xml:id="br0">
      <inkml:brushProperty name="width" value="0.05" units="cm"/>
      <inkml:brushProperty name="height" value="0.05" units="cm"/>
      <inkml:brushProperty name="ignorePressure" value="1"/>
    </inkml:brush>
  </inkml:definitions>
  <inkml:trace contextRef="#ctx0" brushRef="#br0">77 28,'-8'0,"-9"0,-10 0,7 0,15 0,30 0,19 0,31 0,48 0,10 0,5 0,-5-8,-20-2,-27 0</inkml:trace>
</inkml:ink>
</file>

<file path=ppt/ink/ink6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4:15.756"/>
    </inkml:context>
    <inkml:brush xml:id="br0">
      <inkml:brushProperty name="width" value="0.05" units="cm"/>
      <inkml:brushProperty name="height" value="0.05" units="cm"/>
      <inkml:brushProperty name="ignorePressure" value="1"/>
    </inkml:brush>
  </inkml:definitions>
  <inkml:trace contextRef="#ctx0" brushRef="#br0">117 10,'0'-7,"0"4,-8 26,-1 31,-1 13,-5 19,0 8,2 12,3 2,4-10,3-6,1-12,-5-19,-3-28,2-19</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1:46.681"/>
    </inkml:context>
    <inkml:brush xml:id="br0">
      <inkml:brushProperty name="width" value="0.05" units="cm"/>
      <inkml:brushProperty name="height" value="0.05" units="cm"/>
      <inkml:brushProperty name="ignorePressure" value="1"/>
    </inkml:brush>
  </inkml:definitions>
  <inkml:trace contextRef="#ctx0" brushRef="#br0">0 856,'16'-12,"-2"-1,26-29,2-7,-3-3,-2-1,53-103,-69 113,-2-1,-2 0,-2-1,-2-1,13-87,-25 121,0 1,0-1,-2 0,1 0,-5-20,5 31,0-1,0 0,-1 1,1-1,-1 1,1-1,-1 1,0 0,1-1,-1 1,0 0,0-1,0 1,0 0,0 0,0 0,0 0,-1 0,1 0,0 0,-1 0,1 0,0 1,-1-1,1 0,-1 1,1-1,-1 1,1 0,-1-1,0 1,1 0,-1 0,1 0,-1 0,0 1,1-1,-1 0,1 0,-1 1,1-1,-1 1,1 0,0-1,-1 1,1 0,-1 0,1 0,-2 2,-7 3,1 1,0 0,0 1,1 0,0 1,0 0,1 0,0 0,1 1,0 0,1 0,-5 12,-5 13,2 0,-11 51,10-25,-11 94,23-133,1 1,1-1,0 1,2-1,1 1,1-1,10 35,-12-52,-1 1,1-1,0 0,1 0,-1 0,1 0,0-1,0 1,1-1,0 1,-1-1,1 0,0-1,1 1,-1-1,1 0,0 0,-1 0,1 0,0-1,1 0,-1 0,0-1,1 1,-1-1,1 0,-1 0,1-1,-1 0,1 0,-1 0,1-1,-1 1,1-1,-1-1,11-3,-5 1,0-2,-1 1,1-1,-1-1,0 0,-1 0,0-1,0 0,15-19,-4 2,-2-1,23-44,-27 50,-14 20,0 0,1 0,-1 0,0 0,0 0,0 0,0 0,1 0,-1 0,0 0,0 0,0-1,0 1,1 0,-1 0,0 0,0 0,0 0,0 1,1-1,-1 0,0 0,0 0,0 0,1 0,-1 0,0 0,0 0,0 0,0 0,0 0,1 1,-1-1,0 0,0 0,0 0,0 0,0 0,0 1,0-1,1 0,-1 0,0 0,0 0,0 1,0-1,0 0,0 0,0 0,0 1,1 41,-1-20,0-10,1 0,1 0,-1 0,2 0,0 0,4 13,-6-23,0 1,1 0,-1 0,0 0,1-1,-1 1,1-1,0 1,0-1,0 0,0 0,0 0,1 0,-1 0,1 0,-1-1,1 1,0-1,-1 1,1-1,0 0,0 0,0 0,0-1,0 1,0-1,0 0,0 0,0 0,4 0,0-1,-1 0,0-1,0 0,1 0,-1 0,-1 0,1-1,0 0,-1-1,1 1,-1-1,0 0,0 0,0-1,7-9,-6 6,0 0,-1 0,-1 0,1-1,-1 0,-1 0,1 0,-2 0,1-1,1-11,-3 11,0 0,-1 0,0 0,0 1,-1-1,0 0,-1 0,0 1,-1-1,-3-9,3 13,1 0,-1 0,-1 1,1-1,-1 1,0 0,0 0,0 0,-1 0,0 1,0 0,0 0,0 0,0 1,-11-6,12 8,0-1,0 1,0 0,-1 0,1 0,0 1,0 0,-1-1,1 2,0-1,0 0,-1 1,1 0,0 0,0 0,0 0,0 1,0-1,0 1,0 0,0 0,1 1,-1-1,1 1,0 0,-4 4,4-5,1 0,0 1,0-1,0 1,1 0,-1-1,1 1,-1 0,1 0,0 0,0 0,0 0,1 0,-1 0,1 1,0-1,0 0,0 0,0 0,0 0,0 1,1-1,0 0,0 0,0 0,0 0,0 0,0 0,1-1,-1 1,1 0,0-1,0 1,0-1,3 3,-1-2,0 0,0 0,1 0,0-1,-1 1,1-1,0 0,0-1,0 1,0-1,0 0,0 0,1-1,-1 0,0 0,0 0,0 0,1-1,-1 0,0 0,0 0,9-4,13-4,0-1,45-25,-63 30,39-23,-33 19,-1 0,2 1,-1 0,1 1,19-5,-30 11,-1 0,1 0,0 1,-1-1,1 1,0 0,-1 1,1-1,0 1,-1 0,1 0,-1 0,1 1,-1 0,0-1,0 2,1-1,-1 0,-1 1,1 0,0 0,-1 0,6 6,1 3,-1 0,0 0,-1 1,0 0,-1 0,-1 1,0 0,-1 0,0 0,4 26,-8-32,0 0,0 1,-1-1,0 1,-1-1,0 0,0 1,0-1,-4 10,3-13,0 0,0 0,-1 0,1-1,-1 1,0-1,-1 0,1 0,-1 0,1 0,-1 0,0-1,-1 0,1 0,-8 4,10-5,0-1,-1 0,0 0,1 0,-1 0,0 0,1 0,-1 0,0-1,0 0,0 1,1-1,-1 0,-6-1,8 0,-1 1,1-1,-1 0,1 1,-1-1,1 0,0 0,-1 0,1 0,0 0,0 0,-1 0,1-1,0 1,0 0,0-1,1 1,-1-1,-1-1,1-2,-1 0,1 0,0 0,1 0,-1 0,1-1,0 1,0 0,1 0,-1 0,1 0,0-1,1 1,3-9,3-5,1 1,2 0,0 1,24-31,64-58,-8 7,-83 107,-1 1,0-1,-1 1,9 14,18 26,-6-16,-8-10,-1 0,25 42,-40-60,0 1,0-1,-1 1,1 0,-1 0,0 0,-1 0,0 1,0-1,0 0,-1 1,1-1,-2 0,1 1,-1-1,0 0,-3 12,2-14,0 0,-1 0,0 0,1 0,-1 0,-1-1,1 1,0-1,-1 0,0 0,1 0,-1-1,0 1,-1-1,1 0,0 0,-1 0,1-1,-1 0,1 1,-1-2,0 1,1 0,-1-1,0 0,-6-1,-3 1,0-1,1 0,-1-1,0-1,0 0,1-1,-20-9,-23-17</inkml:trace>
</inkml:ink>
</file>

<file path=ppt/ink/ink6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4:16.093"/>
    </inkml:context>
    <inkml:brush xml:id="br0">
      <inkml:brushProperty name="width" value="0.05" units="cm"/>
      <inkml:brushProperty name="height" value="0.05" units="cm"/>
      <inkml:brushProperty name="ignorePressure" value="1"/>
    </inkml:brush>
  </inkml:definitions>
  <inkml:trace contextRef="#ctx0" brushRef="#br0">10 112,'-7'0,"5"0,10-7,11-3,25 1,35 1,18 3,23-6,6-1,-11-5,-33-1,-30 4</inkml:trace>
</inkml:ink>
</file>

<file path=ppt/ink/ink6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4:16.484"/>
    </inkml:context>
    <inkml:brush xml:id="br0">
      <inkml:brushProperty name="width" value="0.05" units="cm"/>
      <inkml:brushProperty name="height" value="0.05" units="cm"/>
      <inkml:brushProperty name="ignorePressure" value="1"/>
    </inkml:brush>
  </inkml:definitions>
  <inkml:trace contextRef="#ctx0" brushRef="#br0">46 10,'-8'0,"-2"7,-7 3,7-1,12-1,22-3,28-9,28-4,15 0,-1 0,-17-5,-21 7,-20 4</inkml:trace>
</inkml:ink>
</file>

<file path=ppt/ink/ink6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4:16.874"/>
    </inkml:context>
    <inkml:brush xml:id="br0">
      <inkml:brushProperty name="width" value="0.05" units="cm"/>
      <inkml:brushProperty name="height" value="0.05" units="cm"/>
      <inkml:brushProperty name="ignorePressure" value="1"/>
    </inkml:brush>
  </inkml:definitions>
  <inkml:trace contextRef="#ctx0" brushRef="#br0">413 100,'3'-1,"1"0,-1 0,0 0,1 0,-1-1,0 1,0-1,0 0,0 0,0 0,0 0,-1-1,1 1,3-6,-4 7,-1 0,0 0,0 0,0 0,0-1,0 1,0 0,0-1,0 1,-1 0,1-1,0 1,-1-1,1 0,-1 1,0-1,1 1,-1-1,0 0,0 1,0-1,0 1,0-1,-1 0,1 1,0-1,-1 1,1-1,-1 1,1-1,-1 1,-1-3,-4 1,1 0,-1 1,0-1,0 1,0 1,0-1,0 1,-1 0,1 1,0-1,0 1,-1 0,-5 1,-6 0,-1 1,1 1,0 0,1 1,-1 1,1 0,0 2,0 0,0 1,1 0,0 1,1 1,0 1,-18 16,23-18,0 1,1 0,0 1,0 0,1 0,1 1,0 0,0 0,2 1,-1 0,1 0,1 0,1 1,0-1,0 1,1 0,1 0,1-1,0 17,0-23,1-1,-1 1,1-1,0 0,1 1,0-1,0 0,0 0,1 0,-1 0,1-1,1 1,-1-1,1 1,0-1,0 0,1-1,-1 1,1-1,0 0,0 0,1 0,-1-1,1 0,0 0,0 0,0-1,0 0,0 0,0 0,0-1,1 0,-1 0,1-1,-1 1,1-1,-1-1,11-1,-2-1,-1 1,0-2,0 0,0-1,0 0,-1-1,0-1,0 0,-1-1,0 0,0 0,-1-2,0 1,-1-1,11-14,-5 3,0 0,-2-1,-1-1,-1 0,-1-1,-1 0,11-38,-21 62,0 0,0 0,0-1,0 1,0 0,0 0,0 0,0 0,0 0,0 0,0-1,0 1,0 0,0 0,0 0,1 0,-1 0,0 0,0 0,0 0,0 0,0 0,0-1,0 1,1 0,-1 0,0 0,0 0,0 0,0 0,0 0,0 0,0 0,1 0,-1 0,0 0,0 0,0 0,0 0,0 0,0 0,1 0,-1 0,0 0,0 0,0 0,0 1,0-1,0 0,0 0,1 0,-1 0,0 0,0 0,0 0,0 0,0 0,0 1,0-1,0 0,0 0,0 0,0 0,0 0,0 0,1 0,-1 1,9 17,17 49,3 5,-2-26,0-10</inkml:trace>
</inkml:ink>
</file>

<file path=ppt/ink/ink6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4:17.484"/>
    </inkml:context>
    <inkml:brush xml:id="br0">
      <inkml:brushProperty name="width" value="0.05" units="cm"/>
      <inkml:brushProperty name="height" value="0.05" units="cm"/>
      <inkml:brushProperty name="ignorePressure" value="1"/>
    </inkml:brush>
  </inkml:definitions>
  <inkml:trace contextRef="#ctx0" brushRef="#br0">354 456,'0'-2,"1"1,-1-1,0 0,0 0,0 1,0-1,0 0,0 0,-1 1,1-1,0 0,-1 0,1 1,-1-1,0 0,0 1,0-1,1 1,-1-1,-1 1,1 0,0-1,0 1,0 0,-1 0,1 0,-1 0,1 0,-1 0,1 0,-1 0,1 1,-1-1,0 0,1 1,-1-1,0 1,0 0,1 0,-1 0,0 0,0 0,1 0,-1 0,0 0,-2 1,-9 3,1 0,-1 0,1 1,1 1,-14 7,7-3,0 2,0 0,1 0,1 2,0 0,1 1,0 0,2 1,-1 1,-16 29,26-39,0 0,1 0,0 1,0-1,0 1,1-1,1 1,-1 0,1 0,0 0,1 0,0 0,0 0,1 0,0 0,0 0,1-1,0 1,1 0,-1-1,1 1,1-1,-1 0,1 0,1-1,-1 1,1-1,0 0,0 0,13 10,-9-9,0 0,0-1,1-1,0 1,0-2,1 1,-1-1,1-1,0 0,0 0,0-1,0-1,0 0,1 0,-1-1,0-1,0 0,18-3,-14 1,1 0,0-1,-1-1,0 0,0-2,0 1,-1-1,0-1,0-1,-1 0,0-1,19-19,-17 11,-1-1,0-1,-2 0,-1-1,0 0,-1 0,-2-1,0-1,-1 0,-1 0,-1 0,1-24,1-39,-7-167,-2 195,-2-43,2 90,1 13,0 54,-20 386,2-110,13-104,6-223</inkml:trace>
</inkml:ink>
</file>

<file path=ppt/ink/ink6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4:17.983"/>
    </inkml:context>
    <inkml:brush xml:id="br0">
      <inkml:brushProperty name="width" value="0.05" units="cm"/>
      <inkml:brushProperty name="height" value="0.05" units="cm"/>
      <inkml:brushProperty name="ignorePressure" value="1"/>
    </inkml:brush>
  </inkml:definitions>
  <inkml:trace contextRef="#ctx0" brushRef="#br0">7 316,'-6'-3,"14"-2,19-6,48-13,132-51,-187 66,0-1,-1-1,0-1,-1 0,0-1,-1-1,27-28,-41 38,0 1,0-1,-1 0,1-1,-1 1,0 0,0-1,0 1,2-9,-4 12,0 1,0-1,0 0,0 0,0 0,0 0,0 0,0 0,0 0,0 1,0-1,-1 0,1 0,0 0,-1 0,1 1,-1-1,1 0,-1 0,1 1,-2-2,1 1,0 0,-1 1,1-1,-1 0,1 1,-1-1,1 1,-1 0,1 0,-1-1,0 1,1 0,-1 0,1 0,-1 1,-2-1,-2 1,1 0,-1 0,1 1,0-1,-1 1,1 0,0 1,0-1,0 1,1 0,-1 0,1 1,-1-1,1 1,0 0,0 0,1 1,-1-1,1 1,0-1,0 1,1 0,0 0,-1 0,1 1,1-1,-1 0,1 1,0-1,0 1,1-1,0 1,0 0,0-1,0 1,1-1,0 1,0-1,1 1,-1-1,1 0,1 0,-1 1,5 6,9 13,1-2,0 0,2-1,26 24,-26-28,-1 1,0 0,-2 1,0 1,15 29,-29-47,0 0,-1 0,1 1,-1-1,0 0,0 1,0-1,0 1,0 0,-1-1,0 1,1 0,-2-1,1 1,0-1,-1 1,1 0,-1-1,0 1,-3 5,2-6,0 1,-1-1,0 0,0 0,0-1,0 1,0 0,0-1,-1 0,1 0,-1 0,0 0,1-1,-1 1,-6 1,-7 0,-1 1,0-2,0 0,0-2,0 0,-35-4,42 2,1 0,-1 0,1-2,-1 1,1-1,0 0,0-1,0 0,-14-12,-17-18</inkml:trace>
</inkml:ink>
</file>

<file path=ppt/ink/ink6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4:18.937"/>
    </inkml:context>
    <inkml:brush xml:id="br0">
      <inkml:brushProperty name="width" value="0.05" units="cm"/>
      <inkml:brushProperty name="height" value="0.05" units="cm"/>
      <inkml:brushProperty name="ignorePressure" value="1"/>
    </inkml:brush>
  </inkml:definitions>
  <inkml:trace contextRef="#ctx0" brushRef="#br0">503 480,'-1'-4,"0"-1,0 1,0 0,0 0,-1 0,1 0,-1 0,0 0,0 0,-1 0,1 1,-1-1,0 1,0 0,0 0,0 0,0 0,-1 0,-5-3,-1 0,-1-1,1 1,-1 1,0 0,-20-6,21 9,-1 1,1-1,0 2,-1-1,1 2,0-1,-1 1,1 1,0 0,0 0,0 1,0 0,0 1,1 0,0 0,0 1,0 1,0-1,1 1,0 1,-10 9,2-1,1 0,1 2,1-1,0 2,1 0,1 0,1 1,0 0,-9 28,16-37,0 0,1 0,0 1,0-1,1 1,0 0,1-1,1 1,-1-1,4 15,-3-20,0-1,1 1,-1 0,1-1,0 0,0 1,0-1,1 0,0 0,0 0,0 0,0-1,0 1,1-1,-1 0,1 0,0 0,0 0,0-1,1 1,-1-1,0 0,1-1,5 2,2-1,-1 0,1-1,-1-1,1 0,-1 0,0-1,1-1,-1 0,0 0,0-1,0-1,0 0,0 0,-1-1,0-1,0 1,12-10,5-5,-1 0,0-2,-2-1,36-44,-47 52,0-2,-2 0,0 0,0-1,-2-1,10-24,-17 31,-7 16,-8 23,11-17,-1 0,2 0,-1 1,1-1,1 1,0-1,0 0,1 1,0-1,1 0,5 16,-6-22,1 0,0 1,0-1,0 0,0-1,1 1,0 0,-1-1,1 1,1-1,-1 0,0 0,1 0,0 0,-1-1,1 1,0-1,0 0,1 0,-1-1,0 1,0-1,1 0,-1 0,1 0,-1-1,1 0,8 0,-4 0,0-1,1 0,-1 0,0-1,0 0,0 0,0-1,0-1,-1 1,1-1,-1-1,0 0,0 0,12-10,-11 5,1 0,-2 0,0 0,0-1,-1-1,0 1,-1-1,0 0,5-17,1-12,-2-1,-2 0,-2 0,-2 0,-1-61,-2 75,0-4,-1 0,-2 0,-10-61,12 92,0 0,-1 0,1 0,0 0,0 0,0 0,-1 0,1 0,-1-1,1 1,-1 0,1 1,-1-1,1 0,-1 0,0 0,0 0,1 0,-1 1,0-1,-1 0,1 1,0 1,0 0,0 0,1 0,-1 0,0 1,0-1,1 0,-1 0,1 0,-1 1,1-1,-1 0,1 0,0 1,0-1,-1 3,-9 63,3 0,3 129,3-56,-2-60,-18 99,16-157,5-22,0 0,0 0,0 0,0 0,0 0,0 0,0 0,0 0,0 0,0 0,0-1,0 1,0 0,0 0,-1 0,1 0,0 0,0 0,0 0,0 0,0 0,0 0,0 0,0 0,0 0,0 0,0 0,0-1,0 1,0 0,0 0,-1 0,1 0,0 0,0 0,0 0,0 0,0 0,0 0,0 0,0 0,0 0,0 0,-1 0,1 0,0 0,0 0,0 0,0 0,0 0,0 1,0-1,1-38,1 22,1 0,1 0,0 0,1 1,1-1,0 1,1 1,1-1,0 1,14-18,-18 27,0 1,0-1,1 1,-1 0,1 0,0 0,0 0,0 1,1 0,-1 0,1 1,0-1,-1 1,1 0,0 1,0-1,1 1,-1 1,0-1,0 1,0 0,1 0,-1 1,0 0,0 0,0 0,0 1,0 0,0 0,8 4,-5-1,0-1,-1 1,0 0,0 1,0 0,0 0,-1 1,0 0,-1 0,0 1,0 0,0 0,-1 0,7 14,-10-17,-1-1,1 1,-1 0,0 0,0 0,0 0,-1 0,1 0,-1 0,-1 0,1 0,-1 0,1 0,-2 0,1-1,0 1,-1 0,0 0,0-1,0 1,-1-1,1 0,-1 0,0 0,-1 0,1 0,0-1,-1 1,-8 5,0-1,-1-1,0 0,0-1,0 0,-1-2,0 1,0-1,0-1,0-1,0 0,-1 0,1-2,-1 0,1 0,-1-2,1 0,0 0,-1-1,1-1,0 0,1-1,-1-1,-19-10,-11-20</inkml:trace>
</inkml:ink>
</file>

<file path=ppt/ink/ink6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4:19.952"/>
    </inkml:context>
    <inkml:brush xml:id="br0">
      <inkml:brushProperty name="width" value="0.05" units="cm"/>
      <inkml:brushProperty name="height" value="0.05" units="cm"/>
      <inkml:brushProperty name="ignorePressure" value="1"/>
    </inkml:brush>
  </inkml:definitions>
  <inkml:trace contextRef="#ctx0" brushRef="#br0">98 611,'-1'30,"-2"0,-9 41,5-39,-2 50,8-63,1 1,1 0,0 0,2 0,0-1,1 1,9 23,-11-38,0 0,0 0,0-1,1 1,0 0,0-1,0 1,1-1,-1 0,1 0,0-1,0 1,0-1,0 0,1 0,0 0,-1 0,1-1,0 0,0 0,0 0,0-1,1 0,-1 0,0 0,1 0,-1-1,0 0,1 0,-1 0,7-2,-2 0,1-1,-1 0,1 0,-1-1,0-1,-1 0,1 0,-1 0,0-2,0 1,0-1,-1 0,0-1,-1 1,0-2,0 1,-1-1,0 0,0 0,-1-1,0 0,-1 0,0 0,5-19,-6 19,-1 0,1 0,-2 0,1 0,-2 0,1 0,-1 0,-1 0,0 0,0-1,-1 1,0 1,-1-1,0 0,-1 0,1 1,-2 0,0 0,0 0,0 1,-1-1,0 1,-1 1,0-1,0 1,-15-11,14 13,0 0,-1 1,0 0,0 1,0 0,0 1,0-1,0 2,-1-1,1 1,0 1,-1 0,1 0,-1 1,1 0,-1 0,-16 6,15-4,1 0,-1 1,0 1,1 0,0 0,0 1,0 0,1 1,0 0,1 0,-1 1,1 0,1 1,-9 11,14-17,0 0,0 0,0 0,1 0,-1 1,1-1,0 0,0 1,0-1,1 1,-1-1,1 1,0-1,0 1,0-1,0 1,1-1,-1 1,1-1,0 1,0-1,0 0,0 1,1-1,0 0,-1 0,1 0,0 0,0 0,1-1,-1 1,5 4,0-1,1-1,-1 1,1-1,0 0,0-1,1 0,-1-1,1 1,0-2,0 1,16 2,-10-4,-1-1,0 0,0-1,1-1,-1 0,0-1,0 0,-1-1,1-1,-1 0,0-1,0 0,0-1,-1 0,0-1,-1-1,15-13,-7 5,-1-1,-1-1,-1-1,0 0,-2-1,0-1,-1 0,17-44,-36 86,1 0,1 0,1 1,0-1,1 30,2-37,1-1,0 1,1 0,0 0,6 15,-6-23,0 1,0-1,0 0,1 0,0 0,0 0,0 0,1-1,0 0,-1 1,2-1,-1-1,5 4,-5-4,0-1,0 0,0-1,1 1,-1-1,0 0,1 0,-1 0,1 0,-1-1,1 0,0 0,-1 0,1-1,-1 1,1-1,-1 0,1 0,-1-1,0 1,0-1,1 0,-1 0,0-1,-1 1,5-4,4-2,-1-1,0-1,-1 1,0-2,-1 1,0-1,10-15,17-48,-28 55,1 1,16-26,-25 44,0 0,0 0,0 0,0 0,0 1,0-1,0 0,0 0,0 0,0 0,0 1,1-1,-1 0,0 0,0 0,0 0,0 0,0 1,0-1,0 0,1 0,-1 0,0 0,0 0,0 0,0 0,1 0,-1 0,0 1,0-1,0 0,0 0,1 0,-1 0,0 0,0 0,0 0,0 0,1 0,-1 0,0 0,0 0,0-1,0 1,1 0,-1 0,0 0,0 0,0 0,0 0,1 0,-1 0,0 0,0-1,0 1,0 0,0 0,0 0,0 0,1 0,-1-1,0 1,0 0,0 0,3 16,0 1,-2 0,0 23,-1-20,1 0,5 29,-4-43,-1 1,1-1,1 1,-1-1,1 0,0 0,0 0,1 0,0-1,0 1,6 6,-8-10,1 0,-1 0,1 0,-1 0,1-1,-1 1,1-1,0 1,0-1,0 0,0 0,0 0,0 0,0-1,0 0,0 1,0-1,0 0,1 0,-1 0,0-1,0 1,0-1,0 0,0 0,0 0,0 0,0 0,-1-1,1 1,0-1,-1 0,1 0,2-2,6-6,0 0,0 0,-1-1,0 0,-1-1,9-15,3-10,-1-2,-3 0,0-2,-3 1,-1-2,-2 0,7-62,-4-24,-2-147,-12 245,-1 27,1 6,-2 40,-4 626,7-511,-1-85</inkml:trace>
</inkml:ink>
</file>

<file path=ppt/ink/ink6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4:20.296"/>
    </inkml:context>
    <inkml:brush xml:id="br0">
      <inkml:brushProperty name="width" value="0.05" units="cm"/>
      <inkml:brushProperty name="height" value="0.05" units="cm"/>
      <inkml:brushProperty name="ignorePressure" value="1"/>
    </inkml:brush>
  </inkml:definitions>
  <inkml:trace contextRef="#ctx0" brushRef="#br0">10 45,'-7'0,"4"0,26 0,24 0,19 0,19 0,19-7,-1-11,-18-1</inkml:trace>
</inkml:ink>
</file>

<file path=ppt/ink/ink6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4:20.687"/>
    </inkml:context>
    <inkml:brush xml:id="br0">
      <inkml:brushProperty name="width" value="0.05" units="cm"/>
      <inkml:brushProperty name="height" value="0.05" units="cm"/>
      <inkml:brushProperty name="ignorePressure" value="1"/>
    </inkml:brush>
  </inkml:definitions>
  <inkml:trace contextRef="#ctx0" brushRef="#br0">539 69,'-9'-8,"1"2,-1-1,0 1,-1 0,1 1,-1 0,0 1,-1 0,1 0,-1 1,1 1,-23-3,11 3,0 1,0 0,1 2,-1 1,-30 6,30-4,1 1,-1 1,1 1,0 0,0 2,1 1,-30 18,48-26,-1 0,1 0,0 0,-1 0,1 0,0 0,0 1,1-1,-1 1,0-1,1 1,-1 0,1 0,0 0,-1 3,2-4,0 0,0 1,0-1,0 0,0 0,0 0,1 1,-1-1,1 0,0 0,-1 0,1 0,0 0,0 0,0 0,3 3,3 2,0 0,0-1,0 1,1-1,0-1,1 1,-1-1,13 5,48 22,-14-8,90 56,-137-75,-1 0,0 0,-1 1,1 0,-1 0,0 1,5 8,-10-14,0 1,0-1,0 1,0-1,0 1,-1 0,1-1,-1 1,1 0,-1 0,0-1,0 1,0 0,0 0,0 0,0-1,0 1,0 0,-1 0,1-1,-1 1,1 0,-1-1,0 1,0 0,0-1,0 1,0-1,0 1,0-1,0 0,0 1,-1-1,1 0,0 0,-1 0,1 0,-1 0,0 0,-1 0,-9 5,0-1,0 0,-1-1,1 0,-1-1,0-1,0 0,0 0,0-2,0 1,-14-3,13 2,0-2,1 1,-1-2,0 0,1-1,0 0,0-1,0 0,0-1,-14-9,-5-15</inkml:trace>
</inkml:ink>
</file>

<file path=ppt/ink/ink6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4:21.031"/>
    </inkml:context>
    <inkml:brush xml:id="br0">
      <inkml:brushProperty name="width" value="0.05" units="cm"/>
      <inkml:brushProperty name="height" value="0.05" units="cm"/>
      <inkml:brushProperty name="ignorePressure" value="1"/>
    </inkml:brush>
  </inkml:definitions>
  <inkml:trace contextRef="#ctx0" brushRef="#br0">0 10,'0'-7,"0"4,0 19,0 13,0 9,0 21,0 15,0 2,0-4,0-29,0-22</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2:12:18.814"/>
    </inkml:context>
    <inkml:brush xml:id="br0">
      <inkml:brushProperty name="width" value="0.05" units="cm"/>
      <inkml:brushProperty name="height" value="0.05" units="cm"/>
      <inkml:brushProperty name="ignorePressure" value="1"/>
    </inkml:brush>
  </inkml:definitions>
  <inkml:trace contextRef="#ctx0" brushRef="#br0">0 0,'7'7,"9"16,9 24,-1 12,4 16,3 22,-4 16,-6 16,-6 14,-7 2,-11-9,-4-21,-9-17,-8-24,-7-18,2-12,6-27,7-17</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1:47.196"/>
    </inkml:context>
    <inkml:brush xml:id="br0">
      <inkml:brushProperty name="width" value="0.05" units="cm"/>
      <inkml:brushProperty name="height" value="0.05" units="cm"/>
      <inkml:brushProperty name="ignorePressure" value="1"/>
    </inkml:brush>
  </inkml:definitions>
  <inkml:trace contextRef="#ctx0" brushRef="#br0">352 39,'0'-2,"0"0,0 0,0 0,0 0,-1 0,1 0,0 0,-1 0,1 0,-1 0,0 1,0-1,0 0,0 0,-1-1,1 2,0 0,1 1,-1-1,0 1,0-1,0 1,0-1,0 1,0 0,0-1,0 1,0 0,0 0,0 0,0 0,0-1,0 2,0-1,0 0,1 0,-3 0,-3 2,1 1,-1-1,1 1,0 0,0 0,0 0,0 0,1 1,-6 5,-13 15,1 1,1 1,1 1,1 0,1 2,-23 52,20-31,2 0,3 0,-16 80,27-103,2 1,0 0,2 0,1 0,1 0,9 53,-8-71,0 1,1-1,0 1,1-1,0 0,1 0,0 0,0-1,1 0,0 0,1 0,0-1,0 0,1 0,0-1,0 0,1 0,-1-1,2 0,14 7,-21-11,0-1,1 1,0-1,-1 0,1 0,-1-1,1 1,0-1,0 0,-1 1,1-2,0 1,0 0,-1-1,1 0,0 0,-1 0,1 0,3-2,17-14</inkml:trace>
</inkml:ink>
</file>

<file path=ppt/ink/ink7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4:21.358"/>
    </inkml:context>
    <inkml:brush xml:id="br0">
      <inkml:brushProperty name="width" value="0.05" units="cm"/>
      <inkml:brushProperty name="height" value="0.05" units="cm"/>
      <inkml:brushProperty name="ignorePressure" value="1"/>
    </inkml:brush>
  </inkml:definitions>
  <inkml:trace contextRef="#ctx0" brushRef="#br0">1 84,'0'-7,"0"-11,0-9,8 8,2 6</inkml:trace>
</inkml:ink>
</file>

<file path=ppt/ink/ink7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4:22.515"/>
    </inkml:context>
    <inkml:brush xml:id="br0">
      <inkml:brushProperty name="width" value="0.05" units="cm"/>
      <inkml:brushProperty name="height" value="0.05" units="cm"/>
      <inkml:brushProperty name="ignorePressure" value="1"/>
    </inkml:brush>
  </inkml:definitions>
  <inkml:trace contextRef="#ctx0" brushRef="#br0">65 476,'-11'301,"4"-237,-3-1,-27 96,59-242,35-110,-50 173,2 1,0 0,0 0,2 1,0 0,1 1,22-24,-32 38,1 0,0 1,0-1,-1 1,1-1,1 1,-1 0,0 0,0 1,1-1,-1 1,1 0,0-1,-1 1,1 1,0-1,-1 1,7-1,-7 2,1 0,-1 0,0 0,0 0,1 1,-1 0,0-1,0 1,0 0,-1 0,1 1,0-1,-1 1,1-1,-1 1,0 0,0 0,0-1,2 7,34 73,-28-57,1 0,17 28,-24-46,1-1,-1 0,1 0,0 0,1 0,-1-1,1 0,0 0,1-1,-1 1,1-1,9 4,-4-5,-1 0,1 0,0-2,1 1,-1-1,0-1,0 0,0-1,0 0,1-1,-2 0,1-1,0-1,0 0,-1 0,0-1,19-11,-13 7,-1-1,0 0,-1-1,0-1,-1 0,-1-1,1-1,-2 0,0-1,19-31,-29 42,0 0,0 0,0-1,0 1,-1-1,0 1,0-1,0 1,0-1,-1 0,0 1,0-1,0 0,0 1,-1-1,0 1,-2-7,2 8,0 0,-1 0,0 1,1-1,-1 1,0 0,0-1,0 1,-1 0,1 0,0 1,-1-1,0 0,1 1,-1-1,0 1,1 0,-1 0,0 0,0 0,0 1,0-1,0 1,0 0,0-1,-6 2,-2 0,0 0,0 1,1 1,-1 0,1 0,0 1,0 0,0 0,0 2,1-1,-1 1,-14 13,15-13,1 1,1 0,-1 1,1 0,1 0,-1 0,1 1,1 0,0 0,0 1,1-1,0 1,-4 14,7-21,1-1,-1 1,0-1,1 1,0-1,0 1,0-1,0 1,0-1,0 1,0-1,1 1,-1-1,1 1,0-1,0 0,0 1,0-1,0 0,1 0,-1 0,0 0,1 0,0 0,-1 0,1 0,0-1,0 1,0 0,0-1,0 0,1 0,-1 1,0-1,0 0,1-1,-1 1,1 0,3 0,3 0,1-1,0 1,0-1,-1-1,1 0,0 0,-1-1,1 0,10-5,0-1,0-1,-1-1,0-1,25-19,-4 3,-39 26,0 0,0 0,0 1,1-1,-1 0,0 1,0-1,0 0,1 1,-1 0,0-1,1 1,-1 0,0-1,1 1,-1 0,0 0,1 0,1 1,-2-1,-1 1,1 0,-1-1,1 1,-1-1,1 1,-1 0,1 0,-1-1,0 1,1 0,-1 0,0-1,0 1,0 0,0 0,0-1,1 1,-2 0,1 0,0 0,0 0,0-1,0 2,-3 12,0 0,-11 27,7-22,-40 143,-33 97,61-207,-3 0,-50 86,63-122,-2-1,0 0,-1-1,0-1,-1 0,0 0,-31 21,41-31,-1-1,0 1,-1-1,1 0,0 0,-1 0,1-1,-1 1,1-1,-1 0,0 0,1-1,-1 0,0 1,1-2,-1 1,0 0,0-1,1 0,-1 0,1 0,-1-1,1 0,-1 1,1-2,0 1,0 0,0-1,0 0,0 0,1 0,-1 0,1 0,0-1,-4-5,2 3,1-1,-1 0,1 0,0 0,1-1,0 1,0-1,1 0,-1 0,2 0,-1 0,0-15,2 9,1 1,0-1,1 0,1 1,0 0,0 0,7-15,3 0,0 1,2 0,0 1,2 0,1 2,26-27,24-16,4 4,2 3,93-57,-79 57,155-137,-193 147,72-94,-103 118,-1-1,-2-1,0 0,-2-1,19-56,-30 77,-1 1,-1-1,1 0,-2 0,1 0,-1 0,0 0,0 0,-1 0,0 0,-1 0,0 0,-5-15,5 20,1 0,-1 0,0 0,0 0,-1 0,1 0,-1 0,1 1,-1-1,0 1,0 0,0 0,0 0,0 0,-1 0,1 1,0-1,-1 1,1 0,-1 0,1 1,-1-1,0 0,1 1,-1 0,0 0,1 0,-1 1,0-1,1 1,-7 2,1-1,0 1,1 0,-1 1,1 0,0 0,0 1,1 0,-1 0,1 1,0 0,0 1,1-1,0 1,0 0,0 0,1 1,0 0,1 0,-5 10,0 5,0 1,1-1,1 1,1 1,-4 47,-1 142,12-180,1 0,2 0,1 0,13 41,-15-65,1 0,0 0,1 0,0-1,0 0,1 0,1 0,-1-1,1 0,1 0,-1-1,1 1,0-2,1 1,0-1,0-1,0 0,1 0,0-1,0 0,0 0,0-1,0-1,1 1,-1-2,1 0,-1 0,1 0,0-2,-1 1,1-1,0-1,-1 0,0 0,1-1,-1-1,0 0,0 0,-1-1,1 0,-1 0,0-1,-1 0,14-13,-12 9,-1-1,0 0,0-1,-1 0,-1 0,11-24,-16 31,0 1,-1-1,0 0,0 0,0 0,0 0,-1 0,1 0,-2 0,1-6,-1 8,0 1,1-1,-1 0,0 1,0-1,-1 1,1-1,0 1,-1-1,0 1,1 0,-1 0,0 0,0 0,0 0,0 0,-1 1,1-1,-4-1,2 1,-1 0,0 1,0-1,1 1,-1 0,0 1,0-1,0 1,0 0,0 0,0 1,0-1,0 1,0 0,0 0,1 1,-1 0,0-1,1 1,-1 1,1-1,0 1,0 0,0 0,0 0,-7 7,2-1,0 0,1 0,0 1,0 0,1 0,0 1,1 0,0 0,-8 22,12-25,1 0,-1 0,1 0,0 0,1 0,0 1,0-1,1 0,0 0,0 0,1 0,0 0,1 0,0-1,4 10,-5-13,0 0,1 0,-1-1,1 1,0-1,0 1,0-1,1 0,-1 0,1 0,0 0,-1-1,1 0,0 0,1 0,-1 0,0 0,0-1,1 0,-1 0,1 0,-1 0,1-1,-1 0,1 0,0 0,-1 0,8-2,32-14,-3-9</inkml:trace>
</inkml:ink>
</file>

<file path=ppt/ink/ink7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4:23.015"/>
    </inkml:context>
    <inkml:brush xml:id="br0">
      <inkml:brushProperty name="width" value="0.05" units="cm"/>
      <inkml:brushProperty name="height" value="0.05" units="cm"/>
      <inkml:brushProperty name="ignorePressure" value="1"/>
    </inkml:brush>
  </inkml:definitions>
  <inkml:trace contextRef="#ctx0" brushRef="#br0">0 147,'3'22,"1"0,0-1,9 24,7 35,-9-20,-5-24,2-1,1 1,14 34,-23-68,1-1,-1 1,1-1,-1 1,1-1,0 1,-1-1,1 0,0 1,0-1,0 0,0 1,0-1,0 0,0 0,1 0,-1 0,0 0,0 0,1-1,-1 1,1 0,-1-1,1 1,-1-1,1 1,2-1,-2 0,0-1,1 0,-1 0,0 0,0 0,0 0,0-1,0 1,0-1,0 1,-1-1,1 0,0 0,-1 0,3-4,7-11,-1-1,-1-1,8-21,159-426,-168 448</inkml:trace>
</inkml:ink>
</file>

<file path=ppt/ink/ink7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4:23.437"/>
    </inkml:context>
    <inkml:brush xml:id="br0">
      <inkml:brushProperty name="width" value="0.05" units="cm"/>
      <inkml:brushProperty name="height" value="0.05" units="cm"/>
      <inkml:brushProperty name="ignorePressure" value="1"/>
    </inkml:brush>
  </inkml:definitions>
  <inkml:trace contextRef="#ctx0" brushRef="#br0">364 19,'0'0,"0"-1,0 0,-1 0,1 1,0-1,0 0,0 0,0 1,-1-1,1 0,0 1,0-1,-1 0,1 1,-1-1,1 0,-1 1,1-1,-1 1,1-1,-1 1,1-1,-1 1,0 0,1-1,-1 1,0 0,0-1,-27-1,-27 17,37-7,1 1,-1 0,2 1,-1 1,1 1,1 0,0 1,1 0,1 1,0 1,0 0,2 1,0 0,1 1,0 0,2 1,0 0,0 0,-6 32,12-45,2 0,-1 0,1 0,-1 1,1-1,1 0,-1 0,1 0,0 0,0 0,1 0,-1 0,1 0,0 0,0 0,1-1,-1 1,4 4,-3-7,-1 0,1 0,0 0,-1 0,1 0,0-1,0 1,0-1,0 0,0 1,1-2,-1 1,0 0,0-1,1 1,-1-1,0 0,1 0,-1 0,0-1,1 1,-1-1,0 1,0-1,1 0,-1-1,0 1,0 0,4-4,5-1,0-1,-1 0,0-1,0 0,-1-1,0 0,-1-1,10-11,6-13,26-45,7-11,-58 89,0 1,0 0,0-1,1 1,-1 0,0 0,0 0,0-1,0 1,1 0,-1 0,0 0,0-1,0 1,1 0,-1 0,0 0,0 0,1 0,-1-1,0 1,0 0,1 0,-1 0,0 0,0 0,1 0,-1 0,0 0,0 0,1 0,-1 0,0 0,1 0,-1 0,0 0,1 1,4 10,2 34,-3-20,15 22,7-5</inkml:trace>
</inkml:ink>
</file>

<file path=ppt/ink/ink7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4:23.921"/>
    </inkml:context>
    <inkml:brush xml:id="br0">
      <inkml:brushProperty name="width" value="0.05" units="cm"/>
      <inkml:brushProperty name="height" value="0.05" units="cm"/>
      <inkml:brushProperty name="ignorePressure" value="1"/>
    </inkml:brush>
  </inkml:definitions>
  <inkml:trace contextRef="#ctx0" brushRef="#br0">1 52,'1'0,"0"0,0 0,0 0,0 0,1 0,-1-1,0 1,0 0,0-1,0 1,0-1,0 1,0-1,0 1,0-1,0 0,-1 0,1 1,0-1,0 0,-1 0,1 0,0 0,-1 0,1 0,-1 0,1 0,-1 0,1 0,-1 0,0 0,0 0,1 0,-1-1,0 1,0 0,0 0,0 0,0 0,-1 0,1 0,0-1,0 1,-1 0,1 0,-1 0,1 0,-1 0,1 0,-1 0,0 0,1 0,-1 1,0-1,0 0,0 0,0 1,1-1,-1 0,0 1,0-1,0 1,0-1,0 1,-1-1,1 1,-2 0,13 0,-1 1,0 0,1 1,-1 0,0 0,0 1,0 1,0-1,-1 1,1 1,-1-1,0 1,0 1,-1 0,0 0,0 0,0 1,-1 0,7 9,-5-7,-1 1,0-1,-1 1,0 0,0 1,-1 0,0-1,-1 2,-1-1,0 0,0 1,-1-1,0 1,-1 0,0 14,-3-16,0 0,0 0,-1 0,-1 0,1 0,-1-1,-1 1,-9 14,12-21,0 1,-1-1,1 0,0 0,-1 0,0 0,0 0,0 0,0-1,0 0,-1 1,1-1,-1 0,1-1,-1 1,0-1,1 1,-1-1,0 0,0-1,0 1,0-1,0 1,-7-2,9 1,-1 0,1-1,0 1,0-1,0 0,0 0,0 1,1-1,-1 0,0-1,0 1,1 0,-1 0,0-1,1 1,-1-1,1 1,0-1,0 0,-1 0,0-3,0 1,1 0,0 0,0 0,1 0,-1 0,1 0,0 0,0 0,0-1,2-5,1-6,1 1,1 0,0 0,15-27,-10 24,0 0,2 1,0 1,1 0,28-27,-33 36,-1 1,1-1,1 1,-1 0,1 1,0 0,1 1,-1 0,1 0,0 1,0 0,0 0,13 0,-19 2,1 1,-1 0,1 1,-1-1,1 1,-1 0,0 0,1 0,-1 1,0-1,0 1,0 0,0 0,0 0,0 1,-1 0,6 4,-3-1,-1 1,0-1,0 1,-1 0,0 0,0 0,-1 0,0 1,3 8,0 9,0 1,-2 0,-1 0,0 51,-3-63,-5 28,2-38</inkml:trace>
</inkml:ink>
</file>

<file path=ppt/ink/ink7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4:24.249"/>
    </inkml:context>
    <inkml:brush xml:id="br0">
      <inkml:brushProperty name="width" value="0.05" units="cm"/>
      <inkml:brushProperty name="height" value="0.05" units="cm"/>
      <inkml:brushProperty name="ignorePressure" value="1"/>
    </inkml:brush>
  </inkml:definitions>
  <inkml:trace contextRef="#ctx0" brushRef="#br0">27 145,'0'-7,"0"-11,0-9,0-7,-7 2,-3 13,1 11</inkml:trace>
</inkml:ink>
</file>

<file path=ppt/ink/ink7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4:25.640"/>
    </inkml:context>
    <inkml:brush xml:id="br0">
      <inkml:brushProperty name="width" value="0.05" units="cm"/>
      <inkml:brushProperty name="height" value="0.05" units="cm"/>
      <inkml:brushProperty name="ignorePressure" value="1"/>
    </inkml:brush>
  </inkml:definitions>
  <inkml:trace contextRef="#ctx0" brushRef="#br0">343 609,'-16'1,"0"-1,0 2,0 0,0 1,0 1,0 1,1 0,0 0,0 2,0 0,1 0,-25 19,29-19,1 2,-1-1,1 2,1-1,0 1,0 0,1 1,0-1,1 2,0-1,1 1,0-1,0 1,2 1,0-1,-3 21,5-30,1 1,-1-1,1 0,0 1,0-1,0 1,1-1,-1 0,1 1,0-1,0 0,0 0,0 0,0 1,1-1,-1 0,4 4,-3-5,0 0,0-1,1 1,-1 0,0-1,1 0,-1 1,1-1,-1 0,1 0,-1 0,1-1,0 1,0-1,-1 1,1-1,3 0,2-1,0 0,0 0,0 0,0-1,-1 0,1-1,-1 0,0 0,1 0,-2-1,1 0,0-1,11-9,-1-5,-1 0,0-2,-2 0,0-1,-1 0,-2-1,0 0,-1-1,10-38,-15 38,-9 31,-11 38,13-32,0 0,1 0,1 0,0 0,0 0,2 0,0 0,0 0,1 0,9 23,-11-31,1 0,0-1,0 0,0 1,1-1,-1 0,1 0,0 0,0-1,0 1,1-1,-1 0,1 1,0-2,0 1,0 0,0-1,1 0,-1 0,0 0,1 0,-1-1,1 0,0 0,0 0,-1 0,1-1,0 0,0 0,0 0,-1 0,1-1,7-2,-1 0,-1-1,0-1,0 1,0-2,-1 0,1 0,-1 0,-1-1,1-1,-1 1,-1-1,1-1,-1 1,-1-1,0 0,0-1,0 0,4-12,3-8,-1-1,-1-1,-2 0,10-58,-9 22,-2 0,-3 0,-8-124,3 191,0 0,0 0,0 0,0 0,0-1,0 1,0 0,-1 0,1 0,0 0,0 0,-1 0,1 0,-1 0,1 0,-1 0,1 1,-1-1,0 0,1 0,-1 0,0 1,0-1,-1-1,1 3,0-1,-1 1,1 0,0 0,0-1,0 1,0 0,0 0,0 0,0 0,1 0,-1 0,0 0,0 1,1-1,-1 0,1 0,-1 1,0 0,-16 46,2 0,2 0,-13 96,18-93,-28 306,39-370,1 1,1 0,-1 0,2 0,0 1,13-19,-13 20,2 0,-1 0,1 0,1 1,0 1,0-1,0 1,1 1,1 0,-1 0,1 1,0 1,12-5,-14 6,0 2,-1-1,1 1,0 1,1-1,-1 2,0-1,0 1,0 0,1 1,-1 0,0 1,0 0,0 0,-1 1,1 0,0 1,12 6,-9-1,0 0,-1 0,1 1,-2 1,0-1,0 2,-1 0,0 0,-1 0,0 1,6 14,-12-20,1 0,0-1,-1 1,-1 0,1 0,-1 0,0 0,-1 1,1-1,-1 0,-2 9,1-12,0 1,0-1,-1 0,1 1,-1-1,0 0,-1 0,1 0,-1 0,1 0,-1-1,0 1,-1-1,1 0,-1 0,1 0,-1 0,-7 3,0 0,0-2,-1 1,0-1,0-1,0 0,0-1,0 0,-1-1,1 0,-1-1,-19-2,-6-3,0-1,-52-15,78 18,0 0,1 0,0-1,0-1,0 0,0 0,1-1,-14-10,23 15,1 1,-1-1,1 1,0-1,-1 0,1 1,-1-1,1 1,0-1,-1 0,1 1,0-1,0 0,0 1,0-1,-1 0,1 0,0 1,0-1,0 0,0 1,0-1,1 0,-1 0,0 1,0-1,0 0,1 1,-1-1,0 0,1 1,-1-1,0 1,1-1,-1 0,1 1,-1-1,1 1,-1-1,1 1,0-1,28-15,-27 15,193-68,-133 50,-1-3,64-31,-91 34,-1-1,-2-2,0-1,-1-1,-1-2,-1-1,41-52,-50 53,-1 0,-1-1,-1 0,-2-1,-1-1,-1-1,-1 1,-2-2,10-58,-18 80,0 0,-1 0,0 0,0 0,-1 0,0 0,-1 0,0 1,-5-16,6 23,1-1,-1 0,0 1,0-1,0 1,0-1,0 1,0-1,-1 1,1 0,0-1,-1 1,1 0,-1 0,0 0,1 0,-1 1,1-1,-1 0,-3 0,3 1,-1 0,0 0,0 0,0 1,0-1,0 1,0 0,0 0,1 0,-1 0,0 1,1-1,-1 1,1-1,-1 1,1 0,-3 2,-7 7,1 1,0 0,1 1,0-1,1 2,1 0,0 0,1 0,-11 30,2 4,-18 96,27-111,2 1,1 0,2 0,1 0,7 62,-4-85,0 0,0 0,1-1,1 1,0-1,0 0,1 0,0 0,0 0,1-1,1 0,-1 0,2-1,-1 0,1 0,0-1,1 0,-1 0,2-1,-1 0,16 7,-14-7,0-1,1-1,-1 0,1-1,0 0,0-1,0 0,1-1,-1 0,0-1,0-1,1 0,-1 0,0-1,0-1,0 0,0 0,-1-1,1-1,-1 0,0-1,-1 0,1 0,-1-1,0 0,-1-1,0 0,0-1,0 0,-1 0,-1-1,0 0,0 0,10-22,-15 27,0 0,0 0,-1 0,1 0,-1 0,-1 0,1-1,-1 1,0 0,0 0,0-1,-1 1,0 0,0 0,0 0,0 0,-1 0,0 0,0 0,0 0,-1 1,-3-5,4 6,0 1,-1-1,1 1,-1-1,0 1,0 0,0 0,0 0,0 1,0-1,0 1,-1 0,1 0,-1 0,1 0,0 0,-1 1,0-1,1 1,-1 0,1 0,-1 1,1-1,-1 1,1 0,-1-1,1 2,0-1,-1 0,1 1,0-1,0 1,-4 2,0 2,0-1,0 1,1 0,-1 0,1 1,1 0,-1 0,1 0,0 1,1-1,0 1,0 0,1 1,0-1,0 1,-1 9,1-10,2 0,-1 0,1 1,0-1,1 0,0 1,0-1,1 0,0 1,1-1,-1 0,2 0,-1 0,1 0,0 0,1 0,5 8,-3-9,0 1,0-2,1 1,1-1,-1 0,1 0,0-1,0 0,0 0,1-1,-1 0,19 5,-9-4,0-1,1-1,-1-1,1-1,30-1,14-5</inkml:trace>
</inkml:ink>
</file>

<file path=ppt/ink/ink7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4:28.187"/>
    </inkml:context>
    <inkml:brush xml:id="br0">
      <inkml:brushProperty name="width" value="0.05" units="cm"/>
      <inkml:brushProperty name="height" value="0.05" units="cm"/>
      <inkml:brushProperty name="ignorePressure" value="1"/>
    </inkml:brush>
  </inkml:definitions>
  <inkml:trace contextRef="#ctx0" brushRef="#br0">566 617,'0'-5,"-1"1,1 0,-1 0,0 0,0 0,-1 0,1 0,-1 0,0 1,0-1,0 0,0 1,-1-1,1 1,-1 0,0 0,0 0,0 0,-1 1,1-1,0 1,-1 0,0 0,0 0,1 0,-1 1,-6-2,-4-1,-1 0,0 0,0 2,0 0,0 0,-22 2,18 2,1 0,-1 2,0 0,1 1,-1 1,1 0,1 2,0 0,0 1,0 0,1 2,-21 17,28-21,-1 1,1 0,0 1,1 0,0 0,1 0,0 1,0 1,1-1,0 1,1 0,0 0,1 1,0 0,1-1,0 1,1 0,0 0,1 1,1 18,0-27,0 1,1-1,-1 1,1-1,0 0,1 1,-1-1,1 0,0 0,0 0,0 0,0 0,1-1,0 1,-1-1,1 1,0-1,1 0,-1 0,1 0,-1-1,1 1,0-1,0 0,0 0,0 0,0-1,0 1,1-1,-1 0,1 0,-1-1,0 1,1-1,8 0,4-1,0-1,0 0,0-2,0 0,0 0,-1-2,31-13,-17 1,0 0,-1-2,-1-1,31-30,-32 28,4 0,-31 23,1-1,-1 1,0 0,0 0,1 0,-1 0,0 0,1 0,-1-1,0 1,0 0,1 0,-1 0,0 0,1 0,-1 0,0 0,1 0,-1 0,0 0,1 1,-1-1,0 0,1 0,-1 0,0 0,0 0,1 0,-1 1,0-1,0 0,1 0,-1 1,0-1,0 0,1 0,-1 1,0-1,0 0,0 0,0 1,0-1,1 0,-1 1,0-1,0 0,0 1,0-1,0 0,0 0,0 1,0-1,0 0,0 1,0 0,-4 23,4-22,-32 150,7 2,-5 161,30-312,2 42,5-31,-6-14,0 0,0 0,-1 0,1 0,0-1,0 1,-1 0,1 0,0-1,0 1,-1 0,1-1,0 1,-1-1,1 1,-1-1,1 1,0-1,-1 1,1-1,-1 0,1 1,0-2,9-14,0 0,-1 0,-1-1,10-28,-4 11,48-131,-7-2,39-208,-87 350,-3 31,-4 42,0-41,-4 72,2-52,0 1,2-1,0 0,2 0,8 39,-10-64,1 0,-1 0,0-1,1 1,0 0,-1 0,1-1,0 1,0 0,0-1,0 1,0-1,0 1,0-1,1 1,-1-1,1 0,-1 0,1 0,-1 0,1 0,-1 0,1 0,0 0,0-1,2 2,-1-2,1-1,-1 1,0-1,0 1,0-1,0 0,0 0,-1-1,1 1,0 0,0-1,-1 0,1 1,3-4,7-8,1 0,-2 0,0-1,13-19,45-78,-69 110,-1 0,1 0,0 0,0 0,0 0,-1 0,1 0,0 0,0 0,1 0,-1 1,0-1,0 0,0 1,0-1,1 1,-1-1,3 0,-3 2,-1-1,1 0,0 0,0 1,0-1,0 0,0 1,0-1,0 1,-1-1,1 1,0-1,0 1,-1-1,1 1,0 0,-1-1,1 1,0 0,0 1,3 7,1 0,-1 0,-1 0,4 14,1 0,-5-15,1 0,0 0,0 0,1-1,-1 1,2-1,-1 0,13 11,-14-15,-1 0,1-1,0 0,-1 1,1-1,0-1,0 1,0-1,1 1,-1-1,0 0,1-1,-1 1,0-1,1 0,-1 0,0 0,1 0,-1-1,7-1,0-2,-1 0,1-1,-1 0,0-1,0 0,-1 0,1-1,-2-1,1 1,-1-1,0-1,0 1,11-18,-6 6,-1 0,0-1,-1 0,-1-1,11-39,-19 53,0 0,0 0,-1 0,-1 0,1 0,-1-1,-1 1,1 0,-1 0,-3-11,3 16,0 1,0 0,0 0,0 0,0 0,0 0,0 0,0 0,-1 0,1 0,-1 0,0 1,1-1,-1 1,0-1,0 1,0 0,0-1,0 1,0 0,-1 1,1-1,0 0,0 0,-1 1,1 0,0-1,-1 1,1 0,0 0,-1 0,1 0,0 1,-1-1,1 1,0-1,0 1,-1 0,1 0,-2 1,-5 2,0 1,1-1,-1 2,1-1,0 1,1 1,-1-1,1 1,0 0,1 1,0 0,0 0,-6 13,6-12,1 1,0-1,1 1,0 0,0 1,1-1,1 1,0-1,0 1,1 0,0-1,1 15,0-23,1 1,-1-1,0 1,1-1,-1 0,1 1,0-1,0 0,0 0,0 0,0 0,0 0,0 0,1 0,-1 0,1 0,0 0,-1-1,1 1,0-1,0 1,0-1,0 0,0 0,0 0,0 0,1 0,-1 0,0 0,1-1,-1 1,0-1,1 0,-1 0,0 0,1 0,-1 0,1 0,-1-1,0 1,1-1,-1 1,3-2,8-2,-1 0,0-1,1-1,-2 0,1 0,17-14,73-62,-100 81,-1 0,0 0,0 0,1 0,-1 0,1 0,-1 0,1 1,-1-1,1 1,-1-1,1 1,-1-1,1 1,0 0,-1 0,1 0,0 0,-1 0,1 0,0 0,-1 1,1-1,-1 0,1 1,-1 0,1-1,-1 1,1 0,-1-1,3 3,-1 1,1 1,-1-1,0 1,0 0,-1 0,1 0,2 10,16 27,-17-38,0 0,1 0,-1 0,1-1,0 0,0 0,0 0,0-1,1 1,-1-1,1 0,-1-1,1 1,0-1,0 0,0-1,-1 1,1-1,0-1,0 1,0-1,0 0,-1 0,10-3,5-2,0-1,0-1,-1 0,0-2,26-16,-17 7,-1-1,0-2,30-30,-44 38,0-1,-1 0,-1-1,0 0,-1 0,-1-1,9-23,-16 35,0 0,-1 0,1 1,-1-1,0 0,-1 0,1 0,-1 0,0-1,-1 1,1 0,-2-7,1 10,0 0,0 0,0 0,0 0,0 0,-1 0,1 0,0 1,-1-1,1 0,-1 1,0-1,0 1,1 0,-1 0,0-1,0 1,0 0,0 1,0-1,0 0,-1 1,1-1,0 1,0-1,0 1,-1 0,1 0,0 0,-3 1,-6 0,0 1,0 1,1 0,-1 0,1 1,0 0,0 1,0 0,1 0,0 1,0 1,0 0,1 0,0 0,-8 10,5-6,0 1,1 1,1 0,0 0,1 0,0 1,1 1,1-1,0 1,-4 16,9-24,-1 0,1 1,1-1,0 1,0-1,0 0,0 1,1-1,1 0,-1 0,1 1,6 12,-7-17,1 1,0-1,1 1,-1-1,1 0,-1 0,1 0,0 0,0 0,0-1,1 1,-1-1,0 0,1 0,0 0,-1-1,1 1,0-1,0 0,0 0,0 0,0-1,0 1,7-1,-3 0,-1 0,1-1,0 0,-1 0,1 0,0-1,-1-1,0 1,0-1,0 0,0-1,0 0,0 0,5-5,-2 1,-2 0,1-1,-1 0,-1-1,1 1,-2-1,1-1,5-12,2-11,-1-1,-2 0,-1 0,8-70,-8 17,-4-175,-10 232,4 30,0 1,0 0,0 0,0 0,0 0,0 0,0-1,0 1,0 0,0 0,0 0,0 0,0 0,0 0,0-1,-1 1,1 0,0 0,0 0,0 0,0 0,0 0,0 0,0-1,0 1,-1 0,1 0,0 0,0 0,0 0,0 0,0 0,0 0,-1 0,1 0,0 0,0 0,0 0,0 0,0 0,-1 0,1 0,0 0,0 0,0 0,0 0,0 0,-1 0,1 0,0 0,0 0,0 0,0 0,0 0,0 1,-1-1,1 0,0 0,0 0,0 0,0 0,0 0,0 0,0 1,0-1,0 0,0 0,-1 0,-12 49,6-1,3 0,2 0,2 0,7 54,5-17,30 119,-14-117,-1-27</inkml:trace>
</inkml:ink>
</file>

<file path=ppt/ink/ink7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4:29.405"/>
    </inkml:context>
    <inkml:brush xml:id="br0">
      <inkml:brushProperty name="width" value="0.05" units="cm"/>
      <inkml:brushProperty name="height" value="0.05" units="cm"/>
      <inkml:brushProperty name="ignorePressure" value="1"/>
    </inkml:brush>
  </inkml:definitions>
  <inkml:trace contextRef="#ctx0" brushRef="#br0">1 584,'-1'-7,"1"1,1 0,-1-1,1 1,0 0,0-1,4-10,-3 15,-1 0,0 0,1 0,-1 0,1 1,-1-1,1 0,0 1,0-1,0 1,0 0,0-1,0 1,0 0,0 0,1 1,-1-1,0 0,1 1,-1-1,0 1,1 0,-1 0,3 0,9 0,-1 0,1 1,-1 1,1 1,-1 0,0 0,0 1,0 1,-1 0,1 1,17 11,-17-9,1 1,-2 1,1 0,-1 0,-1 1,0 1,-1 0,0 0,14 24,-21-30,0 0,0 1,0-1,-1 1,0 0,0-1,-1 1,0 0,0 0,0 0,-1 0,0 0,-3 14,3-17,-2 0,1 0,0 0,-1 0,0-1,0 1,0 0,0-1,-1 1,1-1,-1 0,0 0,0 0,0 0,0-1,0 1,-1-1,1 1,-1-1,0 0,0-1,1 1,-1-1,-6 2,5-2,0 0,0-1,0 1,0-1,-1 0,1 0,0-1,0 1,0-1,0-1,-7-1,10 2,0 1,0-1,1 0,-1 0,0 1,1-1,-1 0,1-1,-1 1,1 0,0 0,-1-1,1 1,0 0,0-1,0 1,0-1,0 0,0 1,0-1,1 0,-1 1,0-1,1 0,0 0,-1 0,1 0,0 1,0-1,0 0,0 0,0 0,1 0,-1 1,1-5,2 0,-1 1,1-1,0 0,1 1,-1 0,1 0,0 0,0 0,1 0,7-6,62-42,254-129,-212 123,-99 50,26-14,-41 22,0 0,0 0,0-1,0 1,-1 0,1-1,-1 1,1-1,-1 1,0-1,1 0,-1 0,0 1,2-5,-9 6,1 1,-1-1,1 1,0 0,-1 0,1 1,0 0,-9 4,-6 4,1 1,0 0,1 2,0 0,1 1,-30 32,36-35,1 1,0 0,1 0,1 0,0 1,1 1,0-1,1 1,0 1,-7 28,13-41,-1 0,1-1,-1 1,1 0,0 0,-1 0,1-1,0 1,0 0,0 0,0 0,1-1,-1 1,1 0,-1 0,1-1,-1 1,1 0,0-1,0 1,0 0,0-1,0 1,0-1,0 0,0 1,0-1,1 0,-1 0,1 0,-1 0,1 0,-1 0,1 0,0 0,-1-1,1 1,0-1,-1 1,1-1,0 0,0 1,0-1,-1 0,1 0,0 0,0 0,0-1,-1 1,3-1,9-2,-1 1,0-2,0 0,0 0,-1-1,13-8,-5 1,-1-1,0-1,30-31,-1 2,-45 41,0 0,0 1,0-1,0 1,0-1,0 1,0 0,0 0,1 0,-1 0,1 0,-1 1,5-1,-6 1,0 0,0 0,1 0,-1 1,0-1,0 0,0 1,0-1,1 1,-1-1,0 1,0 0,0-1,0 1,0 0,-1 0,1 0,0-1,0 1,0 2,4 4,-2 1,1 0,-1 0,-1 0,1 0,1 13,1 1,-1-7,0-1,1 1,1-1,0 1,10 14,-15-27,1 1,0 0,0 0,0-1,0 1,0-1,1 1,-1-1,1 0,-1 0,1 0,0-1,0 1,0 0,0-1,0 0,0 0,0 0,0 0,1 0,-1-1,0 1,1-1,-1 0,0 0,1 0,-1-1,0 1,0-1,5-1,0-1,-1 0,0-1,0 1,-1-1,1-1,-1 0,0 1,0-2,0 1,-1-1,0 0,0 0,0 0,-1-1,0 1,0-1,4-11,1-6,0 0,-2-1,-1 0,4-29,3-63,-5 0,-11-169,2 262,1 24,0 0,-1 0,1 0,0 0,0 0,0 0,0 0,0 0,0 0,0 0,0 0,0 0,0 0,0 0,0 0,0 0,0 0,0 0,0 0,-1 0,1 0,0 0,0 0,0 0,0 0,0 0,-2 42,0 779,14-1010,-8 161,1-1,1 1,2 0,19-46,-25 68,1 0,0 1,0-1,1 0,0 1,0 0,0 0,1 0,-1 0,1 1,0-1,1 1,-1 1,1-1,-1 1,1 0,0 0,0 1,0-1,1 1,9-1,-7 2,0 1,0 0,0 0,0 1,0 0,0 1,0 0,0 0,-1 1,1 0,-1 1,0-1,1 2,-2-1,9 6,-7-2,1-1,-1 2,-1-1,1 1,-1 0,-1 1,0-1,0 2,-1-1,0 1,-1 0,0 0,-1 0,4 14,-3-2,0 1,-1 0,-2 0,0 1,-2-1,-2 25,0-27</inkml:trace>
</inkml:ink>
</file>

<file path=ppt/ink/ink7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4:29.749"/>
    </inkml:context>
    <inkml:brush xml:id="br0">
      <inkml:brushProperty name="width" value="0.05" units="cm"/>
      <inkml:brushProperty name="height" value="0.05" units="cm"/>
      <inkml:brushProperty name="ignorePressure" value="1"/>
    </inkml:brush>
  </inkml:definitions>
  <inkml:trace contextRef="#ctx0" brushRef="#br0">1 45,'0'-8,"0"-9,0-3</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1:47.665"/>
    </inkml:context>
    <inkml:brush xml:id="br0">
      <inkml:brushProperty name="width" value="0.05" units="cm"/>
      <inkml:brushProperty name="height" value="0.05" units="cm"/>
      <inkml:brushProperty name="ignorePressure" value="1"/>
    </inkml:brush>
  </inkml:definitions>
  <inkml:trace contextRef="#ctx0" brushRef="#br0">28 10,'0'-7,"0"5,0 9,0 27,0 15,0 7,0 8,-8 16,-2 9,0-3,17-24,23-22,20-18,10-20,1-11,-1-4,-11-6,-14-1</inkml:trace>
</inkml:ink>
</file>

<file path=ppt/ink/ink7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4:30.093"/>
    </inkml:context>
    <inkml:brush xml:id="br0">
      <inkml:brushProperty name="width" value="0.05" units="cm"/>
      <inkml:brushProperty name="height" value="0.05" units="cm"/>
      <inkml:brushProperty name="ignorePressure" value="1"/>
    </inkml:brush>
  </inkml:definitions>
  <inkml:trace contextRef="#ctx0" brushRef="#br0">328 0,'-8'0,"-9"0,-18 7,-16 11,-9 16,0 10,10 6,12 0,29 1,30-2,20-9,17-19,13-12,3-16,-4-14,-14-4</inkml:trace>
</inkml:ink>
</file>

<file path=ppt/ink/ink7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4:30.812"/>
    </inkml:context>
    <inkml:brush xml:id="br0">
      <inkml:brushProperty name="width" value="0.05" units="cm"/>
      <inkml:brushProperty name="height" value="0.05" units="cm"/>
      <inkml:brushProperty name="ignorePressure" value="1"/>
    </inkml:brush>
  </inkml:definitions>
  <inkml:trace contextRef="#ctx0" brushRef="#br0">0 550,'5'3,"-1"1,1-1,-1 0,1 0,0-1,0 1,0-1,1 0,-1-1,0 1,1-1,-1 0,1 0,7-1,1 1,0-1,0-1,0 0,23-6,-17 2,-1 0,0-2,0 0,-1-1,0-1,-1-1,0-1,0 0,-1-1,0-1,-1 0,17-20,-22 22,-2-1,1 0,-2 0,0-1,0 1,-1-2,-1 1,0-1,-1 1,0-1,-1 0,0-1,-2 1,0 0,0-1,-1 1,-4-25,2 25,0 1,-1 0,-1 0,0 1,-1-1,-1 1,1 0,-10-14,13 24,1-1,-1 1,0 0,1-1,-1 1,0 0,-1 0,1 0,0 0,-1 1,1-1,0 1,-1-1,0 1,1 0,-1 0,0 0,0 0,0 0,1 1,-1-1,0 1,0 0,0 0,0 0,0 0,0 1,0-1,0 1,1-1,-1 1,0 0,0 0,1 1,-1-1,0 0,1 1,0 0,-1-1,1 1,0 0,-3 3,-6 5,1 2,0 0,1 0,0 0,0 1,2 1,-1-1,2 1,0 1,1-1,0 1,1 0,-2 16,-4 28,-5 116,18 107,1-166,-14 152,9-255,0-1,-1 1,0 0,-1-1,0 0,-1 0,-1 0,0 0,-11 19,15-30,1 0,-1 0,0 0,0 1,0-1,-1 0,1 0,0-1,0 1,0 0,-1 0,1 0,0-1,-1 1,1-1,-1 1,1-1,-1 0,1 1,-1-1,1 0,-1 0,1 0,-3 0,2-1,0 0,1 0,-1 0,0 0,0 0,1 0,-1 0,0-1,1 1,0-1,-1 1,1-1,0 1,-1-1,1 0,0 0,0 0,-1-3,-3-9,0-1,1 0,1-1,0 1,1 0,0-1,2-22,1-2,13-76,-8 89,2 0,0 0,2 0,1 1,1 1,1 0,2 1,0 0,1 1,2 1,0 1,1 0,1 1,40-29,-57 46,1 0,1 0,-1 0,0 1,1-1,-1 1,1 0,0 1,0-1,0 1,0 0,0 0,0 0,8 1,-10 1,1-1,-1 1,0 1,0-1,0 0,0 1,0-1,-1 1,1 0,0 0,-1 0,1 1,-1-1,0 0,0 1,0-1,0 1,0 0,0 0,-1 0,0 0,2 3,6 17,-2 0,0 0,-2 0,4 30,-5-28,1 0,0 0,12 29,-15-50,-1 0,1 0,0-1,0 1,0 0,1-1,-1 1,1-1,0 0,0 0,0 0,0 0,1-1,-1 1,6 2,-6-4,0 0,0 0,0-1,0 1,0-1,0 0,0 0,0 0,0 0,0 0,0-1,0 1,-1-1,1 0,0 0,0 0,0 0,-1 0,1-1,0 1,-1-1,4-2,5-5,-1-1,0-1,0 1,-1-2,0 1,-1-1,0 0,-1-1,0 0,-1 0,5-16,6-20,18-87,-23 73,-5 14</inkml:trace>
</inkml:ink>
</file>

<file path=ppt/ink/ink7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4:31.233"/>
    </inkml:context>
    <inkml:brush xml:id="br0">
      <inkml:brushProperty name="width" value="0.05" units="cm"/>
      <inkml:brushProperty name="height" value="0.05" units="cm"/>
      <inkml:brushProperty name="ignorePressure" value="1"/>
    </inkml:brush>
  </inkml:definitions>
  <inkml:trace contextRef="#ctx0" brushRef="#br0">109 0,'-5'52,"-2"0,-2 0,-3-1,-2-1,-21 50,16-62,19-38,0 0,0 0,0 0,0-1,0 1,-1 0,1 0,0 0,0 0,0-1,0 1,0 0,0 0,0 0,0 0,0 0,-1 0,1-1,0 1,0 0,0 0,0 0,0 0,-1 0,1 0,0 0,0 0,0 0,0 0,-1 0,1 0,0 0,0 0,0 0,0 0,-1 0,1 0,0 0,0 0,0 0,0 0,-1 0,1 0,0 0,0 0,0 0,0 0,-1 0,1 0,0 1,0-1,0 0,0 0,1-14,1 0,1 0,1 1,0-1,0 1,1-1,7-11,53-93,-57 105,1 1,0-1,0 2,2 0,-1 0,1 0,1 2,19-14,-28 21,1 0,0 0,0 0,0 1,0-1,0 1,0 0,0 0,0 1,0-1,0 1,0 0,1 0,7 1,-8 1,0-1,0 1,0 0,0 0,0 0,0 1,0-1,-1 1,1 0,-1 0,0 0,0 1,0-1,0 1,-1-1,5 8,-1 1,-1 0,0 0,0 1,-1-1,-1 1,0 0,1 13,2 34</inkml:trace>
</inkml:ink>
</file>

<file path=ppt/ink/ink7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4:31.936"/>
    </inkml:context>
    <inkml:brush xml:id="br0">
      <inkml:brushProperty name="width" value="0.05" units="cm"/>
      <inkml:brushProperty name="height" value="0.05" units="cm"/>
      <inkml:brushProperty name="ignorePressure" value="1"/>
    </inkml:brush>
  </inkml:definitions>
  <inkml:trace contextRef="#ctx0" brushRef="#br0">220 458,'0'-1,"0"1,0-1,0 0,0 1,0-1,0 0,0 1,-1-1,1 0,0 1,0-1,0 0,-1 1,1-1,0 1,-1-1,1 0,0 1,-1-1,1 1,-1-1,1 1,-1-1,1 1,-1 0,1-1,-1 1,1 0,-1-1,0 1,1 0,-1-1,0 1,1 0,-1 0,0 0,1 0,-1 0,0 0,1 0,-1 0,0 0,1 0,-1 0,0 0,1 0,-1 1,0-1,1 0,-1 0,1 1,-1-1,0 0,1 1,-1-1,0 1,-38 25,38-25,-15 13,0 0,1 1,1 1,0 0,-15 26,22-33,2 1,-1-1,1 1,0 1,1-1,0 1,1-1,0 1,1 0,0 0,0 20,2-28,1 1,-1 0,1 0,0 0,0-1,0 1,1 0,-1-1,1 1,0-1,0 0,0 0,1 1,-1-1,1-1,-1 1,1 0,0-1,0 1,0-1,1 0,-1 0,0 0,1 0,-1-1,1 0,0 1,0-1,-1 0,1-1,6 1,4 1,0-1,0-1,0 0,-1-1,1-1,0 0,25-7,-23 4,-1-1,0 0,0-1,0-1,-1 0,0-1,0 0,-1-1,-1-1,0 0,0-1,17-22,-15 14,-1-1,-1 0,-1-1,-1 0,-1 0,-1-1,-1 0,4-27,1-16,-3 0,-3-1,-3 0,-10-111,0 284,4 501,5-543,1-49,2-17,3-21,4-28,0-2,24-65,-30 102,1 1,0 0,1 0,1 1,0 0,1 0,0 1,19-19,-25 29,-1 0,0 0,1 0,-1 0,1 1,0-1,0 1,0 0,0 0,0 0,0 1,1-1,-1 1,1 0,-1 1,1-1,-1 1,1 0,-1 0,1 0,-1 0,1 1,-1 0,1 0,-1 0,0 0,0 1,1 0,-1 0,0 0,0 0,-1 1,1-1,0 1,-1 0,0 0,4 4,4 5,-1 0,0 1,-1 0,0 0,-1 1,0 1,-1-1,-1 1,6 19,-8-19,0-1,-1 1,0 0,-1 0,-1 0,-1 1,0-1,0 0,-7 30,-2-15</inkml:trace>
</inkml:ink>
</file>

<file path=ppt/ink/ink7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4:32.312"/>
    </inkml:context>
    <inkml:brush xml:id="br0">
      <inkml:brushProperty name="width" value="0.05" units="cm"/>
      <inkml:brushProperty name="height" value="0.05" units="cm"/>
      <inkml:brushProperty name="ignorePressure" value="1"/>
    </inkml:brush>
  </inkml:definitions>
  <inkml:trace contextRef="#ctx0" brushRef="#br0">0 85,'0'-8,"0"-9,0-10,0 7,0 8</inkml:trace>
</inkml:ink>
</file>

<file path=ppt/ink/ink7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4:33.140"/>
    </inkml:context>
    <inkml:brush xml:id="br0">
      <inkml:brushProperty name="width" value="0.05" units="cm"/>
      <inkml:brushProperty name="height" value="0.05" units="cm"/>
      <inkml:brushProperty name="ignorePressure" value="1"/>
    </inkml:brush>
  </inkml:definitions>
  <inkml:trace contextRef="#ctx0" brushRef="#br0">204 7,'-1'4,"1"-1,-2 0,1 0,0-1,-1 1,1 0,-1 0,0-1,0 1,0-1,0 1,0-1,-4 3,-12 15,6 0,2 1,-1 0,2 0,1 1,1 0,1 0,0 0,2 1,1 0,1 0,0 0,4 41,-2-60,0-1,1 1,0 0,-1 0,1 0,1 0,-1-1,1 1,-1 0,1-1,0 0,0 1,0-1,1 0,-1 0,1 0,0 0,0-1,0 1,0-1,0 1,0-1,1 0,-1 0,1-1,-1 1,1-1,0 0,0 0,0 0,-1 0,1-1,0 1,0-1,7-1,-1 0,0 0,0-1,0-1,0 0,0 0,-1-1,1 0,-1 0,0-1,0 0,-1-1,15-12,-13 8,0-1,-1-1,0 0,-1 0,0 0,-1-1,-1 0,0-1,0 0,-2 0,1 0,-2 0,0 0,2-27,-4 31,-1 0,-1 1,1-1,-1 1,-1-1,0 1,0 0,-1 0,0 0,-7-14,7 17,-1 0,0 1,0-1,0 1,-1 0,0 0,0 0,0 1,-1-1,0 1,1 1,-1-1,-1 1,1 0,-12-4,7 4,0 1,-1 0,1 1,-1 0,0 0,1 1,-1 1,0 0,1 1,-1 0,1 0,-16 7,18-7,1 1,-1 1,1 0,0 0,0 0,1 1,-1 0,1 1,0 0,1 0,-1 0,1 1,0 0,1 0,0 0,-7 14,10-19,1 1,0-1,0 0,0 1,0-1,1 0,-1 1,1-1,-1 1,1-1,0 1,0 0,0-1,0 1,0-1,1 1,-1-1,1 0,0 1,0-1,-1 1,2-1,-1 0,0 0,0 1,1-1,-1 0,1 0,0 0,-1-1,1 1,0 0,0-1,0 1,0-1,0 0,1 1,-1-1,5 1,2 1,0 0,0-1,0 0,1-1,-1 0,0 0,1-1,-1 0,18-3,9-5,-1-2,0-2,57-26,10-4,-99 40,1 1,-1 0,0 0,0 0,0 0,0 1,1-1,-1 1,0 0,1 0,-1 0,0 0,1 1,-1-1,0 1,0 0,0 0,0 0,1 0,-1 0,-1 1,4 1,-3 0,0 1,0-1,0 0,-1 1,1 0,-1-1,0 1,0 0,0 0,-1 0,1 0,-1 0,0 1,0 5,1 8,-1 0,0 0,-2 0,0 0,-1 0,-7 31,-3-19,12-30,0-1,0 1,0 0,0 0,0 0,0-1,0 1,1 0,-1 0,0-1,0 1,0 0,0 0,-1-1,1 1,0 0,0 0,0 0,0-1,0 1,0 0,0 0,0-1,0 1,-1 0,1 0,0 0,0-1,0 1,0 0,-1 0,1 0,0 0,0 0,0-1,-1 1,1 0,0 0,0 0,0 0,-1 0,1 0,0 0,0 0,-1 0,1 0,0 0,0 0,-1 0,1 0,0 0,0 0,0 0,-1 0,1 0,0 0,0 0,-1 1,1-1,0 0,0 0,0 0,-1 0,1 0,0 1,0-1,0 0,-1-24,6 1,1 0,1 0,0 0,2 1,1 0,1 0,24-36,-32 53,0 0,1 0,0 0,0 1,0-1,1 1,-1 0,1 0,6-3,-10 6,1 0,0 1,0-1,-1 1,1-1,0 1,0-1,0 1,0 0,-1 0,1 0,0 0,0 0,0 1,0-1,0 0,-1 1,1 0,0-1,0 1,-1 0,1 0,0 0,-1 0,1 0,-1 0,1 0,-1 0,0 1,0-1,1 1,-1-1,1 4,4 3,-1 2,0-1,-1 1,0-1,0 1,4 19,-6-17,2 0,0-1,0 1,9 15,-12-26,0 1,0 0,0-1,0 1,0-1,0 0,1 1,-1-1,1 0,-1 0,1 0,-1 0,1 0,0 0,-1 0,1 0,0-1,0 1,-1-1,1 1,0-1,0 0,0 0,3 0,0 0,-1-1,0 0,0-1,1 1,-1-1,0 0,0 0,-1 0,1 0,5-4,7-8,0 0,-1-2,18-21,-32 35,15-17,-9 9,0 1,1 0,0 0,0 1,13-10,-19 17,0-1,-1 1,1 0,0 0,0 1,0-1,0 0,0 1,0-1,0 1,0-1,0 1,1 0,-1 0,0 0,0 0,0 0,0 1,0-1,0 1,0-1,0 1,0 0,0-1,0 1,0 0,0 1,0-1,-1 0,1 0,0 1,-1-1,1 1,-1-1,2 3,3 5,0 0,0 0,-1 0,0 1,-1 0,0 0,0 0,-1 1,0-1,-1 1,1 19,-2-24,-1-1,0 0,-1 1,1-1,-1 0,0 1,0-1,-1 0,0 0,0 0,-3 8,3-11,0 1,-1 0,1 0,0-1,-1 1,1-1,-1 0,0 0,0 0,0 0,0-1,0 1,0-1,0 1,0-1,-1 0,1 0,0-1,-6 1,-8 0,0-2,0 0,-1-1,1-1,0 0,1-2,-1 0,-28-12,-9-7</inkml:trace>
</inkml:ink>
</file>

<file path=ppt/ink/ink7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4:33.702"/>
    </inkml:context>
    <inkml:brush xml:id="br0">
      <inkml:brushProperty name="width" value="0.05" units="cm"/>
      <inkml:brushProperty name="height" value="0.05" units="cm"/>
      <inkml:brushProperty name="ignorePressure" value="1"/>
    </inkml:brush>
  </inkml:definitions>
  <inkml:trace contextRef="#ctx0" brushRef="#br0">10 0,'-7'0,"4"8,19 2,13 7,17 0,16-2,19-4,3-4,18-3,6-2,-8-2,-14 0,-13-8,-20-3</inkml:trace>
</inkml:ink>
</file>

<file path=ppt/ink/ink7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4:34.124"/>
    </inkml:context>
    <inkml:brush xml:id="br0">
      <inkml:brushProperty name="width" value="0.05" units="cm"/>
      <inkml:brushProperty name="height" value="0.05" units="cm"/>
      <inkml:brushProperty name="ignorePressure" value="1"/>
    </inkml:brush>
  </inkml:definitions>
  <inkml:trace contextRef="#ctx0" brushRef="#br0">18 0,'-7'0,"-3"0</inkml:trace>
</inkml:ink>
</file>

<file path=ppt/ink/ink7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4:34.499"/>
    </inkml:context>
    <inkml:brush xml:id="br0">
      <inkml:brushProperty name="width" value="0.05" units="cm"/>
      <inkml:brushProperty name="height" value="0.05" units="cm"/>
      <inkml:brushProperty name="ignorePressure" value="1"/>
    </inkml:brush>
  </inkml:definitions>
  <inkml:trace contextRef="#ctx0" brushRef="#br0">1 0,'0'0</inkml:trace>
</inkml:ink>
</file>

<file path=ppt/ink/ink7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4:38.419"/>
    </inkml:context>
    <inkml:brush xml:id="br0">
      <inkml:brushProperty name="width" value="0.05" units="cm"/>
      <inkml:brushProperty name="height" value="0.05" units="cm"/>
      <inkml:brushProperty name="ignorePressure" value="1"/>
    </inkml:brush>
  </inkml:definitions>
  <inkml:trace contextRef="#ctx0" brushRef="#br0">482 104,'1'0,"-1"0,1 1,0-1,0-1,-1 1,1 0,0 0,0 0,-1 0,1 0,0-1,-1 1,1 0,0-1,-1 1,1 0,0-1,-1 1,1-1,-1 1,1-1,-1 1,1-1,-1 1,1-1,-1 0,1 1,-1-1,0 0,0 1,1-1,-1 0,0 0,0 1,0-1,1 0,-1 1,0-1,0 0,0 0,0 1,-1-1,1 0,0 0,0 1,0-1,-1 0,1 0,0 1,-1-1,1 1,0-1,-1 0,1 1,-1-1,0 0,-1-4,-1 0,0 0,0 1,-1-1,1 1,-8-7,3 6,1 1,-1-1,0 2,-1-1,1 1,0 0,-1 1,0 0,0 0,1 1,-1 0,0 0,0 1,0 1,0-1,0 1,0 1,0 0,1 0,-1 1,1 0,-9 4,1-1,-1 2,1 0,1 1,0 1,0 0,1 1,0 0,1 1,1 1,-16 18,17-15,0 2,1-1,1 1,0 1,2 0,0 0,-8 38,12-46,1 0,1 0,0 0,1 1,0-1,0 0,1 0,1 0,0 0,0 0,1 0,0 0,1-1,1 1,9 17,-11-23,1-1,-1 0,1 0,-1 0,1 0,0 0,1-1,-1 0,0 0,1 0,0 0,0-1,0 0,0 0,0 0,0 0,1-1,-1 0,0 0,1 0,-1-1,1 0,-1 0,0 0,1-1,-1 0,1 0,-1 0,0-1,10-3,-3 0,-1-1,1 1,-1-2,0 0,0 0,-1-1,0 0,-1-1,1 0,-2 0,1-1,7-12,-8 7,0 0,0-1,-2 1,0-2,-1 1,5-25,6-89,-15 112,-3 51,1-1,2 0,1 1,1-1,2 0,1 0,2-1,1 0,13 31,-20-57,1 1,0-1,0 0,0 0,1 0,0-1,0 1,0-1,0 0,1 0,-1 0,1-1,0 1,0-1,0-1,12 6,-12-7,-1-1,1 1,0-1,0 1,0-1,0-1,0 1,0-1,0 0,-1 0,1 0,0-1,-1 1,1-1,-1 0,1-1,-1 1,0-1,0 0,7-6,3-4,0-1,-1-1,-1 0,0 0,-1-1,-1-1,0 0,-1-1,-1 1,10-35,-9 24,-2 0,-1 0,-1-1,-2 0,-1 0,-2-49,0 72,-1 0,0-1,0 1,-1 0,1 0,-1 0,0 1,-1-1,0 0,-4-7,6 12,-1-1,1 1,-1-1,1 1,-1-1,1 1,-1 0,0 0,1 0,-1 0,0 0,0 0,0 0,0 0,0 1,0-1,0 1,0 0,0-1,0 1,0 0,0 0,0 0,0 1,0-1,0 0,0 1,0-1,0 1,0 0,0 0,-3 2,-2 0,1 2,0-1,0 1,0 0,0 0,1 0,0 1,0 0,1 0,-1 0,1 1,1-1,-1 1,1 0,0 0,1 0,-3 12,4-16,0 0,0 1,1 0,-1-1,1 1,0-1,0 1,0-1,1 1,-1-1,1 1,0-1,0 1,0-1,0 1,1-1,-1 0,1 0,0 0,0 0,0 0,0 0,1 0,-1-1,1 1,-1-1,1 0,0 0,0 0,0 0,0 0,0-1,1 1,-1-1,0 0,1 0,-1 0,8 1,4-1,0 0,0 0,0-2,0 1,21-5,17-1,-52 6,0 0,0-1,0 1,0 0,0 0,0 0,0 0,-1 1,1-1,0 0,0 0,0 1,0-1,0 0,0 1,0-1,0 1,-1-1,1 1,0-1,0 1,-1 0,1-1,0 1,-1 0,1 0,-1-1,1 1,-1 0,1 0,-1 0,1 0,-1 0,0 0,0 0,1 0,-1-1,0 1,0 0,0 0,0 0,0 0,0 0,0 0,-1 0,1 0,0 0,0 0,-1 1,-3 10,1 0,-2-1,-7 17,0-2,5-5,0 0,1 0,1 1,-2 24,7-41,-1 0,1-1,0 1,0 0,0-1,1 1,-1 0,1-1,0 1,1 0,-1-1,1 0,0 1,0-1,0 0,1 0,-1 0,1 0,0-1,0 1,0-1,1 1,-1-1,1 0,0-1,7 5,-1-3,1 0,0-1,1 0,-1-1,0 0,1-1,-1 0,0-1,1-1,-1 1,1-2,-1 1,0-2,17-5,0-1,0-1,-1-1,-1-2,41-25,-38 19,-1-2,0-1,-2-1,29-32,-46 46,-1-1,0 0,0 0,-1 0,0-1,-1 0,0-1,-1 1,-1-1,1 0,-2-1,0 1,0 0,-1-1,0-13,-2 23,0 0,0 0,-1 0,1 0,-1 0,0 0,0 0,0 0,0 0,0 0,-1 1,1-1,-1 0,0 1,0-1,0 1,0 0,0 0,0 0,-4-3,2 3,-1-1,0 1,1 0,-1 0,0 1,0-1,0 1,0 0,-1 0,1 1,-7 0,1 0,-1 1,1 0,0 1,0 0,-1 1,1 0,1 0,-1 2,1-1,-17 10,17-6,0 1,0-1,1 2,0-1,0 1,1 1,1 0,-7 12,9-15,1 0,0 1,0-1,1 1,0 0,1 0,0 0,1 0,-1 0,2 1,-1-1,2 11,-1-17,0 0,1 0,-1 0,1 0,-1-1,1 1,0 0,0 0,1-1,-1 1,0-1,1 1,0-1,-1 0,1 0,0 1,0-1,0 0,0-1,1 1,-1 0,1-1,-1 1,1-1,-1 0,1 1,0-1,-1-1,1 1,0 0,0-1,0 1,-1-1,7 0,0-1,-1 0,1 0,0-1,-1 0,0 0,1-1,-1 0,0-1,0 0,12-8,85-68,-103 79,0 0,0 0,-1 0,1 0,0 0,0 0,0 0,0 0,0 1,1-1,-1 1,0 0,0 0,0-1,0 1,0 0,0 1,3-1,-3 1,0 0,-1 0,1 0,-1 0,0 0,1 0,-1 0,0 0,1 0,-1 1,0-1,0 0,0 1,0-1,-1 1,1-1,1 4,1 6,0 0,-1 1,0-1,0 0,-1 16,2 69,-10 112,4-173,-2 0,-1-1,-2 1,-2-1,0-1,-23 47,28-70,-1 0,0 0,0-1,-1 0,0 0,-1-1,1 1,-18 12,23-20,-1 1,1 0,-1-1,0 1,1-1,-1 0,0 0,0 0,0 0,0 0,0-1,0 1,0-1,0 0,0 0,-1 0,1 0,0-1,0 1,0-1,0 0,0 0,0 0,1 0,-1 0,0-1,0 1,1-1,-1 1,1-1,-1 0,1 0,0-1,0 1,0 0,-2-4,-3-3,0-2,1 1,0-1,1 1,0-2,1 1,0 0,1-1,0 0,1 0,0 0,1 0,0 0,1 0,0 0,1 0,0 0,6-23,0 6,2 1,0 0,2 0,1 1,1 1,30-46,3 10,87-93,69-44,-173 171,-13 12,-4 3,1 1,0 1,0 0,1 0,1 1,18-9,-31 18,1 0,-1 0,1 1,-1-1,1 1,-1-1,1 1,-1 0,1 0,0 0,-1 0,1 1,-1-1,1 1,-1-1,1 1,-1 0,0 0,1 0,-1 0,0 0,0 1,1-1,-1 1,0 0,-1-1,1 1,0 0,0 0,-1 0,1 0,1 4,3 5,0 0,0 1,-1 0,6 24,1 20,-3 1,-2 0,-2 0,-6 113,0-158,0-14,-1-31,0-60,12-28,-9 111,1-1,1 0,-1 0,2 1,0 0,0 0,1 0,11-18,-16 27,1 0,0-1,-1 1,1 0,0 0,0 0,0 0,0 0,0 0,0 0,0 0,0 0,0 0,1 1,-1-1,0 0,0 1,1-1,-1 1,0-1,1 1,-1 0,1-1,-1 1,1 0,-1 0,0 0,1 0,-1 0,1 1,-1-1,0 0,1 1,-1-1,0 1,1-1,-1 1,0 0,0-1,1 1,-1 0,0 0,0 0,0 0,2 2,2 3,-1 1,1-1,-1 1,0 0,-1 0,0 0,3 9,5 22,-3 0,0 0,1 41,-5-73,3-16,13-39,3-7,-16 44,0 0,1 1,0 0,1 0,0 1,1 0,0 1,0 0,1 0,14-8,-20 14,-1 0,1 1,0 0,0 0,0 0,0 0,0 1,0-1,1 1,-1 1,0-1,1 1,-1 0,0 0,1 1,-1-1,0 1,0 0,1 1,-1-1,0 1,0 0,0 0,-1 1,1-1,0 1,-1 0,7 6,-2 1,-1 0,0 0,-1 0,0 1,0 0,-1 0,-1 1,5 13,6 12,-16-36,1 0,-1 0,0 0,1 0,-1 0,1 0,-1 0,1 0,-1 0,1 0,0 0,-1 0,1 0,0 0,0 0,0-1,0 1,0 0,0-1,0 1,0-1,0 1,0-1,0 1,0-1,0 0,0 1,2-1,-1-1,-1 0,0 0,1 0,-1 0,0 0,0 0,0-1,0 1,0 0,0-1,0 1,0 0,0-1,0 1,-1-1,2-2,3-13,0 1,4-28,4-66,-14 171,4 1,2-1,15 73,-13-114,-2-19</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1:48.196"/>
    </inkml:context>
    <inkml:brush xml:id="br0">
      <inkml:brushProperty name="width" value="0.05" units="cm"/>
      <inkml:brushProperty name="height" value="0.05" units="cm"/>
      <inkml:brushProperty name="ignorePressure" value="1"/>
    </inkml:brush>
  </inkml:definitions>
  <inkml:trace contextRef="#ctx0" brushRef="#br0">168 70,'-9'-22,"-1"-2,9 23,1 1,0-1,0 0,0 0,1 1,-1-1,0 0,0 0,0 1,0-1,1 0,-1 0,0 1,1-1,-1 0,1 1,-1-1,1 0,-1 1,1-1,-1 1,1-1,-1 1,1-1,0 1,-1 0,1-1,0 1,1-1,2 0,0 0,1 0,-1 0,0 1,1 0,-1 0,0 0,1 0,-1 1,0-1,1 1,-1 0,0 1,0-1,0 1,0-1,6 5,2 0,0 1,-1 0,0 1,16 14,-23-19,-1 1,1-1,-1 1,0 0,0 0,0 0,-1 0,1 0,-1 1,0-1,0 1,-1-1,1 1,-1 0,0 0,0-1,-1 1,1 8,-2-7,0 1,-1 0,0-1,0 1,0-1,-1 1,1-1,-2 0,1 0,-1 0,-7 9,-10 8,-1 0,-2-2,0-1,-41 27,61-44,-54 34,37-25,0 1,-26 23,46-35,1-1,-1 1,0-1,0 1,0-1,1 1,-1 0,0-1,1 1,-1 0,0 0,1-1,-1 1,1 0,-1 0,1 0,0 0,-1 0,1 0,0 0,0-1,0 1,-1 0,1 0,0 0,0 0,0 0,1 2,0-2,0-1,0 1,0 0,0 0,0 0,1-1,-1 1,0-1,0 1,1-1,-1 1,0-1,1 0,-1 1,1-1,1 0,64-3,-21-2,14-2,100-24,-116 17</inkml:trace>
</inkml:ink>
</file>

<file path=ppt/ink/ink7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4:38.747"/>
    </inkml:context>
    <inkml:brush xml:id="br0">
      <inkml:brushProperty name="width" value="0.05" units="cm"/>
      <inkml:brushProperty name="height" value="0.05" units="cm"/>
      <inkml:brushProperty name="ignorePressure" value="1"/>
    </inkml:brush>
  </inkml:definitions>
  <inkml:trace contextRef="#ctx0" brushRef="#br0">0 100,'0'-7,"0"-11,0-8,8-1,9 12,2 8</inkml:trace>
</inkml:ink>
</file>

<file path=ppt/ink/ink7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4:39.107"/>
    </inkml:context>
    <inkml:brush xml:id="br0">
      <inkml:brushProperty name="width" value="0.05" units="cm"/>
      <inkml:brushProperty name="height" value="0.05" units="cm"/>
      <inkml:brushProperty name="ignorePressure" value="1"/>
    </inkml:brush>
  </inkml:definitions>
  <inkml:trace contextRef="#ctx0" brushRef="#br0">45 19,'-1'105,"-5"0,-27 146,28-328,7 46,2 1,0 0,2 0,2 0,0 1,2 0,2 0,0 1,26-42,-34 64,0 0,0 0,0 1,1 0,0 0,0 0,0 0,1 1,0 0,-1 0,8-3,-10 6,-1 0,1 0,-1 1,1-1,-1 1,1 0,-1 0,1 0,-1 0,1 0,-1 0,1 1,-1-1,1 1,-1 0,1 0,-1 0,0 0,1 0,-1 0,0 1,0-1,0 1,0-1,0 1,0 0,0 0,-1 0,1 0,-1 0,1 0,1 4,9 16,-1 0,-1 0,0 1,10 44,-12-38,2 0,25 52,-33-77,0 0,1 0,0 0,0 0,0 0,0 0,6 4,-7-7,-1 0,1 0,0 0,-1 0,1 0,0 0,0-1,0 1,-1-1,1 1,0-1,0 0,0 0,0 0,0 0,0 0,-1 0,1 0,0-1,0 1,2-1,17-9</inkml:trace>
</inkml:ink>
</file>

<file path=ppt/ink/ink7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4:40.481"/>
    </inkml:context>
    <inkml:brush xml:id="br0">
      <inkml:brushProperty name="width" value="0.05" units="cm"/>
      <inkml:brushProperty name="height" value="0.05" units="cm"/>
      <inkml:brushProperty name="ignorePressure" value="1"/>
    </inkml:brush>
  </inkml:definitions>
  <inkml:trace contextRef="#ctx0" brushRef="#br0">19 223,'-1'0,"0"1,1-1,-1 0,0 0,1 0,-1 0,0-1,1 1,-1 0,0 0,1 0,-1 0,0-1,1 1,-1 0,1 0,-1-1,1 1,-1-1,1 1,-1 0,1-1,-1 1,1-1,-1 1,1-1,0 0,-1 1,1-1,0 1,-1-1,1 1,0-1,0 0,0 1,-1-1,1 0,0 1,0-1,0 0,0 1,0-1,0 0,1 1,-1-1,0 0,0 1,1-2,-1-1,1 1,1-1,-1 0,0 0,1 1,-1-1,1 1,0-1,2-2,0 1,-1 1,1 0,-1 1,1-1,0 1,0 0,0 0,0 0,0 0,1 1,-1-1,0 1,1 0,-1 0,1 1,-1 0,1-1,-1 2,1-1,0 0,-1 1,0 0,1 0,-1 0,1 0,-1 1,0 0,0 0,0 0,0 0,0 1,0 0,-1-1,1 1,-1 0,0 1,0-1,0 1,0-1,-1 1,1 0,-1 0,0 0,0 0,1 6,1 2,0 1,-1 0,0-1,-1 1,-1 0,0 0,-1 1,0-1,-1 0,-1 0,-4 18,-2 4,-3-1,-23 55,75-143,25-38,-12 20,-3-2,78-157,-123 210,-6 21,0 0,0-1,0 1,0 0,-1 0,1 0,0 0,0 0,0 0,0 0,-1-1,1 1,0 0,0 0,0 0,0 0,-1 0,1 0,0 0,0 0,0 0,-1 0,1 0,0 0,0 0,0 0,-1 0,1 0,0 0,0 0,0 0,0 1,-1-1,1 0,0 0,0 0,0 0,0 0,-1 0,1 1,0-1,0 0,0 0,0 0,0 0,0 1,-28 28,14-11,1 1,1 1,1 0,1 0,0 1,2 0,0 1,-6 31,12-42,0 0,1 1,0-1,1 0,0 1,0-1,1 1,1-1,0 0,1 1,0-1,1 0,0-1,0 1,1-1,1 0,0 0,10 13,-10-16,0-1,0 0,1-1,-1 1,1-1,1-1,-1 1,1-1,0 0,0-1,0 0,0 0,0-1,1 0,-1-1,1 0,-1 0,1 0,-1-1,1-1,0 1,-1-1,1-1,-1 0,0 0,1 0,-1-1,0 0,0-1,-1 0,1 0,-1-1,9-6,11-19</inkml:trace>
</inkml:ink>
</file>

<file path=ppt/ink/ink7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4:41.685"/>
    </inkml:context>
    <inkml:brush xml:id="br0">
      <inkml:brushProperty name="width" value="0.05" units="cm"/>
      <inkml:brushProperty name="height" value="0.05" units="cm"/>
      <inkml:brushProperty name="ignorePressure" value="1"/>
    </inkml:brush>
  </inkml:definitions>
  <inkml:trace contextRef="#ctx0" brushRef="#br0">610 121,'1'0,"0"0,0 0,0 0,0-1,1 1,-1 0,0-1,0 1,0 0,0-1,0 0,0 1,0-1,0 0,0 1,0-1,0 0,-1 0,1 0,0 0,0 0,-1 0,1 0,-1 0,1 0,-1 0,1 0,-1 0,1 0,-1 0,0 0,0 0,0-1,0 1,0 0,0 0,0-3,0 1,0-1,-1 0,1 1,-1-1,0 0,0 1,0-1,0 0,-1 1,-3-6,1 5,0 0,0 0,0 0,0 1,-1 0,0 0,0 0,1 1,-2-1,1 1,0 0,0 1,-1-1,1 1,-1 0,1 0,-1 1,1 0,-11 0,-2 1,-1 1,2 1,-1 0,-33 11,25-4,1 1,0 1,1 2,0 0,1 2,1 0,1 2,0 0,1 2,1 0,1 1,0 0,2 2,1 0,1 1,0 0,-13 38,23-51,0 0,1 0,1 0,-1 0,2 1,0 0,0-1,1 1,1-1,0 1,0-1,1 1,1-1,-1 0,2 0,0 0,0 0,1 0,0-1,1 0,0 0,1-1,0 1,0-1,1-1,0 0,1 0,0 0,0-1,0 0,1-1,0 0,0-1,1 0,0 0,13 3,-10-4,-1-1,0 0,1 0,-1-2,1 0,0 0,-1-1,1-1,0 0,-1-1,1 0,-1-1,23-9,-28 9,1-1,-1 0,0-1,0 0,-1 0,0-1,0 0,0 0,0-1,-1 0,0 0,-1 0,1-1,-1 1,-1-1,0 0,0-1,0 1,-1-1,0 0,1-11,0-14,-4 30,-3 21,-10 210,12-201,0-2</inkml:trace>
</inkml:ink>
</file>

<file path=ppt/ink/ink7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4:42.372"/>
    </inkml:context>
    <inkml:brush xml:id="br0">
      <inkml:brushProperty name="width" value="0.05" units="cm"/>
      <inkml:brushProperty name="height" value="0.05" units="cm"/>
      <inkml:brushProperty name="ignorePressure" value="1"/>
    </inkml:brush>
  </inkml:definitions>
  <inkml:trace contextRef="#ctx0" brushRef="#br0">1 147,'0'-2,"0"1,1-1,-1 0,1 0,0 1,-1-1,1 0,0 1,0-1,0 0,0 1,0 0,1-1,-1 1,0 0,1-1,-1 1,1 0,-1 0,3-1,35-15,-26 14,0 1,0 0,0 1,0 1,1 0,-1 1,0 0,0 1,0 1,0 0,-1 0,1 1,-1 1,19 9,-24-10,0-1,0 1,0 1,0-1,-1 1,1 0,-1 1,-1-1,1 1,-1 0,0 1,0-1,-1 1,1 0,-2 0,1 0,-1 1,0-1,-1 1,1 0,-2 0,1 0,-1 0,0 15,-2-5,-2 0,-1 0,0-1,-1 1,-1-1,0 0,-2-1,0 1,0-1,-2-1,0 0,-16 20,25-35,1 1,0-1,0 0,0 1,0-1,0 0,-1 1,1-1,0 0,0 1,-1-1,1 0,0 0,-1 1,1-1,0 0,0 0,-1 1,1-1,-1 0,1 0,0 0,-1 0,1 0,0 0,-1 1,1-1,-1 0,1 0,0 0,-1 0,1 0,0 0,-1-1,1 1,-1 0,1 0,0 0,-1 0,1 0,0 0,-1-1,1 1,0 0,-1 0,1-1,0 1,-1 0,1 0,0-1,0 1,-1 0,1-1,0 1,0 0,0-1,0 1,-1 0,1-1,0 1,0-1,0 0,0-26,8-8,1 1,1 0,3 0,19-39,3-8,49-130,-83 208,-1 5,-4 17,-12 51,-3 15,14-64,2 0,1 0,0 0,2 0,0 1,6 33,-6-49,1 0,1 0,-1 0,1 0,0 0,0 0,0-1,1 1,0-1,0 0,0 0,1 0,0 0,0 0,0-1,1 0,-1 1,1-2,0 1,0-1,0 1,1-1,-1-1,1 1,-1-1,12 3,29 0</inkml:trace>
</inkml:ink>
</file>

<file path=ppt/ink/ink7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4:42.701"/>
    </inkml:context>
    <inkml:brush xml:id="br0">
      <inkml:brushProperty name="width" value="0.05" units="cm"/>
      <inkml:brushProperty name="height" value="0.05" units="cm"/>
      <inkml:brushProperty name="ignorePressure" value="1"/>
    </inkml:brush>
  </inkml:definitions>
  <inkml:trace contextRef="#ctx0" brushRef="#br0">8 18,'-7'0,"12"0,20 0,13 0,15 0,14 0,3 0,-4-8,-12-2</inkml:trace>
</inkml:ink>
</file>

<file path=ppt/ink/ink7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4:43.075"/>
    </inkml:context>
    <inkml:brush xml:id="br0">
      <inkml:brushProperty name="width" value="0.05" units="cm"/>
      <inkml:brushProperty name="height" value="0.05" units="cm"/>
      <inkml:brushProperty name="ignorePressure" value="1"/>
    </inkml:brush>
  </inkml:definitions>
  <inkml:trace contextRef="#ctx0" brushRef="#br0">47 1,'0'7,"0"11,-7 16,-3 18,0 7,2 2,3-3,1-4,2-3,2-3,0-25,0-16</inkml:trace>
</inkml:ink>
</file>

<file path=ppt/ink/ink7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4:43.419"/>
    </inkml:context>
    <inkml:brush xml:id="br0">
      <inkml:brushProperty name="width" value="0.05" units="cm"/>
      <inkml:brushProperty name="height" value="0.05" units="cm"/>
      <inkml:brushProperty name="ignorePressure" value="1"/>
    </inkml:brush>
  </inkml:definitions>
  <inkml:trace contextRef="#ctx0" brushRef="#br0">1 11,'0'-8,"0"6,0 10,0 26,7 30,3 26,-1 5,-1 2,-3-9,-2-4,-1-23,-1-24</inkml:trace>
</inkml:ink>
</file>

<file path=ppt/ink/ink7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4:43.809"/>
    </inkml:context>
    <inkml:brush xml:id="br0">
      <inkml:brushProperty name="width" value="0.05" units="cm"/>
      <inkml:brushProperty name="height" value="0.05" units="cm"/>
      <inkml:brushProperty name="ignorePressure" value="1"/>
    </inkml:brush>
  </inkml:definitions>
  <inkml:trace contextRef="#ctx0" brushRef="#br0">8 28,'-7'0,"12"0,21 0,42 0,47 0,34 0,15-7,-15-3,-31 0</inkml:trace>
</inkml:ink>
</file>

<file path=ppt/ink/ink7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4:44.153"/>
    </inkml:context>
    <inkml:brush xml:id="br0">
      <inkml:brushProperty name="width" value="0.05" units="cm"/>
      <inkml:brushProperty name="height" value="0.05" units="cm"/>
      <inkml:brushProperty name="ignorePressure" value="1"/>
    </inkml:brush>
  </inkml:definitions>
  <inkml:trace contextRef="#ctx0" brushRef="#br0">19 1,'20'0,"0"1,0 1,0 1,0 1,24 8,-38-11,-1 2,1-1,-1 0,0 1,0 0,0 0,0 1,-1 0,1-1,-1 1,5 7,-7-8,0 0,0 0,0 0,-1 1,0-1,1 1,-1-1,-1 1,1 0,0-1,-1 1,0 0,0 0,0-1,0 1,0 0,-1-1,0 1,0 0,-1 3,-1 1,0-1,-1 0,1 0,-2 0,1 0,-1 0,0-1,0 0,-1 0,1 0,-1-1,-1 0,1 0,-1 0,-9 4,4-2,0-2,-1 1,1-1,-1-1,0 0,0-1,0-1,-17 2,14-4,19-1,28 1,0 8,58 23,15 4,-73-34,-8-9</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1:49.665"/>
    </inkml:context>
    <inkml:brush xml:id="br0">
      <inkml:brushProperty name="width" value="0.05" units="cm"/>
      <inkml:brushProperty name="height" value="0.05" units="cm"/>
      <inkml:brushProperty name="ignorePressure" value="1"/>
    </inkml:brush>
  </inkml:definitions>
  <inkml:trace contextRef="#ctx0" brushRef="#br0">168 7,'-2'-7,"-3"15,-7 19,0 9,-112 380,121-401,0-1,0 0,1 1,1 0,1-1,1 17,-1-29,0-1,0 1,1 0,-1-1,1 1,-1-1,1 1,0 0,0-1,-1 0,1 1,0-1,0 1,1-1,-1 0,0 0,0 0,0 0,1 0,-1 0,1 0,-1 0,1 0,-1-1,1 1,-1 0,1-1,0 0,-1 1,1-1,0 0,-1 0,1 0,0 0,-1 0,1 0,0 0,-1 0,1-1,-1 1,1-1,0 1,-1-1,1 0,1-1,7-2,0-1,0 0,0-1,-1 0,15-11,-8 1,-1 1,23-31,-7 7,-30 38,-1 1,0-1,1 0,0 1,-1-1,1 1,-1-1,1 0,-1 1,1 0,0-1,0 1,-1-1,1 1,0 0,-1-1,1 1,0 0,0 0,0 0,-1 0,1 0,0 0,0 0,0 0,-1 0,1 0,0 0,0 0,0 0,-1 1,1-1,0 0,-1 0,1 1,0-1,0 1,-1-1,1 1,-1-1,1 1,0-1,-1 1,1-1,-1 1,1 0,-1-1,0 1,1 0,-1 0,0-1,1 2,21 54,-14-31,-5-19,1 0,-1 1,1-1,0 0,1-1,-1 1,1-1,0 0,1 0,-1-1,1 1,9 4,-12-7,0-1,1 1,-1-1,1 0,0 0,-1 0,1-1,0 1,-1-1,1 0,0 0,-1 0,1-1,0 1,-1-1,1 0,0 0,-1 0,1 0,-1-1,0 0,1 1,-1-1,0 0,4-4,-1 2,0-1,-1 1,0-1,0 0,0 0,0-1,-1 0,0 1,0-2,-1 1,1 0,-1-1,-1 1,1-1,-1 0,0 0,-1 0,0 0,0 0,0 0,-1 0,0 0,0 0,-1 0,0 0,0 0,-1 0,0 0,0 0,-1 0,1 1,-1-1,-1 1,1 0,-1 0,0 0,-1 0,1 1,-1 0,0 0,-1 0,1 0,-1 1,0 0,0 0,0 1,0 0,-10-4,9 5,0 0,0 1,0 0,0 0,-10 1,-5 6,22-6,-1 1,1-1,0 1,-1 0,1-1,0 1,0-1,0 1,-1 0,1-1,0 1,0-1,0 1,0 0,0-1,0 1,0 0,0-1,0 1,0 0,1-1,-1 1,0-1,0 1,0 0,1-1,-1 1,0-1,1 1,-1-1,1 1,0 0,1 2,1 0,0 0,1 0,-1-1,1 1,-1-1,1 0,0 0,-1 0,1 0,0-1,0 1,1-1,-1 0,5 0,69 8,-52-10,0-1,0-2,0 0,0-2,-1 0,0-2,-1-1,29-13,-38 15,-10 5,46-13,-49 14,0 1,0 0,-1 0,1 0,0 0,0 0,-1 0,1 0,0 1,0-1,-1 0,1 1,0 0,-1-1,1 1,-1 0,1 0,-1 0,1 0,-1 0,1 0,-1 0,0 1,0-1,0 0,2 3,3 8,-1 0,-1 1,0-1,3 22,6 14,-9-35,-1-6,-1 0,1 0,-1 0,0 0,-1 1,1-1,-2 1,1-1,-1 1,0-1,0 1,-1-1,-3 13,4-19,0 0,-1-1,1 1,-1 0,1 0,0-1,-1 1,1 0,-1-1,1 1,-1-1,0 1,1 0,-1-1,0 1,1-1,-1 0,0 1,0-1,1 0,-1 1,0-1,0 0,0 0,1 0,-2 1,1-1,0-1,1 1,-1 0,1 0,-1-1,1 1,-1 0,1 0,-1-1,1 1,0 0,-1-1,1 1,-1-1,1 1,0-1,-1 1,1-1,0 1,0-1,-1 1,1-1,0 1,0-1,0 1,0-1,-1 1,1-1,0 0,0 1,0-1,0 1,0-1,1 1,-1-1,0 0,0 0,2-4,-1-1,1 1,0 0,0 0,1 0,-1 0,1 0,0 0,1 1,6-9,49-43,-36 35,-12 10,7-7,0 1,2 0,0 1,40-23,-58 38,1 0,-1 0,1 1,-1-1,1 1,0-1,-1 1,1 0,0 0,-1 0,1 0,0 0,-1 1,1-1,-1 1,1 0,0 0,-1 0,0 0,1 0,-1 0,0 1,1-1,-1 1,0-1,0 1,0 0,0 0,-1 0,1 0,0 0,1 5,8 9,-2 0,0 1,11 30,-8-21,-8-17,-1-1,1 1,-1-1,-1 1,1 0,-2 0,1 0,0 11,-2-17,-1-1,1 1,0-1,-1 1,0-1,1 0,-1 1,0-1,0 0,0 0,-1 1,1-1,0 0,-1 0,0 0,1-1,-1 1,0 0,0-1,0 1,0-1,0 1,0-1,0 0,-1 0,1 0,0 0,-1 0,1-1,0 1,-1-1,1 1,-1-1,1 0,-4 0,-4 0,-1 0,1-1,0 0,0-1,0 0,0 0,-18-8,-19-10</inkml:trace>
</inkml:ink>
</file>

<file path=ppt/ink/ink7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4:44.513"/>
    </inkml:context>
    <inkml:brush xml:id="br0">
      <inkml:brushProperty name="width" value="0.05" units="cm"/>
      <inkml:brushProperty name="height" value="0.05" units="cm"/>
      <inkml:brushProperty name="ignorePressure" value="1"/>
    </inkml:brush>
  </inkml:definitions>
  <inkml:trace contextRef="#ctx0" brushRef="#br0">0 10,'0'-7,"0"4,0 11,0 19,0 42,8 32,1 5,1-7,-3-6,-2-11,-1-12,-2-18</inkml:trace>
</inkml:ink>
</file>

<file path=ppt/ink/ink7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4:44.966"/>
    </inkml:context>
    <inkml:brush xml:id="br0">
      <inkml:brushProperty name="width" value="0.05" units="cm"/>
      <inkml:brushProperty name="height" value="0.05" units="cm"/>
      <inkml:brushProperty name="ignorePressure" value="1"/>
    </inkml:brush>
  </inkml:definitions>
  <inkml:trace contextRef="#ctx0" brushRef="#br0">1 400,'12'-1,"1"0,-1-1,0-1,18-6,14-2,-23 6,1 0,-1-2,1 0,-2-1,1-1,-1-1,-1-1,28-20,-40 25,1-1,-1 1,0-2,0 1,-1-1,0 1,0-2,-1 1,0-1,-1 1,0-1,0-1,-1 1,0 0,0-1,-1 0,0 1,-1-1,0 0,-1 0,-1-15,1 20,-1 0,1 0,-1 0,0 1,0-1,0 0,-1 0,0 1,0-1,0 1,0-1,-1 1,1 0,-5-4,7 8,0-1,-1 1,1 0,-1 0,1 0,0-1,-1 1,1 0,-1 0,1 0,0 0,-1 0,1 0,-1 0,1 0,-1 0,1 0,-1 0,1 0,0 0,-1 0,1 0,-1 0,1 0,-1 1,1-1,0 0,-1 0,1 1,-1-1,1 0,0 0,-1 1,1-1,0 0,0 1,-1-1,1 0,0 1,0-1,-1 1,1-1,0 1,-5 10,2 0,-1 0,1 1,1-1,0 1,0-1,1 19,-1-12,-9 539,12-527</inkml:trace>
</inkml:ink>
</file>

<file path=ppt/ink/ink7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4:45.559"/>
    </inkml:context>
    <inkml:brush xml:id="br0">
      <inkml:brushProperty name="width" value="0.05" units="cm"/>
      <inkml:brushProperty name="height" value="0.05" units="cm"/>
      <inkml:brushProperty name="ignorePressure" value="1"/>
    </inkml:brush>
  </inkml:definitions>
  <inkml:trace contextRef="#ctx0" brushRef="#br0">0 105,'1'-4,"0"0,-1 1,1-1,0 0,1 1,-1-1,1 0,0 1,-1 0,2-1,-1 1,0 0,0 0,1 0,0 0,0 1,0-1,0 1,0 0,0-1,5-1,-1 0,0 0,0 1,0 0,1 0,-1 1,1 0,-1 0,1 0,12 0,-14 2,-1 1,1-1,-1 1,0 0,1 0,-1 1,0-1,0 1,0 0,0 0,0 1,-1 0,1 0,-1 0,9 7,-7-4,-1 1,0-1,0 1,0 0,-1 0,0 1,0-1,-1 1,5 13,-5-9,0-1,-1 0,0 1,-1-1,0 1,-1 0,0-1,0 1,-2-1,1 1,-2-1,1 1,-2-1,-8 21,-8-3,19-27,0-1,0 0,0 0,0 0,0 0,0 0,0 0,0 0,-1-1,1 1,0 0,0-1,-1 1,1-1,-1 1,1-1,0 0,-1 1,-1-1,2 0,1 0,-1-1,0 1,1 0,-1 0,1-1,-1 1,1 0,-1-1,1 1,0-1,-1 1,1 0,-1-1,1 1,0-1,-1 1,1-1,0 1,0-1,-1 0,1 1,0-1,0 1,0-1,0 0,0 1,-1-1,1 1,0-1,1 0,-1 1,0-1,0 1,0-1,0 0,0 1,1-2,8-26,-8 28,23-50,3 1,51-70,-28 46,-33 50,-17 30,-20 44,15-40,-6 13,2-1,0 2,2 0,-8 43,14-62,0 0,1-1,-1 1,2 0,-1 0,0-1,1 1,0 0,1-1,-1 1,1-1,0 1,0-1,1 0,0 0,-1 0,2 0,-1-1,0 1,1-1,0 0,0 0,1 0,-1 0,1-1,-1 1,10 3,-7-3,1-1,0-1,0 1,0-1,1-1,-1 1,0-1,1-1,-1 1,1-2,-1 1,0-1,1 0,-1-1,0 0,0 0,0-1,0 0,0 0,-1-1,13-8,13-13</inkml:trace>
</inkml:ink>
</file>

<file path=ppt/ink/ink7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4:46.060"/>
    </inkml:context>
    <inkml:brush xml:id="br0">
      <inkml:brushProperty name="width" value="0.05" units="cm"/>
      <inkml:brushProperty name="height" value="0.05" units="cm"/>
      <inkml:brushProperty name="ignorePressure" value="1"/>
    </inkml:brush>
  </inkml:definitions>
  <inkml:trace contextRef="#ctx0" brushRef="#br0">1 64,'0'-2,"0"-1,0 1,-1 0,1-1,1 1,-1 0,0-1,1 1,-1 0,1 0,0-1,-1 1,1 0,0 0,0 0,1 0,-1 0,0 0,1 0,-1 0,1 1,0-1,-1 1,1-1,0 1,0-1,0 1,0 0,0 0,0 0,0 0,1 0,-1 1,0-1,0 1,1-1,-1 1,0 0,1 0,-1 0,0 0,5 1,-2 0,1 0,-1 0,0 1,0 0,0 0,0 0,0 0,0 1,-1 0,1 0,-1 0,0 1,0-1,0 1,0 0,-1 0,1 1,2 4,-3-4,-1 0,0 1,0-1,-1 1,1-1,-1 1,0-1,-1 1,1 0,-1-1,0 1,-1 0,1 0,-1-1,0 1,0-1,-1 1,0-1,0 1,0-1,-1 0,-3 5,-1 2,-1-1,0 0,-1 0,0-1,-1 0,0 0,-20 14,5-1,25-23,0 0,0 0,0 0,0 1,0-1,0 0,0 0,0 1,0-1,0 0,0 0,0 1,0-1,0 0,0 0,0 0,0 1,0-1,0 0,0 0,0 1,1-1,-1 0,0 0,0 0,0 0,0 1,0-1,1 0,-1 0,0 0,0 0,0 0,1 1,-1-1,0 0,0 0,1 0,-1 0,0 0,0 0,0 0,1 0,-1 0,0 0,0 0,1 0,-1 0,0 0,0 0,1 0,-1 0,0 0,10-1,-1 0,1-1,-1 0,12-4,101-39,-66 21</inkml:trace>
</inkml:ink>
</file>

<file path=ppt/ink/ink7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4:54.275"/>
    </inkml:context>
    <inkml:brush xml:id="br0">
      <inkml:brushProperty name="width" value="0.05" units="cm"/>
      <inkml:brushProperty name="height" value="0.05" units="cm"/>
      <inkml:brushProperty name="ignorePressure" value="1"/>
    </inkml:brush>
  </inkml:definitions>
  <inkml:trace contextRef="#ctx0" brushRef="#br0">31 4,'-17'-2,"17"1,-1 1,1 0,-1 0,1 0,0 0,-1-1,1 1,-1 0,1 0,-1 0,1 0,-1 0,1 0,-1 0,1 0,-1 0,1 0,-1 1,1-1,0 0,-1 0,1 0,-1 0,1 1,0-1,-1 0,1 0,-1 1,0 30,32 397,-12-504,-17 63,2-16,1 0,1 0,2 1,1 0,1 0,22-43,-31 69,0 0,0 0,0 0,1 0,-1 0,0 0,1 0,-1 1,1-1,0 1,0-1,-1 1,1-1,0 1,0 0,0 0,0 0,0 0,1 0,-1 1,0-1,0 1,4-1,-4 2,1 0,-1 0,0 0,1 0,-1 0,0 1,0-1,0 1,0 0,0-1,0 1,-1 0,1 0,0 0,-1 0,0 0,1 1,-1-1,0 0,0 1,0 2,8 17,-2 0,0 1,-2 0,5 43,-3 92,-8-150,-3-21,-3-29,6 16,1 1,1 0,1-1,5-28,-6 48,1 0,-1 0,1 0,0 0,1 0,-1 1,1-1,0 1,0-1,1 1,0 0,0 0,0 1,0-1,1 1,-1 0,1 0,0 0,1 1,-1 0,1 0,9-4,-11 6,1 0,-1 0,1 1,0 0,-1-1,1 1,0 1,0-1,-1 1,1 0,-1 0,1 0,-1 1,1-1,-1 1,0 0,1 1,-1-1,0 1,-1-1,1 1,0 0,4 6,5 5,0 1,-1 0,0 1,10 21,2 5</inkml:trace>
</inkml:ink>
</file>

<file path=ppt/ink/ink7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4:54.650"/>
    </inkml:context>
    <inkml:brush xml:id="br0">
      <inkml:brushProperty name="width" value="0.05" units="cm"/>
      <inkml:brushProperty name="height" value="0.05" units="cm"/>
      <inkml:brushProperty name="ignorePressure" value="1"/>
    </inkml:brush>
  </inkml:definitions>
  <inkml:trace contextRef="#ctx0" brushRef="#br0">0 0,'0'7,"0"18,0 19,0 10,0 10,0 9,0 0,0-20,0-19</inkml:trace>
</inkml:ink>
</file>

<file path=ppt/ink/ink7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4:54.993"/>
    </inkml:context>
    <inkml:brush xml:id="br0">
      <inkml:brushProperty name="width" value="0.05" units="cm"/>
      <inkml:brushProperty name="height" value="0.05" units="cm"/>
      <inkml:brushProperty name="ignorePressure" value="1"/>
    </inkml:brush>
  </inkml:definitions>
  <inkml:trace contextRef="#ctx0" brushRef="#br0">1 28,'0'-8,"7"-2,4 1</inkml:trace>
</inkml:ink>
</file>

<file path=ppt/ink/ink7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4:55.353"/>
    </inkml:context>
    <inkml:brush xml:id="br0">
      <inkml:brushProperty name="width" value="0.05" units="cm"/>
      <inkml:brushProperty name="height" value="0.05" units="cm"/>
      <inkml:brushProperty name="ignorePressure" value="1"/>
    </inkml:brush>
  </inkml:definitions>
  <inkml:trace contextRef="#ctx0" brushRef="#br0">0 0,'0'454,"3"-474,0 1,1-1,1 1,14-36,-17 48,8-19,0 1,18-31,-24 49,0-1,1 1,0 0,0 1,1-1,0 1,0 0,0 1,1-1,0 1,11-6,-15 10,-1 0,0 0,0 1,1-1,-1 1,0 0,0-1,1 1,-1 0,0 1,1-1,-1 0,0 0,0 1,1 0,-1-1,0 1,0 0,0 0,0 0,0 0,0 1,0-1,0 0,0 1,-1 0,1-1,-1 1,1 0,-1 0,1-1,0 4,6 8,0 0,-1 0,9 27,-9-24,-1 0,17 36,-22-50,1 1,0 0,-1-1,1 0,0 1,0-1,0 0,0 0,1 0,-1 0,1-1,-1 1,1 0,-1-1,5 2,13-2</inkml:trace>
</inkml:ink>
</file>

<file path=ppt/ink/ink7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4:55.869"/>
    </inkml:context>
    <inkml:brush xml:id="br0">
      <inkml:brushProperty name="width" value="0.05" units="cm"/>
      <inkml:brushProperty name="height" value="0.05" units="cm"/>
      <inkml:brushProperty name="ignorePressure" value="1"/>
    </inkml:brush>
  </inkml:definitions>
  <inkml:trace contextRef="#ctx0" brushRef="#br0">1 88,'5'-4,"1"-1,0 1,0-1,0 2,1-1,-1 1,1 0,0 0,0 1,0-1,0 2,0-1,1 1,-1 0,0 1,1 0,-1 0,8 1,-9-1,0 1,0 0,1 1,-1-1,0 1,0 0,-1 0,1 1,0 0,-1 0,1 0,-1 1,0 0,0 0,-1 0,1 0,-1 1,0-1,0 1,5 9,-5-4,0 1,-1-1,0 0,-1 1,0-1,-1 1,0 0,-1 0,-1 19,1-22,-1 1,0-1,-1 0,0 0,0 0,0 0,-1 0,-1 0,1 0,-1-1,0 0,-8 11,10-19,4-8,14-26,3 0,1 1,1 0,28-33,-7 10,-1-3,-22 40,-19 20,1-1,-1 1,0 0,0 0,0 0,1 0,-1 0,0 0,0 0,0 0,0 0,1 0,-1 0,0 0,0 0,0 0,1 0,-1 0,0 0,0 0,0 0,1 0,-1 0,0 0,0 1,0-1,0 0,1 0,-1 0,0 0,0 0,0 0,0 1,0-1,0 0,1 0,-1 0,0 0,0 1,0-1,0 0,0 0,0 0,0 0,0 1,0-1,0 0,0 0,0 0,0 1,0-1,0 0,-5 44,4-38,-1 7,0 1,0-1,1 0,1 0,1 1,0-1,0 0,1 0,5 16,-5-23,0 0,1-1,-1 1,2 0,-1-1,0 1,1-1,0 0,0 0,1-1,-1 1,1-1,0 0,0 0,0 0,1-1,-1 0,1 0,0 0,0-1,7 2,-4-2,0 0,0-1,0-1,1 1,-1-2,0 1,0-1,0 0,0-1,0 0,0-1,0 0,-1 0,1 0,-1-1,14-9,23-17</inkml:trace>
</inkml:ink>
</file>

<file path=ppt/ink/ink7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4:56.556"/>
    </inkml:context>
    <inkml:brush xml:id="br0">
      <inkml:brushProperty name="width" value="0.05" units="cm"/>
      <inkml:brushProperty name="height" value="0.05" units="cm"/>
      <inkml:brushProperty name="ignorePressure" value="1"/>
    </inkml:brush>
  </inkml:definitions>
  <inkml:trace contextRef="#ctx0" brushRef="#br0">478 135,'46'-53,"-44"50,0 0,0 0,0-1,0 1,-1 0,0-1,1 1,-1-1,0 0,-1 1,1-1,-1 0,1 1,-1-1,-1-6,1 9,0 0,-1 0,1 0,-1 0,1 0,-1 0,1 0,-1 0,1 0,-1 0,0 0,0 1,1-1,-1 0,0 0,0 1,0-1,0 1,0-1,0 1,0-1,0 1,0-1,0 1,0 0,0-1,0 1,-2 0,-35 3,15 2,1 2,0 0,1 2,0 0,0 2,1 0,0 1,1 1,1 1,-21 18,13-6,0 0,2 1,1 1,1 2,-33 57,46-70,1 0,0 0,2 1,0 0,1 0,0 1,2 0,0-1,0 26,3-37,0 1,1 0,0-1,0 1,0 0,1-1,0 1,1-1,0 0,0 0,1 0,-1 0,1-1,1 1,-1-1,1 0,1 0,-1-1,1 1,-1-1,2-1,-1 1,0-1,1 0,9 4,-9-5,0 0,0 0,1-1,-1 0,1-1,-1 0,1 0,-1 0,1-1,0 0,-1-1,1 0,-1 0,1 0,-1-1,1 0,-1 0,0-1,0 0,13-8,-10 4,0 0,0 0,-1-1,0-1,0 0,-1 0,0-1,0 0,-1 0,-1 0,1-1,4-12,-6 11,-2 4,0 1,1-1,0 1,9-13,-13 19,0 1,0 0,1 0,-1-1,0 1,1 0,-1 0,0 0,1-1,-1 1,0 0,1 0,-1 0,0 0,1 0,-1 0,0 0,1 0,-1 0,0 0,1 0,-1 0,1 0,-1 0,0 0,1 0,-1 0,0 0,1 0,-1 1,0-1,1 0,-1 0,0 0,0 1,1-1,-1 0,0 0,1 1,-1-1,0 0,0 1,0-1,1 0,-1 1,0-1,0 0,0 1,0-1,0 0,0 1,0-1,0 0,0 1,1-1,-2 0,1 1,0-1,0 1,0-1,0 1,5 32,-4-27,24 156,-18-126</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1:50.055"/>
    </inkml:context>
    <inkml:brush xml:id="br0">
      <inkml:brushProperty name="width" value="0.05" units="cm"/>
      <inkml:brushProperty name="height" value="0.05" units="cm"/>
      <inkml:brushProperty name="ignorePressure" value="1"/>
    </inkml:brush>
  </inkml:definitions>
  <inkml:trace contextRef="#ctx0" brushRef="#br0">2 32,'-1'-2,"1"1,0-1,0 0,0 0,0 0,0 0,0 0,0 0,1 1,-1-1,1 0,-1 0,1 0,0 1,1-3,0 4,0 1,0-1,0 1,0 0,0 0,-1-1,1 1,0 1,0-1,-1 0,1 0,0 1,-1-1,0 1,1-1,1 3,63 58,-3 4,64 85,-101-116,-2 1,-1 1,-1 1,-3 1,-1 1,22 73,-36-100,-1 0,-1 1,0-1,-1 1,0 0,-1-1,-1 1,-4 26,3-32,0 0,-1 0,0-1,0 1,-1-1,0 1,0-1,-1-1,0 1,0 0,0-1,-1 0,0-1,0 1,-13 8,-42 18,2-12</inkml:trace>
</inkml:ink>
</file>

<file path=ppt/ink/ink7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4:57.072"/>
    </inkml:context>
    <inkml:brush xml:id="br0">
      <inkml:brushProperty name="width" value="0.05" units="cm"/>
      <inkml:brushProperty name="height" value="0.05" units="cm"/>
      <inkml:brushProperty name="ignorePressure" value="1"/>
    </inkml:brush>
  </inkml:definitions>
  <inkml:trace contextRef="#ctx0" brushRef="#br0">0 111,'9'-9,"1"1,-1 0,1 1,1 0,-1 0,1 1,0 1,1 0,-1 0,1 1,0 1,0 0,13-2,-20 4,1 1,-1 0,0 0,0 0,0 1,0 0,0 0,-1 0,1 0,0 1,0-1,-1 1,1 1,-1-1,1 1,-1-1,0 1,0 0,0 1,-1-1,1 1,-1-1,0 1,0 0,0 1,0-1,-1 0,1 1,-1-1,0 1,-1 0,1 0,-1-1,1 7,0 3,-1-1,0 1,-1 0,-1-1,0 1,-1-1,0 1,-1-1,0 1,-1-1,-1-1,0 1,-1 0,0-1,-1 0,-9 12,15-22,0-1,0 1,0-1,0 1,0-1,0 1,0-1,-1 0,1 1,-1-1,1 0,-1 0,1 0,-1 0,0 0,1-1,-1 1,0 0,0-1,-3 1,4-1,1 0,-1 0,1 0,0-1,-1 1,1 0,-1 0,1-1,0 1,-1 0,1-1,0 1,-1-1,1 1,0 0,-1-1,1 1,0-1,0 1,0 0,-1-1,1 1,0-1,0 1,0-1,0 1,0-2,3-26,16-20,1 0,3 1,2 2,1 0,50-63,-69 101,-3 9,-6 19,-14 40,14-55,-5 21,0 0,2 0,1 0,-1 36,5-54,0-1,1 1,0-1,1 0,0 1,0-1,0 0,5 9,-5-12,1-2,-1 1,1 0,-1 0,1-1,0 0,0 1,1-1,-1 0,1-1,-1 1,1-1,0 1,0-1,0 0,6 2,25 3</inkml:trace>
</inkml:ink>
</file>

<file path=ppt/ink/ink7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4:57.416"/>
    </inkml:context>
    <inkml:brush xml:id="br0">
      <inkml:brushProperty name="width" value="0.05" units="cm"/>
      <inkml:brushProperty name="height" value="0.05" units="cm"/>
      <inkml:brushProperty name="ignorePressure" value="1"/>
    </inkml:brush>
  </inkml:definitions>
  <inkml:trace contextRef="#ctx0" brushRef="#br0">8 50,'-8'0,"13"0,28 7,23 3,9-1,17-8,15-6,0-8,-9-3,-20-6,-22 1</inkml:trace>
</inkml:ink>
</file>

<file path=ppt/ink/ink7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4:57.775"/>
    </inkml:context>
    <inkml:brush xml:id="br0">
      <inkml:brushProperty name="width" value="0.05" units="cm"/>
      <inkml:brushProperty name="height" value="0.05" units="cm"/>
      <inkml:brushProperty name="ignorePressure" value="1"/>
    </inkml:brush>
  </inkml:definitions>
  <inkml:trace contextRef="#ctx0" brushRef="#br0">0 1,'0'7,"0"18,0 19,0 10,0 18,0 11,0 0,0-8,0-23,0-21</inkml:trace>
</inkml:ink>
</file>

<file path=ppt/ink/ink7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4:58.119"/>
    </inkml:context>
    <inkml:brush xml:id="br0">
      <inkml:brushProperty name="width" value="0.05" units="cm"/>
      <inkml:brushProperty name="height" value="0.05" units="cm"/>
      <inkml:brushProperty name="ignorePressure" value="1"/>
    </inkml:brush>
  </inkml:definitions>
  <inkml:trace contextRef="#ctx0" brushRef="#br0">1 10,'0'-7,"0"4,7 11,3 26,0 30,5 26,0 13,-2-4,-4-19</inkml:trace>
</inkml:ink>
</file>

<file path=ppt/ink/ink7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4:58.447"/>
    </inkml:context>
    <inkml:brush xml:id="br0">
      <inkml:brushProperty name="width" value="0.05" units="cm"/>
      <inkml:brushProperty name="height" value="0.05" units="cm"/>
      <inkml:brushProperty name="ignorePressure" value="1"/>
    </inkml:brush>
  </inkml:definitions>
  <inkml:trace contextRef="#ctx0" brushRef="#br0">1 25,'0'8,"7"2,18-1,34-1,30-2,6-3,10-9,-5-3,-5-1,-19-5,-15-1,-17 3</inkml:trace>
</inkml:ink>
</file>

<file path=ppt/ink/ink7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4:58.822"/>
    </inkml:context>
    <inkml:brush xml:id="br0">
      <inkml:brushProperty name="width" value="0.05" units="cm"/>
      <inkml:brushProperty name="height" value="0.05" units="cm"/>
      <inkml:brushProperty name="ignorePressure" value="1"/>
    </inkml:brush>
  </inkml:definitions>
  <inkml:trace contextRef="#ctx0" brushRef="#br0">68 1,'6'4,"1"0,-1 0,1 0,0-1,0 0,0 0,1-1,-1 0,0 0,9 1,22 6,-19-3,0 1,0 0,-1 2,0 0,19 13,-34-20,0-1,0 2,0-1,-1 0,1 1,-1-1,1 1,-1 0,0 0,0 0,0 0,0 0,0 0,-1 0,0 1,1-1,-1 0,0 1,-1-1,1 1,-1 0,1-1,-1 1,0-1,-1 1,1 0,-1-1,1 1,-1-1,0 1,0-1,0 0,-1 1,1-1,-1 0,-3 5,-6 7,0-1,-1-1,-1 0,0 0,0-2,-2 1,1-2,-1 0,-1 0,0-2,0 0,0-1,-1 0,0-1,-1-1,1-1,-1-1,-29 3,46-6,-1 0,1 1,0-1,0 0,-1 0,1 0,0 0,0 0,-1 0,1 0,0 0,0 0,-1-1,1 1,0-1,0 1,0-1,0 1,-1-1,1 1,0-1,0 0,0 0,0 0,-1-1,3 1,1-1,-1 1,0 0,0 0,1 0,-1 0,1 0,-1 0,1 0,0 0,-1 0,1 1,0-1,-1 1,1-1,0 1,2-1,12-2,0 1,-1 0,1 1,0 1,0 0,0 1,-1 0,1 2,21 5,-8 1,0 1,0 1,52 29,-51-22</inkml:trace>
</inkml:ink>
</file>

<file path=ppt/ink/ink7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4:59.150"/>
    </inkml:context>
    <inkml:brush xml:id="br0">
      <inkml:brushProperty name="width" value="0.05" units="cm"/>
      <inkml:brushProperty name="height" value="0.05" units="cm"/>
      <inkml:brushProperty name="ignorePressure" value="1"/>
    </inkml:brush>
  </inkml:definitions>
  <inkml:trace contextRef="#ctx0" brushRef="#br0">1 10,'0'-7,"0"5,0 10,0 18,7 35,3 22,0 5,-2 9,-3-5,-1-17</inkml:trace>
</inkml:ink>
</file>

<file path=ppt/ink/ink7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4:59.525"/>
    </inkml:context>
    <inkml:brush xml:id="br0">
      <inkml:brushProperty name="width" value="0.05" units="cm"/>
      <inkml:brushProperty name="height" value="0.05" units="cm"/>
      <inkml:brushProperty name="ignorePressure" value="1"/>
    </inkml:brush>
  </inkml:definitions>
  <inkml:trace contextRef="#ctx0" brushRef="#br0">1 433,'27'0,"0"-1,-1-1,1-1,29-8,-46 8,-1 0,1 0,0-1,-1 0,0-1,0 0,0 0,-1-1,0 0,0 0,0-1,-1 0,0-1,0 0,-1 0,6-9,-3-1,-1 1,-1-1,-1 0,0 0,-1-1,-1 0,-1 0,-1 0,-1 0,0 0,-1 0,-1-1,-4-18,-4 12,9 26,0 0,0-1,0 1,-1 0,1-1,0 1,0 0,-1 0,1-1,0 1,0 0,-1 0,1 0,0-1,-1 1,1 0,0 0,-1 0,1 0,0 0,-1 0,1-1,0 1,-1 0,1 0,0 0,-1 0,1 0,0 1,-1-1,1 0,0 0,-1 0,-2 2,1 0,0 0,1 1,-1-1,0 0,1 1,-1-1,1 1,0 0,0 0,0-1,0 1,-1 3,-6 27,1 1,2-1,1 1,0 45,13 146,-5-159,-1-9</inkml:trace>
</inkml:ink>
</file>

<file path=ppt/ink/ink7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4:59.853"/>
    </inkml:context>
    <inkml:brush xml:id="br0">
      <inkml:brushProperty name="width" value="0.05" units="cm"/>
      <inkml:brushProperty name="height" value="0.05" units="cm"/>
      <inkml:brushProperty name="ignorePressure" value="1"/>
    </inkml:brush>
  </inkml:definitions>
  <inkml:trace contextRef="#ctx0" brushRef="#br0">0 108,'0'-3,"1"0,0 0,-1 0,1 0,0 0,0 0,1 0,-1 1,0-1,1 0,0 1,0-1,-1 1,2 0,-1 0,0 0,0 0,1 0,-1 0,1 0,-1 1,1-1,0 1,-1 0,1 0,0 0,4-1,4-1,0 0,0 1,0 0,0 0,22 1,-27 1,0 0,0 1,0 0,0 0,0 0,0 0,0 1,-1 0,1 0,-1 1,1 0,-1 0,0 0,0 0,0 1,-1 0,1 0,-1 0,0 1,0-1,0 1,-1 0,1 0,-1 0,0 0,-1 1,1-1,-1 1,0 0,-1 0,0 0,1-1,-2 1,1 10,0-5,-1 0,-1 0,0 0,-1 0,0 0,0 0,-7 16,7-21,0 0,-1 0,1-1,-1 1,-1 0,1-1,-1 0,0 0,0 0,-1 0,1-1,-1 1,-11 6,16-11,-1 1,1-1,-1 1,1-1,-1 0,1 1,-1-1,1 0,-1 0,1 0,-1 1,0-1,1 0,-1 0,0 0,1 0,-1 0,1 0,-1 0,0 0,1 0,-1 0,1-1,-1 1,0 0,1 0,-1-1,1 1,-1 0,1 0,-1-1,1 1,-2-1,-2-23,14-28,4 16,1 2,2 0,1 1,2 0,32-39,-24 41,-28 30,0 1,0-1,1 1,-1 0,0 0,0-1,1 1,-1 0,0-1,1 1,-1 0,0 0,1-1,-1 1,0 0,1 0,-1 0,0 0,1 0,-1-1,1 1,-1 0,0 0,1 0,-1 0,1 0,-1 0,0 0,1 0,-1 0,1 1,-1-1,0 0,1 0,-1 0,0 0,1 1,-1-1,0 0,1 0,-1 0,0 1,1-1,-1 0,0 1,0-1,1 0,-1 1,0-1,0 0,0 1,1-1,-1 0,0 1,0-1,0 0,0 1,0-1,0 1,0-1,0 0,0 1,0-1,0 1,0-1,0 1,-2 35,1-29,-2 30,-1-5,1 66,3-91,0 1,1-1,0 1,1-1,0 0,0 0,0 0,1 0,0 0,0 0,1-1,0 1,0-1,7 8,-9-11,1-1,0 0,0 0,0 0,0 0,0 0,0-1,5 3,24 2</inkml:trace>
</inkml:ink>
</file>

<file path=ppt/ink/ink7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5:00.197"/>
    </inkml:context>
    <inkml:brush xml:id="br0">
      <inkml:brushProperty name="width" value="0.05" units="cm"/>
      <inkml:brushProperty name="height" value="0.05" units="cm"/>
      <inkml:brushProperty name="ignorePressure" value="1"/>
    </inkml:brush>
  </inkml:definitions>
  <inkml:trace contextRef="#ctx0" brushRef="#br0">11 109,'-1'-2,"0"1,0-1,0 1,0-1,0 1,0-1,1 0,-1 0,0 1,1-1,0 0,-1 0,1 0,0 1,0-1,0 0,0 0,0 0,0 0,1 1,-1-1,0 0,1 0,0 1,-1-1,1 0,0 1,0-1,0 0,0 1,0 0,0-1,2-1,1-2,0 1,0 0,0 0,0 0,1 0,0 1,-1 0,1 0,8-4,-7 5,0 0,0 1,0 0,0 0,0 0,1 0,-1 1,0 0,1 1,-1-1,0 1,0 1,0-1,0 1,0 0,0 0,6 4,-8-5,-1 2,1-1,-1 0,0 1,0-1,0 1,0 0,0 0,0 0,-1 0,0 0,0 1,1-1,-2 1,1 0,0 0,-1-1,0 1,0 0,0 0,0 0,-1 0,1 0,-1 0,0 0,0 0,-1 7,-3 3,-1 1,0-1,0 0,-1-1,-1 1,0-1,-17 21,3 0,20-34,1 1,-1-1,1 1,-1 0,1-1,-1 1,1 0,-1-1,1 1,0 0,-1 0,1-1,0 1,0 0,0 0,-1-1,1 1,0 0,0 0,0 0,0-1,0 1,1 0,-1 0,0 0,0-1,0 1,1 0,0 1,0-2,0 1,0-1,1 0,-1 1,0-1,1 0,-1 0,0 0,1 0,-1 0,0-1,1 1,-1 0,0-1,3 0,61-26,-59 23,105-48,-56 25</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1:53.087"/>
    </inkml:context>
    <inkml:brush xml:id="br0">
      <inkml:brushProperty name="width" value="0.05" units="cm"/>
      <inkml:brushProperty name="height" value="0.05" units="cm"/>
      <inkml:brushProperty name="ignorePressure" value="1"/>
    </inkml:brush>
  </inkml:definitions>
  <inkml:trace contextRef="#ctx0" brushRef="#br0">588 1,'-2'5,"0"1,1 0,-2 0,1-1,-1 1,0-1,0 0,0 0,-1 0,1 0,-6 4,-5 9,-252 389,51-78,177-275,38-54,0 1,-1 0,1 0,-1-1,1 1,-1 0,1-1,-1 1,1-1,-1 1,0-1,1 1,-1-1,0 1,1-1,-1 0,0 1,0-1,1 0,-1 1,0-1,0 0,-1 0,1-16,15-31,10-11,61-109,51-47,-106 168,-2 0,-15 23,1 2,1-1,1 2,0 0,33-30,-48 49,0 0,0 0,1 0,-1 0,0 0,0 0,1 1,-1-1,1 1,-1-1,0 1,1-1,-1 1,1 0,-1 0,1 0,-1 0,1 0,-1 0,1 0,-1 0,1 1,-1-1,1 0,-1 1,1-1,-1 1,0 0,1-1,-1 1,0 0,0 0,1 0,-1 0,0 0,0 0,0 0,0 0,0 1,-1-1,1 0,1 3,4 7,0 0,-1 0,-1 0,4 15,-5-18,86 360,-73-293,-10-47,-1-8,-1-1,0 1,-2 1,1 36,-3-55,0-1,0 1,0 0,-1-1,1 1,0-1,-1 1,1-1,-1 1,1-1,-1 1,1-1,-1 0,0 1,0-1,0 0,0 1,0-1,0 0,0 0,0 0,-1 0,1 0,0 0,0-1,-1 1,1 0,-1 0,1-1,-1 1,1-1,-1 0,1 1,-1-1,1 0,-1 0,1 0,-1 0,0 0,1 0,-1 0,1-1,-1 1,1-1,-1 1,1-1,-1 1,1-1,-3-1,-11-5,1-1,-1 0,-24-19,24 16,-45-30,24 14,-2 2,-71-36,109 61,-1 0,1 0,-1 0,0 0,1 0,-1 0,1-1,-1 1,1 0,-1 0,1-1,-1 1,1 0,-1-1,1 1,-1 0,1-1,0 1,-1-1,1 1,-1-1,1 1,0-1,0 1,-1-1,1 1,0-1,16-3,58 6,-36-1,0-1,0-1,0-2,-1-2,1-2,-1-1,-1-1,1-3,64-29,-80 30,0-1,-1-1,0-1,-2 0,1-1,-2-2,0 1,-1-2,-1 0,0-1,-2-1,0 0,-1 0,-1-2,10-26,-11 20,-1 0,5-30,-12 46,0 0,-1 0,0 0,-1 0,0 0,-1 0,-3-17,4 27,-1 0,1 0,-1 0,0 1,1-1,-1 0,0 0,0 1,0-1,0 0,0 1,-3-3,4 4,-1-1,1 1,-1 0,0-1,1 1,-1 0,1 0,-1-1,0 1,1 0,-1 0,0 0,1 0,-1 0,0 0,1 0,-1 0,0 0,1 0,-1 0,0 1,1-1,-1 0,0 1,-2 0,0 1,0 1,1-1,-1 0,1 0,0 1,0 0,0-1,0 1,0 0,0 0,-1 4,-4 10,1 0,1 1,0-1,1 1,-3 33,2 99,5-90,-4 129,-32 213,22-335,14-66,0 0,0 0,0 0,0 0,-1 0,1 0,0 0,0-1,-1 1,1 0,-1 0,1 0,0 0,-1 0,0-1,1 1,-1 0,1 0,-1-1,0 1,0-1,-1 2,0-23,4-4,0 0,2 0,2 0,0 1,1 0,1 0,1 1,16-29,-18 38,1 1,0 0,1 0,1 1,-1 0,2 0,0 1,0 0,1 1,0 1,1 0,0 0,0 2,24-11,-31 16,0 0,0 1,0 0,0 0,1 1,-1-1,0 1,1 1,-1-1,0 1,0 0,0 0,1 1,-1 0,-1 0,1 1,0-1,0 1,8 7,-11-8,0 0,0 1,0-1,0 1,-1 0,0 0,1 0,-1 0,0 1,-1-1,1 0,0 1,-1-1,0 1,0 0,0-1,0 1,-1 0,1 0,-1-1,0 1,0 0,0 0,-1 0,0-1,1 1,-1 0,0-1,-1 1,1-1,-1 1,1-1,-4 5,3-4,-1-1,1 1,-1-1,0 0,0 0,0 0,0-1,0 1,-1-1,1 0,-1 0,0 0,1 0,-1-1,0 1,-5 0,2 0,-1 0,1-1,-1-1,1 1,-1-1,1 0,-1-1,1 0,-9-2,11 2,-1 0,1-1,0 0,0 0,0 0,0-1,0 0,0 0,0 0,1 0,0-1,-5-4,7 5,0 1,0-1,0 0,0 0,1 0,-1 0,1 0,0-1,0 1,0 0,0-1,0 1,1 0,0-1,-1 1,1-1,1 1,-1 0,0-1,2-5,2-3,0 1,0 0,1 0,0 1,1 0,0-1,11-12,60-63,-44 51,42-43,-11 10,64-84,-122 143,20-25,-26 35,-1-1,1 0,0 1,0-1,0 1,0-1,0 0,0 1,0-1,0 1,0-1,0 1,0-1,0 0,0 1,0-1,0 1,0-1,0 1,1-1,-1 0,0 1,0-1,0 0,1 1,-1-1,0 0,0 1,1-1,-1 0,0 1,1-1,-1 0,1 0,-1 0,0 1,1-1,-1 0,0 0,1 0,-1 0,1 0,-1 1,1-1,-1 0,0 0,1 0,-1 0,1 0,-1-1,1 1,-1 0,0 0,1 0,-1 0,1 0,-1 0,0-1,1 1,-1 0,0 0,1-1,-1 1,0 0,1-1,-1 1,0 0,1-1,2 89,-10 98,-1-35,4 428,2-559,-3-28,-4-34,3-7,1 0,5-73,1 94,2 1,1-1,1 0,1 1,1 0,12-26,-15 44,0 1,1 0,0 0,0 1,1-1,0 1,0 0,1 1,0 0,0 0,0 0,1 1,0 0,0 0,9-3,-12 6,0 0,1 0,-1 0,1 1,0 0,-1 0,1 0,0 1,0 0,-1 0,1 0,0 1,-1 0,1 0,0 1,-1-1,1 1,-1 0,0 1,1-1,-1 1,-1 0,1 0,0 1,4 4,-5-5,-1 1,0 0,0 0,0 0,-1 0,0 0,1 1,-1-1,-1 1,1-1,-1 1,0 0,0 0,0-1,0 1,-1 0,0 0,0 0,-1 5,1-6,-1-1,1 0,-1 0,0 1,0-1,0 0,0 0,-1 0,1 0,-1 0,0 0,1 0,-1-1,-1 1,1-1,0 1,-1-1,1 0,-1 0,0 0,1 0,-1 0,0-1,0 1,0-1,0 0,-1 0,-3 1,6-1,0-1,-1 0,1 0,0 0,-1 0,1 0,0 0,-1 0,1 0,0 0,-1 0,1-1,0 1,0 0,-1-1,1 1,0-1,0 0,0 1,0-1,0 0,0 0,0 0,0 1,0-1,0 0,0 0,0-1,1 1,-1 0,0 0,1 0,-1 0,1-1,-1 1,1 0,0 0,0-1,-1 1,1 0,0-1,0 1,0-3,0 0,1-1,-1 0,1 1,-1-1,1 0,1 1,-1-1,1 1,-1-1,1 1,4-6,1 2,-1 0,1 1,0 0,0 1,1 0,0 0,0 0,1 1,-1 1,1-1,0 1,1 1,-1 0,0 0,1 0,0 2,0-1,-1 1,1 0,0 1,0 0,17 3,-19-2,0 0,-1 1,1 0,-1 0,1 0,-1 1,0 0,0 1,0 0,-1 0,1 0,-1 1,0 0,0 0,0 0,-1 1,0 0,0 0,0 0,-1 1,0-1,0 1,-1 0,0 0,0 0,-1 1,1-1,1 15,-4-20,0 1,1-1,-1 1,-1-1,1 1,0-1,0 0,-1 1,0-1,1 0,-1 1,0-1,-2 4,-8-1,-3-19,11 8,0 1,1 0,0-1,0 1,1-1,-1 0,1 0,1 0,-1 1,1-1,0 0,0 0,1 0,-1 0,1 0,1 1,-1-1,1 0,0 1,0-1,1 1,3-7,-4 9,1-1,-1 0,0 1,1 0,0 0,0 0,0 0,0 0,1 0,-1 1,1-1,-1 1,1 0,0 0,0 1,0-1,0 1,0 0,0 0,0 0,0 0,1 1,-1 0,0 0,0 0,0 0,1 0,-1 1,0 0,0 0,7 3,2 2,-1 1,0 1,0 0,-1 0,0 1,-1 1,15 16,-14-14,-1-1,1-1,1 0,0-1,26 16,-34-23,1 0,0-1,0 1,0-1,-1 0,1-1,0 1,0-1,0 0,0 0,0 0,0-1,0 0,0 0,0 0,0 0,0-1,-1 0,1 0,0 0,-1 0,7-6,-7 6,0-1,0 0,0 0,0-1,-1 1,1-1,-1 0,0 0,0 0,0 0,-1 0,1-1,-1 1,0-1,-1 1,1-1,-1 0,0 0,0 0,0 0,0 0,-1 0,0 0,0 0,-1 0,1 0,-1 0,0 0,0 1,-1-1,-1-5,0 4,0-1,0 1,0-1,-1 1,0 0,0 0,-1 1,1-1,-1 1,-1 0,1 0,0 1,-1-1,0 1,0 1,-1-1,1 1,-1 0,1 0,-1 1,-10-2,-29 2,5 9</inkml:trace>
</inkml:ink>
</file>

<file path=ppt/ink/ink7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4:46.481"/>
    </inkml:context>
    <inkml:brush xml:id="br0">
      <inkml:brushProperty name="width" value="0.05" units="cm"/>
      <inkml:brushProperty name="height" value="0.05" units="cm"/>
      <inkml:brushProperty name="ignorePressure" value="1"/>
    </inkml:brush>
  </inkml:definitions>
  <inkml:trace contextRef="#ctx0" brushRef="#br0">0 28,'8'0,"16"0,13 0,21 0,17 0,10 0,5-8,-19-2,-23 1</inkml:trace>
</inkml:ink>
</file>

<file path=ppt/ink/ink7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4:46.825"/>
    </inkml:context>
    <inkml:brush xml:id="br0">
      <inkml:brushProperty name="width" value="0.05" units="cm"/>
      <inkml:brushProperty name="height" value="0.05" units="cm"/>
      <inkml:brushProperty name="ignorePressure" value="1"/>
    </inkml:brush>
  </inkml:definitions>
  <inkml:trace contextRef="#ctx0" brushRef="#br0">0 58,'8'0,"24"0,36-7,22-3,11 0,-12-5,-22 0</inkml:trace>
</inkml:ink>
</file>

<file path=ppt/ink/ink7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4:47.153"/>
    </inkml:context>
    <inkml:brush xml:id="br0">
      <inkml:brushProperty name="width" value="0.05" units="cm"/>
      <inkml:brushProperty name="height" value="0.05" units="cm"/>
      <inkml:brushProperty name="ignorePressure" value="1"/>
    </inkml:brush>
  </inkml:definitions>
  <inkml:trace contextRef="#ctx0" brushRef="#br0">0 28,'8'0,"17"0,12 0,14 0,14 0,3 0,5 0,5 0,-4 0,-13-8,-26-2,-18 0</inkml:trace>
</inkml:ink>
</file>

<file path=ppt/ink/ink7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4:47.872"/>
    </inkml:context>
    <inkml:brush xml:id="br0">
      <inkml:brushProperty name="width" value="0.05" units="cm"/>
      <inkml:brushProperty name="height" value="0.05" units="cm"/>
      <inkml:brushProperty name="ignorePressure" value="1"/>
    </inkml:brush>
  </inkml:definitions>
  <inkml:trace contextRef="#ctx0" brushRef="#br0">363 101,'3'0,"-1"0,1 0,0 0,-1-1,1 1,0-1,-1 1,1-1,-1 0,1 0,-1 0,1 0,-1-1,0 1,0-1,0 1,1-1,-1 0,-1 1,1-1,0 0,0-1,-1 1,1 0,1-4,-3 5,1-1,-1 0,0 0,0 0,0 0,0 0,0 0,0 0,0 0,-1 0,1 0,-1 0,0 1,1-1,-1 0,0 0,0 1,0-1,0 0,0 1,0-1,-1 1,1-1,0 1,-1 0,1 0,-1-1,0 1,1 0,-1 0,0 1,0-1,1 0,-1 0,-2 0,-6-1,1-1,0 1,0 1,-1-1,1 2,-1-1,1 1,-1 1,1 0,-1 0,1 1,-1 0,1 0,0 1,0 1,0-1,1 2,-15 7,6-1,0 0,0 1,1 1,0 0,1 1,1 0,-24 32,31-35,1 1,0 0,0 0,1 1,1-1,0 1,1 0,1 0,-1 0,2 1,0-1,1 0,0 1,4 21,-4-28,1-1,0 1,1 0,0-1,0 0,0 1,1-1,0 0,0 0,1 0,-1-1,1 1,0-1,1 0,0 0,-1 0,1-1,1 1,-1-1,1 0,-1-1,1 0,0 0,0 0,1 0,-1-1,1 0,-1-1,1 1,9 0,-8-2,-1 0,0 0,1 0,-1-1,0 0,0-1,1 0,-1 0,0 0,10-6,1-2,0-1,21-17,-16 11,-23 16,1 1,0-1,-1 1,1-1,0 0,-1 1,1-1,0 1,0 0,-1-1,1 1,0 0,0-1,0 1,0 0,0 0,-1 0,1-1,0 1,0 0,0 0,0 0,0 1,0-1,0 0,-1 0,1 0,0 1,0-1,0 0,0 1,-1-1,1 1,0-1,0 1,-1-1,1 1,0 0,-1-1,1 1,-1 0,1-1,-1 1,1 0,-1 0,1-1,-1 1,0 0,0 0,1 0,-1 0,0 0,0-1,0 1,0 0,0 2,3 60,-3-53,-2 32,0-10</inkml:trace>
</inkml:ink>
</file>

<file path=ppt/ink/ink7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4:48.294"/>
    </inkml:context>
    <inkml:brush xml:id="br0">
      <inkml:brushProperty name="width" value="0.05" units="cm"/>
      <inkml:brushProperty name="height" value="0.05" units="cm"/>
      <inkml:brushProperty name="ignorePressure" value="1"/>
    </inkml:brush>
  </inkml:definitions>
  <inkml:trace contextRef="#ctx0" brushRef="#br0">10 21,'0'8,"-7"2,4-1,11 6,27 1,43-11,54-5,49-11,24-3,-8-7,-31 0,-43 4</inkml:trace>
</inkml:ink>
</file>

<file path=ppt/ink/ink7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4:48.681"/>
    </inkml:context>
    <inkml:brush xml:id="br0">
      <inkml:brushProperty name="width" value="0.05" units="cm"/>
      <inkml:brushProperty name="height" value="0.05" units="cm"/>
      <inkml:brushProperty name="ignorePressure" value="1"/>
    </inkml:brush>
  </inkml:definitions>
  <inkml:trace contextRef="#ctx0" brushRef="#br0">45 1,'-7'0,"-3"7,1 11,1 16,3 18,2 15,1 10,1 0,1-5,0-23,1-20</inkml:trace>
</inkml:ink>
</file>

<file path=ppt/ink/ink7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4:49.197"/>
    </inkml:context>
    <inkml:brush xml:id="br0">
      <inkml:brushProperty name="width" value="0.05" units="cm"/>
      <inkml:brushProperty name="height" value="0.05" units="cm"/>
      <inkml:brushProperty name="ignorePressure" value="1"/>
    </inkml:brush>
  </inkml:definitions>
  <inkml:trace contextRef="#ctx0" brushRef="#br0">18 181,'-17'3,"26"5,29 7,-11-9,0-1,0-1,1-2,-1-1,1 0,0-3,-1 0,0-1,1-2,-1-1,33-11,-54 14,0 0,0-1,0 0,0 1,0-2,-1 1,1-1,-1 0,0 0,-1 0,1-1,-1 1,5-10,-7 12,0-1,-1 0,1 0,-1 0,0 0,0 0,0 0,0-1,-1 1,0 0,0 0,0-1,0 1,-1 0,1 0,-1 0,0-1,0 1,-1 0,1 0,-1 1,-3-7,4 9,1 0,-1 0,1 0,-1 0,1 0,-1 0,0 0,0 0,1 0,-1 0,0 0,0 0,0 1,0-1,0 0,0 1,0-1,0 0,0 1,-1-1,1 1,0 0,0-1,0 1,-1 0,0 0,0 1,1-1,0 1,-1 0,1 0,0 0,0 0,0 0,-1 0,1 0,0 0,0 0,1 1,-1-1,0 0,0 1,1-1,-2 2,-2 10,0-1,0 0,-3 23,-1 37,3 116,5-151</inkml:trace>
</inkml:ink>
</file>

<file path=ppt/ink/ink7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4:49.650"/>
    </inkml:context>
    <inkml:brush xml:id="br0">
      <inkml:brushProperty name="width" value="0.05" units="cm"/>
      <inkml:brushProperty name="height" value="0.05" units="cm"/>
      <inkml:brushProperty name="ignorePressure" value="1"/>
    </inkml:brush>
  </inkml:definitions>
  <inkml:trace contextRef="#ctx0" brushRef="#br0">154 65,'0'1,"-1"1,1-1,-1 1,1-1,-1 1,1-1,-1 1,0-1,0 0,0 0,0 1,0-1,0 0,0 0,0 0,0 0,0 0,0 0,-1 0,1 0,-1 0,1-1,0 1,-1-1,1 1,-1-1,1 1,-1-1,1 0,-3 0,-1 1,-1 0,0 0,1-1,-1 0,0 0,1-1,-7 0,7-1,0 0,0 0,0 0,1-1,-1 0,1 0,-1 0,1 0,-6-6,9 8,0 0,-1 0,1 0,0 0,0-1,0 1,0 0,0 0,0-1,1 1,-1-1,0 1,1-1,-1 1,1-1,-1 1,1-1,0 0,0 1,-1-1,1 1,0-1,1 0,-1 1,0-1,0 1,1-1,-1 0,1 1,-1-1,1 1,0-1,-1 1,2-2,0 2,-1-1,1 1,0 0,-1 0,1 0,0 1,-1-1,1 0,0 1,0-1,0 1,0-1,0 1,0 0,-1 0,1 0,0 0,0 0,0 0,0 1,0-1,0 0,0 1,-1 0,1-1,0 1,0 0,-1 0,1 0,0 0,2 3,2 0,-1-1,0 2,0-1,0 1,0-1,-1 1,1 1,3 5,-6-6,1 0,-1 1,-1-1,1 1,-1-1,0 1,0-1,-1 1,1 0,-1-1,-1 1,1-1,-1 1,0 0,0-1,0 1,-1-1,0 0,-3 7,0-1,-1 0,0-1,-1 1,0-1,0-1,-1 0,-17 16,-13 6</inkml:trace>
</inkml:ink>
</file>

<file path=ppt/ink/ink7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4:50.275"/>
    </inkml:context>
    <inkml:brush xml:id="br0">
      <inkml:brushProperty name="width" value="0.05" units="cm"/>
      <inkml:brushProperty name="height" value="0.05" units="cm"/>
      <inkml:brushProperty name="ignorePressure" value="1"/>
    </inkml:brush>
  </inkml:definitions>
  <inkml:trace contextRef="#ctx0" brushRef="#br0">73 0,'0'15,"0"13,-8 15,-2 39,1 28,1 9,-5-8,0-15,2-24</inkml:trace>
</inkml:ink>
</file>

<file path=ppt/ink/ink7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4:50.791"/>
    </inkml:context>
    <inkml:brush xml:id="br0">
      <inkml:brushProperty name="width" value="0.05" units="cm"/>
      <inkml:brushProperty name="height" value="0.05" units="cm"/>
      <inkml:brushProperty name="ignorePressure" value="1"/>
    </inkml:brush>
  </inkml:definitions>
  <inkml:trace contextRef="#ctx0" brushRef="#br0">1 327,'72'2,"-8"1,64-6,-111 2,0-1,0-1,-1 0,1-1,-1-1,0-1,0 0,-1-1,18-11,-26 13,0 0,0-1,-1 0,0-1,0 1,-1-1,0-1,0 1,0 0,-1-1,0 0,-1 0,4-11,-3 4,0 0,-1 0,-1 0,-1 0,0-1,-1-24,0 38,0 0,0 0,0 0,0 0,0 0,0 0,-1 0,1 1,-1-1,1 0,-1 0,0 0,0 1,0-1,0 0,0 1,-2-4,2 5,0 0,0 0,0 0,0 0,1 1,-1-1,0 0,0 0,0 1,0-1,1 1,-1-1,0 0,1 1,-1-1,0 1,1 0,-1-1,0 1,1-1,-1 1,1 0,-1 0,1-1,-1 1,1 1,-9 12,1 1,-11 28,2 6,2 1,2 1,-8 76,12-36,2 100,8-173,0-19</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1:53.415"/>
    </inkml:context>
    <inkml:brush xml:id="br0">
      <inkml:brushProperty name="width" value="0.05" units="cm"/>
      <inkml:brushProperty name="height" value="0.05" units="cm"/>
      <inkml:brushProperty name="ignorePressure" value="1"/>
    </inkml:brush>
  </inkml:definitions>
  <inkml:trace contextRef="#ctx0" brushRef="#br0">1 0,'15'8,"12"9,25 17,24 18,23 7,17 9,-5-8,-20-21,-26-17</inkml:trace>
</inkml:ink>
</file>

<file path=ppt/ink/ink7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4:51.228"/>
    </inkml:context>
    <inkml:brush xml:id="br0">
      <inkml:brushProperty name="width" value="0.05" units="cm"/>
      <inkml:brushProperty name="height" value="0.05" units="cm"/>
      <inkml:brushProperty name="ignorePressure" value="1"/>
    </inkml:brush>
  </inkml:definitions>
  <inkml:trace contextRef="#ctx0" brushRef="#br0">0 8,'1'0,"-1"0,0-1,0 1,0-1,0 1,0 0,0-1,1 1,-1 0,0-1,0 1,0 0,1-1,-1 1,0 0,1-1,-1 1,0 0,1 0,-1-1,0 1,1 0,-1 0,0 0,1 0,-1-1,1 1,-1 0,0 0,1 0,-1 0,1 0,-1 0,0 0,1 0,-1 0,1 0,-1 0,0 0,1 1,-1-1,1 0,-1 0,0 0,1 0,0 1,27 11,-16-7,239 88,-245-91,1 0,1 1,-1 0,0 1,0 0,8 5,-14-8,0-1,0 1,0 0,0 0,0 0,-1 0,1 0,0 0,0 0,-1 0,1 1,0-1,-1 0,1 0,-1 0,0 1,1-1,-1 0,0 1,0-1,0 0,0 1,0-1,0 0,0 0,0 1,-1-1,1 0,0 1,-1-1,1 0,-1 0,1 0,-1 1,0-1,0 0,-1 2,-14 15,-2 0,0 0,-1-2,0 0,-2-2,-35 21,-9 7,32-15,26-20,-1-1,-1 1,1-1,-1 0,0-1,0 0,-18 6,20-11</inkml:trace>
</inkml:ink>
</file>

<file path=ppt/ink/ink7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4:51.681"/>
    </inkml:context>
    <inkml:brush xml:id="br0">
      <inkml:brushProperty name="width" value="0.05" units="cm"/>
      <inkml:brushProperty name="height" value="0.05" units="cm"/>
      <inkml:brushProperty name="ignorePressure" value="1"/>
    </inkml:brush>
  </inkml:definitions>
  <inkml:trace contextRef="#ctx0" brushRef="#br0">99 79,'0'0,"0"-1,1 1,-1-1,0 0,0 1,0-1,0 0,0 1,0-1,0 1,0-1,-1 0,1 1,0-1,0 0,0 1,-1-1,1 1,0-1,-1 1,1-1,0 1,-1-1,1 1,-1-1,1 1,-1-1,1 1,-1 0,1-1,-1 1,-16 9,-12 30,22-26,0 0,2 0,-1 1,1 0,1 0,1 0,0 0,1 1,0-1,1 1,1 0,0-1,2 16,0-21,0 0,0 0,1 0,0-1,0 1,1-1,0 0,1 0,0 0,0-1,1 1,-1-1,1-1,1 1,0-1,0 0,0-1,0 1,1-1,0-1,0 1,9 2,-6-3,-1-1,1 0,0-1,0 0,0-1,0 0,0-1,0 0,0-1,0 0,0-1,-1 0,1 0,0-1,-1-1,0 0,1 0,9-7,-11 7,0-1,-1-1,0 1,0-1,-1 0,1-1,-1 0,-1 0,1-1,-1 1,-1-1,1-1,-1 1,-1-1,0 0,0 0,-1 0,0 0,0-1,2-16,-5 19,0 0,0 0,-1 0,0 0,0 0,0 0,-1 0,0 1,0-1,-1 0,0 1,-6-10,2 5,-1 0,0 1,-1 0,0 1,0-1,-15-9,2 3,0 1,-2 1,0 2,0 0,-51-17,4 14,15 13</inkml:trace>
</inkml:ink>
</file>

<file path=ppt/ink/ink7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5:00.556"/>
    </inkml:context>
    <inkml:brush xml:id="br0">
      <inkml:brushProperty name="width" value="0.05" units="cm"/>
      <inkml:brushProperty name="height" value="0.05" units="cm"/>
      <inkml:brushProperty name="ignorePressure" value="1"/>
    </inkml:brush>
  </inkml:definitions>
  <inkml:trace contextRef="#ctx0" brushRef="#br0">37 98,'-8'0,"-9"0,5 0,20-7,15-3,27 1,35 1,9-5,-2 0,-11-6,-19 1</inkml:trace>
</inkml:ink>
</file>

<file path=ppt/ink/ink7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5:00.884"/>
    </inkml:context>
    <inkml:brush xml:id="br0">
      <inkml:brushProperty name="width" value="0.05" units="cm"/>
      <inkml:brushProperty name="height" value="0.05" units="cm"/>
      <inkml:brushProperty name="ignorePressure" value="1"/>
    </inkml:brush>
  </inkml:definitions>
  <inkml:trace contextRef="#ctx0" brushRef="#br0">1 1,'0'7,"7"3,10 0,17-2,17-3,9-1,7-2,1-9,-4-11,-12-1</inkml:trace>
</inkml:ink>
</file>

<file path=ppt/ink/ink7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5:01.244"/>
    </inkml:context>
    <inkml:brush xml:id="br0">
      <inkml:brushProperty name="width" value="0.05" units="cm"/>
      <inkml:brushProperty name="height" value="0.05" units="cm"/>
      <inkml:brushProperty name="ignorePressure" value="1"/>
    </inkml:brush>
  </inkml:definitions>
  <inkml:trace contextRef="#ctx0" brushRef="#br0">10 0,'-7'8,"5"2,17 0,29 5,37 0,19-2,8-4,-7-3,-14-2,-21-10,-22-4</inkml:trace>
</inkml:ink>
</file>

<file path=ppt/ink/ink7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5:02.072"/>
    </inkml:context>
    <inkml:brush xml:id="br0">
      <inkml:brushProperty name="width" value="0.05" units="cm"/>
      <inkml:brushProperty name="height" value="0.05" units="cm"/>
      <inkml:brushProperty name="ignorePressure" value="1"/>
    </inkml:brush>
  </inkml:definitions>
  <inkml:trace contextRef="#ctx0" brushRef="#br0">27 19,'0'-7,"0"-3,0 8,0 12,0 11,0 18,0 9,0 12,0 2,-7 6,-3-1,1-12</inkml:trace>
</inkml:ink>
</file>

<file path=ppt/ink/ink7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5:02.431"/>
    </inkml:context>
    <inkml:brush xml:id="br0">
      <inkml:brushProperty name="width" value="0.05" units="cm"/>
      <inkml:brushProperty name="height" value="0.05" units="cm"/>
      <inkml:brushProperty name="ignorePressure" value="1"/>
    </inkml:brush>
  </inkml:definitions>
  <inkml:trace contextRef="#ctx0" brushRef="#br0">37 61,'-7'0,"-10"0,5 0,12 0,29 0,16 0,16 0,5 0,13-8,1-1,2-1,-6 3,-15-6,-19 0</inkml:trace>
</inkml:ink>
</file>

<file path=ppt/ink/ink7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5:02.885"/>
    </inkml:context>
    <inkml:brush xml:id="br0">
      <inkml:brushProperty name="width" value="0.05" units="cm"/>
      <inkml:brushProperty name="height" value="0.05" units="cm"/>
      <inkml:brushProperty name="ignorePressure" value="1"/>
    </inkml:brush>
  </inkml:definitions>
  <inkml:trace contextRef="#ctx0" brushRef="#br0">7 1,'23'0,"26"-1,0 3,55 9,-92-10,1 1,-1 1,0 0,0 1,0 1,0-1,-1 2,1 0,-1 0,-1 1,1 0,-1 1,-1 0,14 13,-21-18,0 1,1-1,-1 0,0 0,-1 1,1 0,-1-1,1 1,-1 0,0-1,0 1,-1 0,1 0,-1 0,0 0,0-1,0 1,-1 5,-1-3,0 0,0 0,0 0,-1 0,0 0,0-1,0 1,-1-1,0 1,-5 4,-2 3,-2-2,0 0,0 0,-1-1,0-1,0 0,-26 11,24-14,0 0,0-2,0 0,-1 0,0-2,1 0,-1-1,0 0,0-1,-32-6,45 6,0-1,0-1,0 1,0-1,1 1,-1-1,0 0,1 0,-1-1,-3-2,7 5,-1-1,1 0,-1 1,1-1,-1 1,1-1,0 0,-1 1,1-1,0 0,-1 1,1-1,0 0,0 1,0-1,-1 0,1 0,0 1,0-1,0 0,0 0,1 0,-1-1,1 1,0 0,-1 0,1 0,0-1,0 1,0 0,0 0,0 0,0 1,0-1,0 0,0 0,1 1,-1-1,3-1,3-1,0 1,1 0,-1 0,1 0,0 1,-1 0,1 0,0 1,0 0,-1 0,1 1,0 0,0 0,9 4,14 5,0 1,36 19,-41-18,-1-1,45 13,-24-16</inkml:trace>
</inkml:ink>
</file>

<file path=ppt/ink/ink7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5:03.709"/>
    </inkml:context>
    <inkml:brush xml:id="br0">
      <inkml:brushProperty name="width" value="0.05" units="cm"/>
      <inkml:brushProperty name="height" value="0.05" units="cm"/>
      <inkml:brushProperty name="ignorePressure" value="1"/>
    </inkml:brush>
  </inkml:definitions>
  <inkml:trace contextRef="#ctx0" brushRef="#br0">512 191,'1'-1,"1"1,-1 0,1-1,-1 1,0-1,1 0,-1 1,1-1,-1 0,0 0,0 0,0 0,1 0,-1 0,0 0,0 0,0 0,-1-1,1 1,0 0,0 0,-1-1,1 1,-1-1,1 1,-1-1,1 1,-1-1,0 1,0-3,1-2,0 0,0 0,-1 0,0 0,-1 0,0-10,0 11,-1 0,1 0,-1 0,0 0,0 1,0-1,-1 0,1 1,-1 0,0-1,-1 1,1 1,-1-1,0 0,0 1,-8-6,5 5,0 0,0 1,-1 0,1 1,-1 0,0 0,1 0,-1 1,0 0,-10 1,-2 0,0 2,1 0,0 2,-1 0,1 1,1 0,-1 2,-24 12,28-11,1 1,0 1,1 0,0 0,0 2,1-1,1 2,0-1,1 2,0-1,1 1,0 1,1 0,1 0,-9 28,13-34,0 0,1 1,0-1,1 0,0 1,0-1,1 1,0-1,1 1,0-1,1 1,-1-1,2 0,0 0,0 0,0 0,1 0,0-1,1 1,0-1,0 0,1-1,0 1,0-1,1 0,0-1,0 0,14 10,-13-11,0 0,0-1,1 0,0 0,0 0,0-1,0-1,0 0,0 0,1 0,-1-1,1-1,-1 0,1 0,-1-1,1 0,-1 0,0-1,1-1,-1 1,0-1,0-1,-1 0,1 0,-1-1,0 0,0 0,0-1,-1 0,0 0,0-1,-1 0,1 0,8-13,-10 10,-4 8,1 0,-1 0,0-1,0 1,1 0,0 0,-1 0,1 1,0-1,0 0,3-2,4 10,1 19,31 128,-31-118</inkml:trace>
</inkml:ink>
</file>

<file path=ppt/ink/ink7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5:04.257"/>
    </inkml:context>
    <inkml:brush xml:id="br0">
      <inkml:brushProperty name="width" value="0.05" units="cm"/>
      <inkml:brushProperty name="height" value="0.05" units="cm"/>
      <inkml:brushProperty name="ignorePressure" value="1"/>
    </inkml:brush>
  </inkml:definitions>
  <inkml:trace contextRef="#ctx0" brushRef="#br0">25 70,'-1'0,"0"0,0-1,0 1,0 0,0 0,0 0,0-1,0 1,0 0,0-1,0 1,0-1,0 1,0-1,1 0,-1 1,0-1,0 0,1 1,-1-1,0 0,1 0,-1 0,0 0,1 0,-1 0,1 1,0-1,-1 0,1 0,0-1,0 1,-1 0,1 0,0 0,0-1,0 0,0 1,0-1,1 1,-1-1,0 1,1-1,-1 1,1-1,-1 1,1-1,-1 1,1 0,0-1,0 1,0 0,0 0,0 0,0-1,0 1,0 0,0 0,0 0,1 1,-1-1,3-1,5-1,0 1,1 1,-1-1,1 1,0 1,-1 0,1 0,0 1,-1 0,1 1,13 3,-11-1,-1-1,1 1,-1 1,0 0,-1 0,1 1,-1 1,18 14,-24-18,-1 0,0 0,0 1,-1-1,1 1,-1 0,1-1,-1 1,0 0,-1 0,1 0,-1 0,0 1,0-1,0 0,0 1,-1-1,1 0,-1 1,-1-1,1 1,0-1,-1 0,0 1,0-1,0 0,-1 0,1 0,-1 0,0 0,0 0,-1 0,1-1,-4 5,-9 10,0 1,-2-2,0 0,-36 25,44-34,-16 15,19-12,6-11,0 0,0 0,1 1,-1-1,0 0,0 0,0 1,1-1,-1 0,0 0,0 1,1-1,-1 0,0 0,0 0,1 0,-1 0,0 0,1 1,-1-1,0 0,1 0,-1 0,0 0,1 0,-1 0,0 0,1 0,-1 0,0 0,0 0,1-1,-1 1,0 0,1 0,-1 0,334-66,-320 63,-1 0,1-2,-1 1,21-12,-15 3</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1:53.759"/>
    </inkml:context>
    <inkml:brush xml:id="br0">
      <inkml:brushProperty name="width" value="0.05" units="cm"/>
      <inkml:brushProperty name="height" value="0.05" units="cm"/>
      <inkml:brushProperty name="ignorePressure" value="1"/>
    </inkml:brush>
  </inkml:definitions>
  <inkml:trace contextRef="#ctx0" brushRef="#br0">465 19,'0'-7,"-7"-3,-3 8,-14 12,-3 11,-12 18,-15 9,-4 4,-9 1,1 5,3-6,14-12</inkml:trace>
</inkml:ink>
</file>

<file path=ppt/ink/ink7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5:04.772"/>
    </inkml:context>
    <inkml:brush xml:id="br0">
      <inkml:brushProperty name="width" value="0.05" units="cm"/>
      <inkml:brushProperty name="height" value="0.05" units="cm"/>
      <inkml:brushProperty name="ignorePressure" value="1"/>
    </inkml:brush>
  </inkml:definitions>
  <inkml:trace contextRef="#ctx0" brushRef="#br0">55 1,'-8'0,"-9"0,-3 7,11 3,35-1,37-2,14-1,32-3,27-1,12-1,-11-1,9-1,-7 1,-18-8,-39-2,-39 1,-27 1</inkml:trace>
</inkml:ink>
</file>

<file path=ppt/ink/ink7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5:05.147"/>
    </inkml:context>
    <inkml:brush xml:id="br0">
      <inkml:brushProperty name="width" value="0.05" units="cm"/>
      <inkml:brushProperty name="height" value="0.05" units="cm"/>
      <inkml:brushProperty name="ignorePressure" value="1"/>
    </inkml:brush>
  </inkml:definitions>
  <inkml:trace contextRef="#ctx0" brushRef="#br0">1 0,'0'8,"0"9,7 10,3 8,-1 4,-1 19,-3 15,-2 1,-1-4,-1-6,-1-21,-1-19</inkml:trace>
</inkml:ink>
</file>

<file path=ppt/ink/ink7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5:05.678"/>
    </inkml:context>
    <inkml:brush xml:id="br0">
      <inkml:brushProperty name="width" value="0.05" units="cm"/>
      <inkml:brushProperty name="height" value="0.05" units="cm"/>
      <inkml:brushProperty name="ignorePressure" value="1"/>
    </inkml:brush>
  </inkml:definitions>
  <inkml:trace contextRef="#ctx0" brushRef="#br0">38 164,'-3'0,"1"1,0-1,-1 1,1 0,-1-1,1 1,0 0,0 0,-1 1,1-1,0 0,-2 3,4-4,-1 0,1 0,0 1,-1-1,1 0,0 1,-1-1,1 0,0 1,-1-1,1 0,0 1,0-1,0 1,-1-1,1 1,0-1,0 0,0 1,0-1,0 1,0-1,0 1,0-1,0 1,0-1,0 1,0-1,0 1,0-1,0 0,0 1,1-1,-1 1,0-1,0 1,0-1,1 0,-1 1,0-1,1 1,-1-1,0 0,1 0,-1 1,0-1,1 0,-1 1,1-1,-1 0,0 0,1 0,-1 0,1 1,-1-1,1 0,-1 0,1 0,-1 0,1 0,-1 0,1 0,-1 0,1-1,23 4,0-1,0-2,0 0,0-2,-1-1,31-7,-17 4,-16 4,-1-2,0-1,0 0,34-15,-50 18,0 1,0-1,-1 0,1 0,0 0,-1-1,1 0,-1 1,0-1,0 0,0 0,0-1,-1 1,1-1,-1 1,0-1,0 0,0 0,-1 0,1 0,-1 0,0 0,0 0,0 0,-1-1,1 1,-1 0,0 0,-1-8,-11-18,11 30,1-1,0 1,0-1,-1 1,1-1,0 1,0-1,-1 1,1 0,0-1,-1 1,1 0,-1-1,1 1,-1 0,1 0,0-1,-1 1,1 0,-1 0,1 0,-1-1,1 1,-1 0,1 0,-1 0,1 0,-1 0,1 0,-1 0,0 0,1 0,-1 0,1 1,-1-1,1 0,0 0,-1 0,1 1,-1-1,1 0,-1 0,1 1,-1-1,1 0,0 1,-1-1,1 1,0-1,-1 0,1 1,0-1,0 1,-1-1,1 1,0-1,0 1,0-1,0 1,0 0,-5 10,1 0,1 0,0 0,0 0,1 1,-1 16,0 81,3-61,-1 77,2-89</inkml:trace>
</inkml:ink>
</file>

<file path=ppt/ink/ink7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5:08.537"/>
    </inkml:context>
    <inkml:brush xml:id="br0">
      <inkml:brushProperty name="width" value="0.05" units="cm"/>
      <inkml:brushProperty name="height" value="0.05" units="cm"/>
      <inkml:brushProperty name="ignorePressure" value="1"/>
    </inkml:brush>
  </inkml:definitions>
  <inkml:trace contextRef="#ctx0" brushRef="#br0">76 0,'-7'0,"-11"0,-1 8,2 9,4 10,12 15,13 8,20 10,19 10,15 8,5-9,-10-10,-15-21,-24-18,-15-11</inkml:trace>
</inkml:ink>
</file>

<file path=ppt/ink/ink7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5:08.881"/>
    </inkml:context>
    <inkml:brush xml:id="br0">
      <inkml:brushProperty name="width" value="0.05" units="cm"/>
      <inkml:brushProperty name="height" value="0.05" units="cm"/>
      <inkml:brushProperty name="ignorePressure" value="1"/>
    </inkml:brush>
  </inkml:definitions>
  <inkml:trace contextRef="#ctx0" brushRef="#br0">338 10,'0'-7,"0"5,0 10,-8 11,-2 17,-14 26,-4 8,-11 16,0 0,0 1,-1-15,6-4,2-15,6-23,8-16</inkml:trace>
</inkml:ink>
</file>

<file path=ppt/ink/ink7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5:09.209"/>
    </inkml:context>
    <inkml:brush xml:id="br0">
      <inkml:brushProperty name="width" value="0.05" units="cm"/>
      <inkml:brushProperty name="height" value="0.05" units="cm"/>
      <inkml:brushProperty name="ignorePressure" value="1"/>
    </inkml:brush>
  </inkml:definitions>
  <inkml:trace contextRef="#ctx0" brushRef="#br0">83 1,'-7'7,"-10"3,-2 6,-5 2,8 4,30-1,28-4,35-13,50-7,41-10,6-10,-18-2,-37 4</inkml:trace>
</inkml:ink>
</file>

<file path=ppt/ink/ink7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5:14.428"/>
    </inkml:context>
    <inkml:brush xml:id="br0">
      <inkml:brushProperty name="width" value="0.05" units="cm"/>
      <inkml:brushProperty name="height" value="0.05" units="cm"/>
      <inkml:brushProperty name="ignorePressure" value="1"/>
    </inkml:brush>
  </inkml:definitions>
  <inkml:trace contextRef="#ctx0" brushRef="#br0">87 107,'-20'70,"-4"6,10-9,2 1,4 0,0 90,14-102,-6-56,0 1,0 0,0 0,0 0,0-1,1 1,-1 0,0 0,0-1,1 1,-1 0,0 0,1-1,-1 1,0 0,1-1,-1 1,1 0,-1-1,1 1,0-1,-1 1,1-1,0 1,-1-1,1 1,0-1,-1 0,1 0,0 1,0-1,-1 0,1 0,0 0,0 1,0-1,-1 0,1 0,0 0,0-1,0 1,-1 0,1 0,0 0,0 0,-1-1,1 1,0 0,0-1,-1 1,1-1,0 1,-1-1,1 1,-1-1,1 1,-1-1,1 1,0-2,5-5,0-1,-1 1,0-1,0 0,0 0,-1-1,4-12,-4 10,0 1,1 0,0 1,12-19,-16 28,-1 0,1-1,-1 1,1 0,-1 0,1 0,0-1,-1 1,1 0,-1 0,1 0,-1 0,1 0,0 0,-1 0,1 0,-1 0,1 1,-1-1,1 0,-1 0,1 0,-1 1,1-1,-1 0,1 0,-1 1,1-1,-1 1,1-1,-1 0,1 1,-1-1,0 1,1-1,-1 1,0-1,0 1,1-1,-1 1,0-1,0 1,0-1,0 1,0 0,1-1,-1 2,12 27,0 16,13 40,-22-78,-1-1,1 0,0 0,1-1,-1 1,1-1,0 0,0 0,1 0,7 6,-10-9,0-1,0 0,0 0,0 1,0-1,0-1,0 1,0 0,0 0,0-1,0 1,1-1,-1 0,0 0,0 0,1 0,-1 0,0 0,0 0,0-1,4 0,-2-1,-1 0,1 0,0 0,0-1,-1 1,0-1,1 0,-1 0,0 0,4-5,3-7,-1 1,0-1,-1 0,9-26,-5 6,-2-1,-1 0,-1-1,-3 0,-1 0,-1 0,-2-1,-2 1,-1 0,-2 0,-2 0,-1 0,-2 1,-2 0,-21-52,24 74</inkml:trace>
</inkml:ink>
</file>

<file path=ppt/ink/ink7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5:14.912"/>
    </inkml:context>
    <inkml:brush xml:id="br0">
      <inkml:brushProperty name="width" value="0.05" units="cm"/>
      <inkml:brushProperty name="height" value="0.05" units="cm"/>
      <inkml:brushProperty name="ignorePressure" value="1"/>
    </inkml:brush>
  </inkml:definitions>
  <inkml:trace contextRef="#ctx0" brushRef="#br0">114 79,'0'6,"0"1,0 0,1-1,-1 1,2-1,-1 1,1-1,0 1,4 10,-4-14,1 0,-1 0,0-1,1 1,0 0,0-1,0 1,0-1,0 0,0 0,0-1,1 1,-1 0,1-1,-1 0,1 0,0 0,5 0,0 0,1 0,0-1,-1 0,1-1,-1 0,1 0,-1-1,0 0,1-1,-1 0,12-6,-18 7,1 1,-1 0,1-1,-1 0,0 0,0 0,0 0,0-1,0 1,-1-1,1 1,-1-1,1 0,-1 0,0 0,0-1,0 1,-1 0,1-1,-1 1,0-1,0 1,0-1,0 0,-1 1,1-1,-1 0,0 0,0 1,0-1,-1 0,-1-5,1 5,-1 0,1 0,-1 0,-1 0,1 1,0-1,-1 0,0 1,0 0,0 0,0 0,-1 0,1 0,-1 0,1 1,-1 0,0 0,0 0,0 0,0 1,0-1,-1 1,1 0,0 0,-1 1,1-1,-1 1,1 0,-6 1,0-1,-1 1,1 0,0 0,-1 1,1 1,0 0,0 0,0 1,1 1,-1-1,-13 11,11-6,1 1,0 0,1 1,1 0,0 0,0 1,1 1,0-1,1 1,1 0,0 1,1 0,0 0,1 0,1 0,0 1,1-1,-1 21,3-25,0 0,0 0,1 0,1 0,-1-1,2 1,-1-1,1 1,1-1,0 0,0 0,0 0,1-1,1 1,-1-1,2-1,-1 1,1-1,0 0,0 0,1-1,-1 0,2 0,-1-1,0 0,1-1,0 0,10 3,-7-2,1-2,0 0,0 0,0-1,0-1,0 0,0-1,0 0,1-1,-1 0,0-1,0-1,-1 0,1-1,-1 0,1-1,-1 0,18-12,0-7</inkml:trace>
</inkml:ink>
</file>

<file path=ppt/ink/ink7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5:15.263"/>
    </inkml:context>
    <inkml:brush xml:id="br0">
      <inkml:brushProperty name="width" value="0.05" units="cm"/>
      <inkml:brushProperty name="height" value="0.05" units="cm"/>
      <inkml:brushProperty name="ignorePressure" value="1"/>
    </inkml:brush>
  </inkml:definitions>
  <inkml:trace contextRef="#ctx0" brushRef="#br0">328 27,'0'-7,"-7"-3,-11 1,-23 9,-21 19,-6 22,0 26,20 17,32 1,35-6,27-17,15-18,4-25,-2-16,-4-15,-12-13,-14-3</inkml:trace>
</inkml:ink>
</file>

<file path=ppt/ink/ink7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5:16.102"/>
    </inkml:context>
    <inkml:brush xml:id="br0">
      <inkml:brushProperty name="width" value="0.05" units="cm"/>
      <inkml:brushProperty name="height" value="0.05" units="cm"/>
      <inkml:brushProperty name="ignorePressure" value="1"/>
    </inkml:brush>
  </inkml:definitions>
  <inkml:trace contextRef="#ctx0" brushRef="#br0">411 52,'-1'-2,"1"-1,0 1,-1 0,0-1,0 1,1 0,-1 0,-1 0,1-1,0 1,0 0,-1 0,1 1,-1-1,0 0,1 1,-1-1,0 0,0 1,0 0,0 0,0-1,0 1,-1 0,1 1,0-1,0 0,-1 1,1-1,0 1,-1 0,1 0,-3 0,-7-2,-1 2,1 0,0 0,0 1,-15 3,10 0,0 1,1 1,0 0,0 1,1 0,-1 2,2-1,-1 2,-13 12,19-16,1 2,0-1,1 1,0 1,0-1,0 1,1 0,1 0,-1 1,2 0,-1 0,1 0,1 1,0-1,-2 15,4-20,1 1,0 0,1-1,-1 1,1 0,0-1,1 1,-1-1,1 1,0-1,0 0,1 1,0-1,0-1,0 1,7 8,-8-10,1 0,0-1,0 1,0 0,0-1,0 0,0 0,1 0,-1 0,1-1,-1 1,1-1,0 0,0 0,-1 0,1 0,0-1,0 0,0 1,0-1,0-1,-1 1,1-1,0 1,6-3,-3 0,0 0,0-1,0 0,0 0,-1 0,0-1,0 0,0 0,0-1,-1 0,8-10,4-9,24-46,-16 24,-24 46,0-1,0 1,-1 0,1-1,0 1,0-1,1 1,-1 0,0 0,0 0,1 0,-1 0,0 0,1 0,-1 0,4-1,-4 2,-1 0,1 0,0 0,0 0,0 1,0-1,-1 0,1 0,0 1,0-1,0 0,-1 1,1-1,0 1,-1-1,1 1,0-1,-1 1,1-1,-1 1,1 0,-1-1,2 2,2 7,1 0,-1 0,0 0,3 16,0-6,2 6,1-1,17 29,-25-49,1 0,-1 1,1-1,0 0,0-1,0 1,0 0,1-1,-1 0,1 0,0 0,0 0,0 0,0-1,1 0,-1 0,0 0,1 0,9 1,-12-3,1 0,-1 0,0-1,1 1,-1-1,0 1,0-1,1 0,-1 0,0 0,0 0,0 0,0-1,0 1,0-1,-1 1,1-1,2-2,24-39,-27 43,14-32,18-51,-24 58,0 0,2 1,0 0,19-27,-30 51,0-1,1 1,-1-1,0 1,1-1,-1 0,0 1,1-1,-1 1,1 0,-1-1,1 1,-1-1,1 1,-1 0,1-1,-1 1,1 0,0-1,-1 1,1 0,-1 0,1 0,0 0,-1-1,1 1,0 0,-1 0,1 0,-1 0,1 1,1-1,8 19,-2 38,-8-55,4 189,-4-191,0 0,0 1,0-1,0 0,-1 0,1 1,0-1,0 0,0 0,0 1,0-1,1 0,-1 1,0-1,0 0,0 0,0 1,0-1,0 0,0 0,0 0,1 1,-1-1,0 0,0 0,0 1,0-1,1 0,-1 0,0 0,0 0,0 0,1 1,-1-1,0 0,0 0,1 0,-1 0,0 0,1 0,8-10,11-28,-16 29,8-15,0 1,2 1,1 0,0 0,34-34,-47 53,0 1,0 0,0 0,0 0,1 0,-1 0,1 1,-1-1,1 1,-1-1,1 1,0 0,0 0,0 0,0 1,-1-1,1 1,0-1,0 1,0 0,0 0,0 0,0 0,0 1,0 0,0-1,0 1,0 0,-1 0,1 0,0 1,-1-1,1 1,-1-1,1 1,-1 0,0 0,1 0,-1 0,0 0,-1 0,1 1,2 3,12 19,-1 1,-2 1,0 0,16 54,-10-22</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1:54.118"/>
    </inkml:context>
    <inkml:brush xml:id="br0">
      <inkml:brushProperty name="width" value="0.05" units="cm"/>
      <inkml:brushProperty name="height" value="0.05" units="cm"/>
      <inkml:brushProperty name="ignorePressure" value="1"/>
    </inkml:brush>
  </inkml:definitions>
  <inkml:trace contextRef="#ctx0" brushRef="#br0">1 1,'0'0</inkml:trace>
</inkml:ink>
</file>

<file path=ppt/ink/ink7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5:16.481"/>
    </inkml:context>
    <inkml:brush xml:id="br0">
      <inkml:brushProperty name="width" value="0.05" units="cm"/>
      <inkml:brushProperty name="height" value="0.05" units="cm"/>
      <inkml:brushProperty name="ignorePressure" value="1"/>
    </inkml:brush>
  </inkml:definitions>
  <inkml:trace contextRef="#ctx0" brushRef="#br0">0 0,'0'8,"0"16,0 28,0 26,0 24,8 0,16-16,13-30,7-33,4-42,0-40,-7-25,-11-6,-10 5,-9 9,-7 26,-3 21</inkml:trace>
</inkml:ink>
</file>

<file path=ppt/ink/ink7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5:17.163"/>
    </inkml:context>
    <inkml:brush xml:id="br0">
      <inkml:brushProperty name="width" value="0.05" units="cm"/>
      <inkml:brushProperty name="height" value="0.05" units="cm"/>
      <inkml:brushProperty name="ignorePressure" value="1"/>
    </inkml:brush>
  </inkml:definitions>
  <inkml:trace contextRef="#ctx0" brushRef="#br0">154 0,'-8'0,"0"1,0-1,0 2,0-1,0 1,1 0,-1 0,1 1,-1 0,1 1,0-1,0 1,1 1,-1-1,-6 7,10-8,0 0,1 0,-1 0,1 0,0 1,0-1,0 1,0-1,1 1,-1 0,1-1,0 1,0 0,1 0,-1 0,1 0,0 0,0 0,0 0,0 0,0 0,1 0,0-1,0 1,0 0,0 0,1 0,0-1,-1 1,1-1,4 5,9 13,2 0,0-1,1-1,33 28,-34-34,-1 1,-1 1,0 0,-1 1,-1 0,0 1,-1 1,13 28,-23-42,0 1,0 0,-1 0,0 0,0 0,0 0,-1 0,0 0,0 0,0 0,0 0,-1 0,0 0,0 0,0 0,-1 0,0-1,0 1,0 0,0-1,-1 0,1 1,-1-1,0 0,-1 0,1-1,-1 1,1-1,-1 1,0-1,0 0,-1-1,-8 5,6-3,-1 0,1-1,-1 0,0 0,0-1,0 0,-1-1,1 1,0-1,-1-1,1 0,0 0,-1-1,1 0,0 0,-1-1,1 0,0 0,-13-7,19 9,0-1,0 0,0 0,1-1,-1 1,0 0,1-1,-1 1,1 0,-1-1,1 0,0 1,0-1,0 0,0 0,0 1,0-1,0 0,0 0,1 0,-1 0,1-3,0 2,0 0,0 0,1 0,0 0,-1 0,1 0,0 0,1 0,-1 0,0 0,1 1,0-1,2-3,7-6,0-1,1 2,0-1,22-13,31-18,94-47,-88 53,85-60,-155 96,16-11,-2 0,26-27,-39 37,1 0,-1 0,0 0,0 0,-1 0,1 0,0-1,-1 1,1-1,-1 1,0-1,0 0,0 0,0 1,0-1,-1 0,1 0,-1 0,0 0,0 0,0 0,0 1,0-1,-1 0,1 0,-1 0,0 0,-2-4,1 5,0 0,0 0,0 0,0 1,-1-1,1 0,0 1,-1-1,0 1,1 0,-1 0,0 0,1 0,-1 1,0-1,0 1,0 0,0-1,0 1,1 0,-1 1,0-1,0 1,-4 0,-2 1,1 0,-1 0,1 1,0 0,0 1,0-1,-8 6,7-2,0 0,0 1,1 0,0 1,0 0,1 0,0 1,1-1,0 1,0 1,1-1,0 1,1 0,1 0,-1 0,2 1,0-1,0 1,1 0,0-1,1 1,0 0,1-1,1 1,0-1,0 1,6 17,-5-19,0 0,1 0,0 0,0 0,1-1,1 0,-1 0,1 0,1-1,0 0,0 0,0 0,1-1,0 0,1-1,-1 0,1 0,0-1,1 0,0 0,-1-1,1-1,0 1,1-2,-1 1,0-1,1-1,0 0,-1-1,15 0,37-11</inkml:trace>
</inkml:ink>
</file>

<file path=ppt/ink/ink7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5:17.616"/>
    </inkml:context>
    <inkml:brush xml:id="br0">
      <inkml:brushProperty name="width" value="0.05" units="cm"/>
      <inkml:brushProperty name="height" value="0.05" units="cm"/>
      <inkml:brushProperty name="ignorePressure" value="1"/>
    </inkml:brush>
  </inkml:definitions>
  <inkml:trace contextRef="#ctx0" brushRef="#br0">0 936,'0'2,"1"1,-1 0,1-1,-1 1,1 0,0-1,0 1,0-1,1 1,-1-1,0 0,1 1,0-1,-1 0,1 0,0 0,0 0,0-1,0 1,1 0,-1-1,0 0,1 1,-1-1,1 0,-1 0,1 0,-1-1,1 1,3 0,0 0,1 1,-1-2,1 1,0-1,0 0,-1 0,1-1,0 1,-1-2,1 1,9-4,-3-2,0 0,-1-1,0 0,0-1,-1-1,0 1,0-2,-2 0,1 0,-1 0,-1-1,12-22,-5 5,0-1,-2-1,-2 0,14-55,-13 22,-2 0,-3-1,-2 0,-4-1,-2 1,-13-81,13 143,-11-55,12 56,-1 0,1 0,-1-1,0 1,0 0,0 0,0 0,0 0,0 0,0 0,-1 0,1 0,-1 1,0-1,1 1,-1-1,0 1,-3-3,4 4,0 0,-1 1,1-1,0 0,0 1,0-1,0 1,0-1,0 1,0-1,0 1,1 0,-1 0,0-1,0 1,0 0,1 0,-1 0,0 0,1 0,-1 0,1 0,-1 0,1 0,0 0,-1 0,1 0,0 0,0 0,-1 2,-9 42,10-44,-8 56,3 0,4 88,20 120,-9-149,-3-31</inkml:trace>
</inkml:ink>
</file>

<file path=ppt/ink/ink7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5:18.448"/>
    </inkml:context>
    <inkml:brush xml:id="br0">
      <inkml:brushProperty name="width" value="0.05" units="cm"/>
      <inkml:brushProperty name="height" value="0.05" units="cm"/>
      <inkml:brushProperty name="ignorePressure" value="1"/>
    </inkml:brush>
  </inkml:definitions>
  <inkml:trace contextRef="#ctx0" brushRef="#br0">1 448,'111'5,"-57"-1,0-3,0-1,72-11,-113 9,0 0,1-1,-1-1,0 0,-1 0,1-2,-1 0,0 0,0-1,-1 0,0-1,0 0,-1-1,0 0,0-1,-1 0,-1 0,12-19,-14 18,-1 0,0 0,-1-1,-1 1,1-1,-2 0,0 0,0 0,-1 0,-1 0,-1-18,1 23,-1 0,0 0,0 0,0 0,-1 0,0 0,-1 0,1 0,-1 1,-1 0,1-1,-1 1,0 0,0 1,-1-1,0 1,0 0,0 0,-1 0,-7-4,11 8,0-1,-1 1,1 0,0 0,-1 0,0 0,1 0,-1 1,1-1,-1 1,0 0,1 0,-1 0,0 0,0 0,1 0,-1 1,1-1,-1 1,0 0,1 0,-1 0,1 0,0 0,-1 1,1-1,0 1,0-1,0 1,0 0,0 0,0 0,-2 2,-2 4,0 1,1-1,0 1,1 0,0 0,0 1,-4 15,-2 19,2 1,2 1,-1 53,10 141,0-143,-2-33,2-39,6-45,2-18,45-125,-49 147,1 0,0 1,1-1,0 2,1-1,1 1,21-20,-30 31,1 1,-1 0,1 0,0-1,-1 2,1-1,0 0,0 0,0 1,0 0,1 0,-1 0,0 0,1 0,-1 0,0 1,1 0,-1 0,0 0,1 0,-1 0,1 1,-1-1,0 1,1 0,-1 0,0 0,0 0,0 1,0-1,0 1,0 0,0 0,0 0,-1 0,1 1,-1-1,0 1,4 4,4 6,-1 0,0 1,-1-1,0 2,-2-1,1 1,4 17,6 35,-12-40,2 0,1-1,1 0,19 38,-26-59,1 0,0 0,0 0,0-1,1 0,-1 1,1-1,0-1,0 1,1-1,-1 1,1-1,0 0,0-1,0 1,0-1,0 0,0 0,1-1,-1 0,0 0,1 0,0 0,-1-1,1 0,-1 0,11-2,-5 0,-1-1,1-1,0 0,-1 0,0-1,0 0,-1-1,1 0,-1-1,-1 0,1 0,-1-1,10-12,-1 0,-1 0,-1-1,-1-1,20-41,-28 48,0 0,-2 0,0-1,0 1,-1-1,-1 0,0-26,-2 37,0 0,-1 0,1 1,-1-1,0 0,-1 0,1 0,-1 1,0-1,0 1,0-1,-5-6,4 9,1-1,0 1,-1 0,1 0,-1 0,0 1,0-1,0 1,0-1,0 1,0 0,0 0,0 0,0 1,0-1,-1 1,1-1,0 1,0 0,-1 1,-3 0,1-1,1 1,0 0,-1 0,1 1,0 0,0 0,0 0,0 0,0 1,1 0,-1 0,1 0,-1 0,1 1,0 0,-4 5,2-2,1 1,0 0,0 0,1 0,0 1,0 0,1-1,0 1,-2 11,3-9,0-1,0 1,1 0,1 0,0 0,0 0,1 0,0 0,1-1,0 1,1 0,0-1,1 0,0 0,1 0,10 18,-9-21,1 0,-1-1,1 0,0 0,1 0,-1-1,1 0,0-1,1 0,-1 0,1 0,-1-1,1-1,0 1,0-1,0-1,17 1,31-3</inkml:trace>
</inkml:ink>
</file>

<file path=ppt/ink/ink7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5:19.433"/>
    </inkml:context>
    <inkml:brush xml:id="br0">
      <inkml:brushProperty name="width" value="0.05" units="cm"/>
      <inkml:brushProperty name="height" value="0.05" units="cm"/>
      <inkml:brushProperty name="ignorePressure" value="1"/>
    </inkml:brush>
  </inkml:definitions>
  <inkml:trace contextRef="#ctx0" brushRef="#br0">155 619,'1'2,"-1"-1,0 0,1 0,-1 1,1-1,-1 0,1 0,-1 0,1 0,0 0,0 0,-1 0,1 0,0 0,0 0,0 0,0 0,0 0,0-1,0 1,1 0,-1-1,0 1,0-1,0 0,1 1,-1-1,0 0,0 0,1 1,-1-1,2-1,43 1,-32-2,-1-1,1 0,-1-1,0-1,-1 0,1-1,-1 0,0 0,0-2,-1 1,0-2,0 1,-1-1,0-1,-1 0,0 0,-1-1,0 0,0-1,7-15,-6 9,0-1,-2 0,0 0,-1 0,-1-1,-1 0,0 0,-2 0,0 0,-2 0,0-1,-1 1,-4-23,3 34,0-1,-1 0,0 1,-1-1,0 1,0 0,-1 0,0 1,0-1,-1 1,0 0,-1 1,0-1,-13-10,14 14,0 0,1 0,-1 1,-1 0,1 0,0 1,-1-1,1 2,-1-1,1 1,-1 0,0 0,0 0,1 1,-1 0,0 1,0-1,0 1,1 1,-1-1,1 1,-9 3,7 0,-1 0,1 0,1 0,-1 1,1 0,0 0,0 1,0 0,1 0,0 1,1 0,0 0,0 0,1 0,0 1,-6 17,-1 5,2 1,1 1,-5 51,7-21,4 1,5 75,25 127,-13-146,0 169,-15-278,1 0,-2 1,0-1,0 0,-1 0,0 0,-1 0,0 0,-1-1,0 1,-8 13,11-23,0 1,0-1,0 1,0-1,0 0,-1 0,1 0,0 0,-1 0,1 0,-1 0,1 0,-1-1,0 1,1 0,-1-1,0 1,1-1,-1 0,0 0,0 0,1 1,-1-2,0 1,0 0,1 0,-1 0,0-1,1 1,-1-1,0 1,1-1,-1 0,1 0,-1 0,1 0,-1 0,1 0,0 0,-1 0,1 0,-1-2,-5-4,1-1,-1 1,2-1,-1 0,1 0,-5-12,3 5,1-1,1 1,0-1,1 0,1 0,1 0,0-1,1 1,0-1,2 1,0 0,1-1,0 1,1 0,1 0,1 0,0 1,1-1,15-27,-6 19,0 0,2 1,0 1,2 1,0 0,1 2,1 0,1 1,1 1,0 1,28-13,17-5,-48 26,0-1,-1-1,0 0,-1-2,0 0,0-1,23-24,-39 35,0 0,0 0,-1 0,1-1,-1 1,1 0,-1-1,0 0,0 1,0-1,0 1,-1-1,1 0,0-3,-1 4,0 1,-1 0,1 0,0 0,0-1,-1 1,1 0,-1 0,1 0,-1 0,0 0,1 0,-1 0,0 0,0 0,0 0,1 0,-1 0,0 0,0 1,0-1,-2-1,-1 1,0-1,-1 1,1 0,0 0,0 0,-1 1,1-1,0 1,-1 0,1 1,0-1,-1 1,1 0,0 0,0 0,0 0,-4 2,-4 3,0 1,1 0,0 0,0 1,1 1,0 0,0 0,1 1,1 0,-1 0,2 1,-1 0,2 1,-1-1,2 1,-1 0,2 1,-1 0,2-1,0 1,-3 24,6-34,0 1,-1-1,1 1,1-1,-1 1,0-1,1 1,0-1,0 1,0-1,0 0,0 0,1 1,-1-1,1 0,0 0,0 0,0 0,0-1,1 1,3 3,-2-4,-1-1,0 1,1-1,0 1,-1-1,1 0,0-1,0 1,0 0,-1-1,1 0,0 0,0 0,0-1,0 1,-1-1,1 0,0 0,6-3,12-5,39-23,-49 24,0 1,1 0,0 1,0 0,0 1,1 0,-1 1,1 1,0 0,20-1,-28 5,0 0,0 1,0-1,-1 2,1-1,0 0,-1 1,0 0,0 0,0 1,0-1,0 1,-1 0,7 8,-2-5,16 17</inkml:trace>
</inkml:ink>
</file>

<file path=ppt/ink/ink7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5:19.870"/>
    </inkml:context>
    <inkml:brush xml:id="br0">
      <inkml:brushProperty name="width" value="0.05" units="cm"/>
      <inkml:brushProperty name="height" value="0.05" units="cm"/>
      <inkml:brushProperty name="ignorePressure" value="1"/>
    </inkml:brush>
  </inkml:definitions>
  <inkml:trace contextRef="#ctx0" brushRef="#br0">181 383,'0'-3,"-1"1,1 0,-1 0,1-1,-1 1,0 0,0 0,0 0,0 0,0 0,0 0,0 0,-1 0,1 0,-1 1,0-1,1 0,-1 1,0 0,0-1,0 1,0 0,0 0,0 0,0 0,0 0,0 1,-1-1,1 0,0 1,0 0,-1 0,1-1,0 1,-1 1,1-1,0 0,0 0,-1 1,1 0,0-1,0 1,0 0,-1 0,1 0,0 0,0 0,-3 3,-4 5,1-1,0 1,0 1,1-1,0 2,1-1,0 0,0 1,1 0,1 1,0-1,0 1,1 0,-2 14,4-19,0 1,1-1,0 1,0-1,0 0,1 1,0-1,1 0,-1 1,1-1,4 7,-4-10,0 0,0 0,1 0,-1 0,1-1,0 1,0-1,1 0,-1 0,1 0,-1 0,1-1,0 1,0-1,0 0,1 0,-1-1,0 1,6 0,-5-1,1 0,-1 0,1-1,0 0,-1 0,1 0,0-1,-1 0,1 0,-1 0,1-1,-1 1,0-1,1-1,-1 1,0-1,0 0,-1 0,1 0,-1-1,0 0,1 0,-2 0,7-8,3-4,-1-1,-1 0,-1-1,-1 0,12-30,-5 0,-1-1,-3 0,-2 0,-2-1,-2 0,-2-1,-5-87,-8 283,8-8,18 149,-8-217</inkml:trace>
</inkml:ink>
</file>

<file path=ppt/ink/ink7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5:20.292"/>
    </inkml:context>
    <inkml:brush xml:id="br0">
      <inkml:brushProperty name="width" value="0.05" units="cm"/>
      <inkml:brushProperty name="height" value="0.05" units="cm"/>
      <inkml:brushProperty name="ignorePressure" value="1"/>
    </inkml:brush>
  </inkml:definitions>
  <inkml:trace contextRef="#ctx0" brushRef="#br0">0 215,'0'-1,"1"-1,-1 0,0 1,1-1,-1 0,1 1,0-1,0 1,-1-1,1 1,0-1,0 1,0-1,1 1,-1 0,0 0,0 0,1 0,-1-1,1 2,1-3,37-15,-32 15,27-10,5-1,44-24,-75 34,0-1,-1 0,0-1,1 0,-2 0,1-1,-1 0,0 0,0-1,8-13,-11 9,-9 10,3 2,1 1,0 0,0 0,0 0,0 0,-1 0,1 0,0 0,1 0,-1 0,0 0,0 0,0 1,1-1,-1 0,0 1,0 1,0 5,-1 0,1 0,1 0,-1 0,2 0,-1 0,1 0,0 0,0 0,1 0,0 0,1 0,3 8,9 18,30 50,-34-65,23 34,-24-39,-1 0,-1 0,0 1,0 0,-1 0,8 31,-14-44,-1 0,1 0,-1 0,0 0,0-1,0 1,0 0,0 0,0 0,-1 0,1 0,-1 0,1-1,-1 1,1 0,-1 0,0-1,0 1,0 0,0-1,0 1,-1-1,1 0,0 1,0-1,-1 0,1 0,-1 1,0-1,1 0,-1-1,0 1,1 0,-1 0,0-1,0 1,0-1,1 1,-1-1,0 0,0 0,-2 0,-6 0,0 0,1 0,-1-1,1 0,-1-1,-16-5,-25-12</inkml:trace>
</inkml:ink>
</file>

<file path=ppt/ink/ink7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5:21.120"/>
    </inkml:context>
    <inkml:brush xml:id="br0">
      <inkml:brushProperty name="width" value="0.05" units="cm"/>
      <inkml:brushProperty name="height" value="0.05" units="cm"/>
      <inkml:brushProperty name="ignorePressure" value="1"/>
    </inkml:brush>
  </inkml:definitions>
  <inkml:trace contextRef="#ctx0" brushRef="#br0">18 862,'-15'4,"13"-3,9-10,-4 5,23-24,-2-2,-1 0,-1-2,-2-1,-1 0,-1-1,-2-1,14-46,-10 4,-2-1,14-158,-32 227,2-56,-2 62,0 0,-1 0,1-1,-1 1,1 0,-1 0,0 0,0 0,0 0,0 0,-1 1,1-1,-1 0,0 1,-2-4,3 6,1 0,-1-1,0 1,0 0,1-1,-1 1,0 0,0 0,0 0,1 0,-1 0,0 0,0 0,0 0,1 0,-1 0,0 0,0 0,0 0,1 1,-1-1,0 0,0 1,1-1,-1 1,0-1,1 1,-1-1,0 1,1-1,-1 1,1-1,-1 1,1 0,-2 1,-7 12,0 1,0 0,2 0,-1 1,2 0,0 0,1 0,-3 25,-5 11,3 0,3 1,1 0,3 0,2 0,3 0,15 99,-14-140,0 0,0 0,1 0,1-1,0 1,0-1,1 0,1-1,0 1,8 9,-12-16,1-1,-1 0,1 0,-1 0,1 0,0-1,0 1,0-1,1 0,-1 0,0 0,1-1,-1 0,1 1,-1-2,1 1,0 0,-1-1,1 0,0 0,0-1,-1 1,1-1,-1 0,1 0,0 0,-1-1,8-3,1-3,0 0,0-1,-1 0,0-1,0 0,-1-1,18-24,9-6,-37 39,1 1,-1-1,1 1,-1-1,1 1,0 0,-1 0,1 0,0 0,0 0,0 0,0 0,0 1,2-1,-3 1,0 0,0 0,0 0,0 0,-1 0,1 0,0 1,0-1,0 0,-1 1,1-1,0 1,0-1,-1 1,1-1,0 1,-1-1,1 1,-1 0,1-1,-1 1,1 0,0 1,2 5,0 1,0 0,-1 0,0 0,1 15,2 3,-2-15,0 0,0-1,1 1,1-1,0 0,7 11,-11-19,0 0,0-1,0 1,1-1,-1 1,0-1,1 1,-1-1,1 0,-1 0,1 1,0-1,0 0,-1-1,1 1,0 0,0 0,0-1,0 1,0-1,0 0,0 1,0-1,0 0,0 0,0 0,0-1,0 1,-1 0,1-1,0 1,0-1,0 0,0 1,0-1,-1 0,1 0,0 0,-1-1,1 1,2-3,4-4,0-1,0 0,-1-1,-1 1,1-1,-2-1,1 1,-2-1,1 0,-1 0,-1 0,0-1,-1 1,0-1,1-18,-3 21,0 1,0-1,-1 1,0-1,0 1,-1-1,0 1,-1 0,0 0,-3-8,3 12,0-1,1 1,-1 0,0 0,-1 0,1 0,-1 1,0-1,0 1,0 0,0 0,0 1,-1-1,1 1,-1 0,0 0,-7-2,6 3,-1 0,1 0,-1 1,1 0,-1 0,0 1,1 0,0 0,-1 0,1 1,-8 2,12-3,1-1,-1 1,0-1,0 1,0 0,1 0,-1 0,0 0,1 0,-1 0,1 0,-1 1,1-1,0 1,-1-1,1 1,0-1,0 1,0-1,0 1,0 0,1 0,-1 0,0-1,1 1,0 0,-1 0,1 0,0 0,0 0,0 0,0 0,0 0,0 0,1-1,-1 1,0 0,1 0,0 0,1 2,0 0,0-1,0 0,1-1,0 1,-1 0,1-1,0 1,0-1,0 0,0 0,1 0,-1 0,1-1,-1 1,1-1,-1 0,1 0,0 0,5 0,40 4</inkml:trace>
</inkml:ink>
</file>

<file path=ppt/ink/ink7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5:21.480"/>
    </inkml:context>
    <inkml:brush xml:id="br0">
      <inkml:brushProperty name="width" value="0.05" units="cm"/>
      <inkml:brushProperty name="height" value="0.05" units="cm"/>
      <inkml:brushProperty name="ignorePressure" value="1"/>
    </inkml:brush>
  </inkml:definitions>
  <inkml:trace contextRef="#ctx0" brushRef="#br0">10 1,'-7'0,"4"0,19 7,28 3,14 0,35-2,31-10,2-5,-6-1,-23 1</inkml:trace>
</inkml:ink>
</file>

<file path=ppt/ink/ink7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5:22.355"/>
    </inkml:context>
    <inkml:brush xml:id="br0">
      <inkml:brushProperty name="width" value="0.05" units="cm"/>
      <inkml:brushProperty name="height" value="0.05" units="cm"/>
      <inkml:brushProperty name="ignorePressure" value="1"/>
    </inkml:brush>
  </inkml:definitions>
  <inkml:trace contextRef="#ctx0" brushRef="#br0">410 410,'0'-3,"0"-1,0 1,0-1,0 1,-1-1,1 0,-1 1,0 0,0-1,0 1,-1 0,1-1,-1 1,0 0,0 0,0 0,0 0,0 1,0-1,-1 1,0-1,1 1,-1 0,0 0,0 0,0 0,0 0,0 1,-1-1,1 1,0 0,-1 0,1 0,-1 1,1-1,-1 1,1 0,-1 0,-5 1,-6 0,1 0,0 1,0 1,0 1,0 0,0 0,1 1,-21 12,19-8,-1 1,2 0,-1 1,2 1,-1 0,2 1,-13 16,19-22,1-1,0 1,1 1,0-1,0 0,0 1,1 0,0 0,1 0,0 0,0 0,1 1,0-1,0 1,1-1,0 1,1 9,0-15,-1 1,1-1,0 1,0-1,0 1,0-1,1 1,-1-1,1 0,0 0,0 0,0 0,1 0,-1 0,0-1,1 1,0-1,0 0,0 0,0 0,0 0,0 0,0 0,1-1,-1 0,0 0,1 0,-1 0,1 0,0-1,-1 1,1-1,-1 0,7 0,0-2,0 1,0-1,0 0,-1-1,1 0,-1-1,0 0,1-1,-2 1,1-2,14-10,-2-3,-1-1,-1-1,-1-1,0-1,-2 0,-1-1,-1-1,-1 0,-1-1,12-35,-11 20,-1-1,-2-1,-2 0,-2 0,1-88,-9 121,-1 17,-5 26,-2 29,2 0,2 1,4 0,2 0,15 110,0-98</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1:54.461"/>
    </inkml:context>
    <inkml:brush xml:id="br0">
      <inkml:brushProperty name="width" value="0.05" units="cm"/>
      <inkml:brushProperty name="height" value="0.05" units="cm"/>
      <inkml:brushProperty name="ignorePressure" value="1"/>
    </inkml:brush>
  </inkml:definitions>
  <inkml:trace contextRef="#ctx0" brushRef="#br0">514 52,'0'-2,"0"0,0 0,0 0,0 0,0 0,-1 0,1 0,-1 0,1 0,-1 0,0 0,1 0,-1 0,0 1,0-1,0 0,-1 1,1-1,0 1,-1-1,1 1,-1-1,-2-1,1 2,0 0,0 0,0 0,-1 0,1 1,0-1,0 1,0 0,-1 0,1 0,0 0,0 1,-5 1,-8 2,1 1,0 1,0 0,-27 16,8-1,0 2,2 1,1 2,-39 40,53-48,2 0,0 1,1 1,1 0,0 0,2 2,1-1,-14 40,22-55,1 1,-1-1,1 1,0-1,1 1,-1 0,1-1,0 1,1 0,0-1,0 1,0 0,1-1,0 0,0 1,1-1,0 0,0 0,0 0,1-1,-1 1,1-1,1 0,-1 0,1 0,0-1,0 1,0-1,8 4,1 0,0 0,1-1,0-1,0 0,1-1,-1-1,1-1,0 0,0-1,0 0,19-1,-10-3,-1 0,1-1,-1-2,0 0,0-1,-1-2,0 0,36-19,-49 21,0 0,0-1,-1 0,0-1,0 1,0-2,-1 1,13-19,-17 20,0 1,0-1,-1 0,0 0,-1 0,0 0,0-1,0 1,-1 0,0-1,0 1,-1-1,0 0,0 1,-2-8,-1 1,0 1,-1-1,-1 1,0 1,-1-1,0 1,-1-1,0 2,-1-1,-1 1,1 0,-2 1,-14-13,15 14,-1 1,0 0,-1 0,0 1,0 1,-1 0,1 0,-1 1,-1 1,1 0,0 0,-1 1,0 1,-16-1,-25 7</inkml:trace>
</inkml:ink>
</file>

<file path=ppt/ink/ink7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5:22.745"/>
    </inkml:context>
    <inkml:brush xml:id="br0">
      <inkml:brushProperty name="width" value="0.05" units="cm"/>
      <inkml:brushProperty name="height" value="0.05" units="cm"/>
      <inkml:brushProperty name="ignorePressure" value="1"/>
    </inkml:brush>
  </inkml:definitions>
  <inkml:trace contextRef="#ctx0" brushRef="#br0">0 170,'0'8,"7"2,18 0,19-10,10-12,3-11,-8-17,-20-9,-30 4,-29 17,-25 28,-10 36,5 28,28 9,35 0,39-11,34-33,5-20</inkml:trace>
</inkml:ink>
</file>

<file path=ppt/ink/ink7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5:23.225"/>
    </inkml:context>
    <inkml:brush xml:id="br0">
      <inkml:brushProperty name="width" value="0.05" units="cm"/>
      <inkml:brushProperty name="height" value="0.05" units="cm"/>
      <inkml:brushProperty name="ignorePressure" value="1"/>
    </inkml:brush>
  </inkml:definitions>
  <inkml:trace contextRef="#ctx0" brushRef="#br0">1 33,'0'-2,"0"1,0 0,0 0,1-1,-1 1,1 0,-1 0,1 0,-1 0,1 0,0 0,0 0,-1 0,1 0,0 0,0 0,0 0,0 0,0 1,0-1,0 0,0 1,0-1,1 1,-1-1,0 1,2-1,37-6,-25 7,-1 1,1 0,-1 1,1 1,-1 0,0 1,0 0,0 1,-1 1,1 0,-1 1,-1 0,15 11,-19-13,-1 1,1 0,-1 0,-1 1,1 0,-1 0,0 0,-1 1,1 0,-2 0,1 0,-1 0,0 1,-1 0,0 0,0 0,-1 0,-1 0,1 0,-1 1,-1 14,0-19,-1 0,0 0,0-1,0 1,0 0,-1-1,0 1,0-1,0 0,-1 0,1 0,-1 0,0 0,0 0,0-1,-6 5,7-6,0-1,0 0,0 0,0 0,0 0,0 0,0 0,0-1,0 1,-1-1,1 1,0-1,0 0,-1 0,1 0,0 0,0-1,-1 1,1 0,0-1,0 0,0 1,0-1,0 0,0 0,0 0,0-1,0 1,0 0,0-1,0 1,1-1,-1 1,1-1,-1 0,0-2,-2 0,1-1,0 0,0 1,1-1,-1-1,1 1,0 0,0 0,1-1,0 1,0-1,0 1,0-1,1 0,0 1,0-1,1 0,0 1,0-1,0 1,0-1,1 1,0 0,0 0,0-1,1 1,5-7,-2 1,1 1,0 0,1 1,0-1,1 1,-1 1,2 0,-1 0,1 0,1 2,19-11,-25 14,1 1,0 0,-1 0,1 0,0 1,0 0,0 0,0 0,1 1,-1 0,0 0,7 1,-10 0,1 0,-1 1,1-1,-1 1,0-1,0 1,0 0,0 0,0 0,0 1,0-1,-1 1,1-1,-1 1,0 0,0 0,0 0,0 0,0 0,-1 1,3 5,1 9,-1 1,0 0,-1-1,-1 1,0 0,-2 0,-2 29,0-25</inkml:trace>
</inkml:ink>
</file>

<file path=ppt/ink/ink7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5:23.569"/>
    </inkml:context>
    <inkml:brush xml:id="br0">
      <inkml:brushProperty name="width" value="0.05" units="cm"/>
      <inkml:brushProperty name="height" value="0.05" units="cm"/>
      <inkml:brushProperty name="ignorePressure" value="1"/>
    </inkml:brush>
  </inkml:definitions>
  <inkml:trace contextRef="#ctx0" brushRef="#br0">26 44,'-7'-7,"-3"-10,1-3</inkml:trace>
</inkml:ink>
</file>

<file path=ppt/ink/ink7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5:23.928"/>
    </inkml:context>
    <inkml:brush xml:id="br0">
      <inkml:brushProperty name="width" value="0.05" units="cm"/>
      <inkml:brushProperty name="height" value="0.05" units="cm"/>
      <inkml:brushProperty name="ignorePressure" value="1"/>
    </inkml:brush>
  </inkml:definitions>
  <inkml:trace contextRef="#ctx0" brushRef="#br0">0 37,'0'7,"8"18,2 12,7 7,8 11,0 10,-4-12,1-30,-3-42,3-32,-2-23,3-5,4 9,-1 18</inkml:trace>
</inkml:ink>
</file>

<file path=ppt/ink/ink7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5:24.272"/>
    </inkml:context>
    <inkml:brush xml:id="br0">
      <inkml:brushProperty name="width" value="0.05" units="cm"/>
      <inkml:brushProperty name="height" value="0.05" units="cm"/>
      <inkml:brushProperty name="ignorePressure" value="1"/>
    </inkml:brush>
  </inkml:definitions>
  <inkml:trace contextRef="#ctx0" brushRef="#br0">247 114,'0'2,"1"-1,-1 1,1 0,0-1,-1 1,1-1,0 1,0-1,0 1,0-1,0 0,0 1,1-1,-1 0,0 0,1 0,-1 0,1 0,-1 0,1 0,-1 0,1-1,0 1,-1-1,1 1,0-1,0 0,-1 1,1-1,0 0,2 0,5 1,0-1,0 0,0 0,15-2,-19 1,-1 0,1-1,0 1,-1-1,0 0,1 0,-1 0,0-1,0 1,0-1,-1 0,1 0,0-1,-1 1,0-1,0 0,4-7,-6 10,0-1,0 0,0 0,-1 0,1 0,-1 0,1 0,-1 0,0 0,0 0,0 0,0 0,0 0,0 0,-1 0,1 0,-2-3,1 2,-1 0,1 0,-1 1,0-1,0 1,0 0,0-1,0 1,-1 0,1 0,-1 0,1 1,-1-1,0 1,-2-2,-4-1,0 1,0 1,0-1,0 1,-1 1,1 0,-1 0,1 1,-1 0,1 0,0 1,-1 1,1-1,0 2,-1-1,1 1,1 1,-15 6,7-2,1 1,0 0,0 1,1 0,0 1,1 1,0 0,1 1,-13 18,19-22,0 1,0-1,1 1,0 0,1 1,0-1,1 1,0 0,1 0,0 0,-1 15,3-20,0 0,0 0,1 0,0 0,0 0,0 0,1 0,0 0,0 0,1-1,-1 1,1-1,0 0,1 0,-1 0,1 0,0 0,0-1,1 0,-1 0,1 0,10 6,-5-4,0-1,0-1,1 1,0-2,0 0,0 0,0-1,0 0,12 0,3-1,0-2,47-6,9-8</inkml:trace>
</inkml:ink>
</file>

<file path=ppt/ink/ink7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5:25.397"/>
    </inkml:context>
    <inkml:brush xml:id="br0">
      <inkml:brushProperty name="width" value="0.05" units="cm"/>
      <inkml:brushProperty name="height" value="0.05" units="cm"/>
      <inkml:brushProperty name="ignorePressure" value="1"/>
    </inkml:brush>
  </inkml:definitions>
  <inkml:trace contextRef="#ctx0" brushRef="#br0">349 526,'-18'2,"-1"1,0 0,1 2,0 0,0 1,-29 14,40-17,-10 4,1 1,1 1,0 0,0 1,0 1,2 0,-15 15,23-22,1 1,-1-1,1 1,0 0,0 1,1-1,0 1,0-1,0 1,0 0,1 0,0 0,1 1,-1-1,1 0,0 1,0-1,1 1,0-1,0 1,1-1,2 11,-2-13,1 0,-1 0,1 0,0 0,0 0,1-1,-1 1,1 0,0-1,0 0,0 0,0 0,0 0,1 0,-1-1,6 3,-2-1,0-1,0-1,0 0,0 0,0 0,1-1,-1 0,0 0,9 0,-2-2,0 0,1 0,-1-2,-1 1,1-2,0 0,-1-1,0 0,0 0,12-9,-16 9,0-1,-1-1,1 1,-2-1,1-1,-1 1,0-1,-1-1,0 1,0-1,0 0,-1-1,-1 1,0-1,0 0,4-17,-7 19,0 0,-1 0,1 0,-1 0,-1 0,0 0,0 0,0 0,-1 1,0-1,-1 0,1 1,-2-1,1 1,-1 0,0 0,0 1,-1-1,0 1,0 0,-1 0,-7-7,7 9,0-1,0 1,-1 0,1 1,-1 0,0 0,0 0,0 1,0 0,0 0,-1 1,-14-2,18 3,0 0,-1 0,1 0,0 0,-1 0,1 1,0 0,0 0,-1 0,1 1,0-1,0 1,0 0,1 0,-1 1,0-1,1 1,-1-1,1 1,0 0,0 0,-5 7,7-8,0 0,0 0,0 1,0-1,0 0,0 1,1-1,-1 1,1-1,0 1,-1-1,1 1,0-1,1 1,-1-1,0 1,1-1,-1 1,1-1,0 1,0-1,0 0,0 0,0 1,0-1,1 0,-1 0,1 0,-1 0,1 0,0-1,0 1,0 0,0-1,0 1,0-1,0 0,5 2,1 2,1-1,0 0,1 0,-1-1,1 0,-1-1,1 0,18 1,-16-3,0 0,-1-1,1 0,0-1,-1-1,0 0,1 0,-1-1,-1 0,1-1,0 0,14-11,-13 7,0-1,0 0,-1-1,-1 0,0-1,0-1,-1 1,12-22,-8 6,0 0,-2-1,-1 0,-2-1,0 0,-2-1,-2 1,2-60,-5 75,-1 1,-1-1,-1 0,0 1,0 0,-8-24,10 37,0 1,0 0,0-1,-1 1,1-1,0 1,0-1,0 1,0 0,0-1,0 1,-1-1,1 1,0 0,0-1,0 1,-1 0,1-1,0 1,-1 0,1-1,0 1,-1 0,1 0,0-1,-1 1,1 0,0 0,-1 0,1 0,-1-1,1 1,0 0,-1 0,1 0,-1 0,1 0,-1 0,1 0,0 0,-1 0,1 0,-1 0,1 1,0-1,-1 0,1 0,-1 0,1 0,0 1,-1-1,1 0,0 0,-1 1,1-1,0 0,-1 0,1 1,0-1,0 1,-1-1,-12 28,3 1,2 1,1-1,1 2,2-1,-1 61,19 164,-2-99,-11-139,2 179,-4-170,-1 0,-1 0,-2-1,0 1,-12 31,14-55,0-8,0-15,4-35,2 0,2 0,3 0,25-89,-29 128,0 1,1 0,1 0,1 0,0 1,1 0,14-20,-19 31,0 0,1 0,0 0,0 0,0 1,0-1,1 1,-1 0,1 0,0 1,-1-1,1 1,0 0,1 1,-1-1,0 1,0 0,1 0,-1 1,1-1,-1 1,0 1,1-1,-1 1,1 0,9 3,-7-2,0 1,0 1,0 0,-1 0,0 0,1 1,-2 0,1 1,0-1,-1 1,0 0,-1 1,1 0,-1 0,8 14,-11-17,0 0,0 0,0 0,-1 0,1 0,-1 0,0 0,0 1,-1-1,1 0,-1 1,0-1,0 1,0-1,-1 0,0 1,1-1,-1 0,-1 1,1-1,-1 0,0 0,0 0,0 0,0-1,0 1,-1-1,0 1,0-1,0 0,0 0,-5 4,1-2,0-1,1 0,-2-1,1 1,0-2,0 1,-1-1,0 0,1 0,-1-1,0 0,-14 0,11-1,-1-1,1 0,-1-1,1 0,0-1,0 0,0 0,-12-7,-18-13</inkml:trace>
</inkml:ink>
</file>

<file path=ppt/ink/ink7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5:25.741"/>
    </inkml:context>
    <inkml:brush xml:id="br0">
      <inkml:brushProperty name="width" value="0.05" units="cm"/>
      <inkml:brushProperty name="height" value="0.05" units="cm"/>
      <inkml:brushProperty name="ignorePressure" value="1"/>
    </inkml:brush>
  </inkml:definitions>
  <inkml:trace contextRef="#ctx0" brushRef="#br0">1 10,'0'-7,"0"4,0 18,0 37,0 31,0 24,0 1,0-2,0-20</inkml:trace>
</inkml:ink>
</file>

<file path=ppt/ink/ink7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5:26.100"/>
    </inkml:context>
    <inkml:brush xml:id="br0">
      <inkml:brushProperty name="width" value="0.05" units="cm"/>
      <inkml:brushProperty name="height" value="0.05" units="cm"/>
      <inkml:brushProperty name="ignorePressure" value="1"/>
    </inkml:brush>
  </inkml:definitions>
  <inkml:trace contextRef="#ctx0" brushRef="#br0">1 130,'0'-7,"7"-11,18-1,11-5,8 1,3 5,9 5,10 5,-7 19,-5 15,-12 10,-14 14,-11 14,-8 3,-6-10</inkml:trace>
</inkml:ink>
</file>

<file path=ppt/ink/ink7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5:26.460"/>
    </inkml:context>
    <inkml:brush xml:id="br0">
      <inkml:brushProperty name="width" value="0.05" units="cm"/>
      <inkml:brushProperty name="height" value="0.05" units="cm"/>
      <inkml:brushProperty name="ignorePressure" value="1"/>
    </inkml:brush>
  </inkml:definitions>
  <inkml:trace contextRef="#ctx0" brushRef="#br0">0 45,'0'-8,"0"-9,0-3</inkml:trace>
</inkml:ink>
</file>

<file path=ppt/ink/ink7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5:27.288"/>
    </inkml:context>
    <inkml:brush xml:id="br0">
      <inkml:brushProperty name="width" value="0.05" units="cm"/>
      <inkml:brushProperty name="height" value="0.05" units="cm"/>
      <inkml:brushProperty name="ignorePressure" value="1"/>
    </inkml:brush>
  </inkml:definitions>
  <inkml:trace contextRef="#ctx0" brushRef="#br0">1 680,'1'7,"-1"1,2-1,-1 0,1 0,0-1,5 12,3 9,11 59,14 111,-34-189,7 17,-8-25,0 0,0 0,0 0,0 0,0 1,1-1,-1 0,0 0,0 0,0 0,1 0,-1 0,0 0,0 0,0 0,1 0,-1 0,0 0,0 1,0-1,1 0,-1-1,0 1,0 0,1 0,-1 0,0 0,0 0,0 0,1 0,-1 0,0 0,0 0,0 0,0-1,1 1,-1 0,0 0,0 0,0 0,0 0,0-1,1 1,-1 0,0 0,0 0,0-1,18-39,-18 38,19-50,31-62,-43 99,1 1,0 0,1 1,1 0,0 0,1 1,0 1,1 0,14-11,-24 20,0 1,0-1,1 0,-1 1,0 0,1-1,-1 1,1 0,0 0,-1 1,1-1,0 0,-1 1,1 0,0-1,0 1,0 0,-1 1,1-1,4 1,-4 1,-1-1,0 0,0 1,0-1,0 1,-1 0,1 0,0-1,-1 1,1 0,-1 1,0-1,1 0,-1 0,0 0,0 1,-1-1,2 3,1 8,-1 0,0 0,-1 0,0 0,-1 0,-3 25,10-56,1 1,1 0,0 0,23-30,-25 36,1 0,1 0,0 1,0 0,1 1,0 0,0 0,1 1,0 0,1 1,15-7,-24 13,1 0,0 0,0 1,0-1,0 1,0 0,0 0,0 1,0-1,0 1,0-1,0 1,0 1,-1-1,1 0,0 1,-1 0,1 0,-1 0,0 0,1 0,3 4,5 6,-1 1,0 0,0 0,9 17,8 10,-17-28,-1 0,2 0,-1-1,2-1,-1 0,2 0,-1-2,1 1,0-2,1 0,20 7,-27-12,0 0,0 0,0 0,0-1,0 0,0-1,1 0,-1 0,0-1,0 0,1 0,-1-1,0 0,0-1,-1 1,1-1,-1-1,1 0,-1 0,0 0,0-1,-1 0,10-9,-11 9,0 0,-1 0,1-1,-1 0,-1 1,1-2,-1 1,0 0,0-1,0 1,-1-1,0 0,-1 0,2-10,-3 14,0 0,0 0,0 0,-1 0,1-1,-1 1,0 0,1 0,-1 0,-1 0,1 0,0 1,-1-1,1 0,-1 1,0-1,0 1,0-1,0 1,-1 0,1 0,0 0,-1 0,0 0,1 0,-1 1,0 0,0-1,0 1,0 0,0 0,0 0,-4 0,-2 0,0 0,0 1,-1 0,1 1,0 0,0 0,0 0,0 2,0-1,0 1,0 0,1 1,0 0,-11 6,10-5,0 1,1-1,-1 2,1-1,1 1,-1 0,1 1,0-1,1 1,0 1,0-1,-6 14,11-20,0-1,0 1,1 0,-1-1,0 1,1 0,-1 0,1-1,0 1,0 0,0 0,-1 0,2 0,-1 0,0-1,0 1,1 0,-1 0,1 0,-1-1,1 1,0 0,1 3,0-4,0 0,0 1,0-1,0 0,0 0,0 0,0 0,0 0,0-1,0 1,0-1,1 1,-1-1,0 0,0 0,4 0,11-1,0-1,-1-1,32-9,-44 11,11-3,0 0,0 1,0 1,20-1,-28 4,1-1,0 1,-1 0,1 1,-1-1,1 1,-1 1,0 0,0 0,10 6,-6-2,1 0,-1-1,1-1,0 0,0 0,26 5,-33-9,1-1,-1 0,1 0,-1-1,1 1,-1-1,0 0,1-1,-1 1,0-1,0 0,0-1,0 1,0-1,-1 0,1 0,-1 0,1-1,4-5,5-6,-1 0,-1-1,0 0,-1-1,-1 0,-1 0,0-1,11-37,-4 1,18-105,-13-32,-20 165,-2 0,0-1,-2 1,-1 0,-8-32,10 51,-1 0,1-1,-1 1,-1 0,1 0,-1 1,0-1,-1 1,-9-10,13 14,-1 1,0-1,0 1,0 0,0 0,0 0,0 0,0 0,0 0,0 1,0-1,0 1,-1-1,1 1,0 0,0 0,-1 0,1 0,0 0,0 0,-1 1,1-1,0 1,0 0,0-1,0 1,0 0,0 0,0 0,0 1,0-1,0 0,0 1,1-1,-1 1,-1 2,-8 8,0 1,0 0,2 0,-1 1,2 0,0 1,1 0,0 0,-8 32,5-14,3 1,0-1,-2 69,8-77,1 0,1 0,1-1,2 1,0-1,2 0,0 0,2-1,0 1,2-2,1 1,0-1,2-1,0 0,2-1,23 26,27 12</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2:12:19.517"/>
    </inkml:context>
    <inkml:brush xml:id="br0">
      <inkml:brushProperty name="width" value="0.05" units="cm"/>
      <inkml:brushProperty name="height" value="0.05" units="cm"/>
      <inkml:brushProperty name="ignorePressure" value="1"/>
    </inkml:brush>
  </inkml:definitions>
  <inkml:trace contextRef="#ctx0" brushRef="#br0">5 24,'-2'68,"0"1,7 81,-5-150,0 1,0-1,0 0,0 1,0-1,0 0,0 0,0 1,0-1,0 0,0 1,0-1,0 0,0 1,0-1,0 0,0 1,1-1,-1 0,0 0,0 1,0-1,0 0,1 0,-1 1,0-1,0 0,1 0,-1 0,0 0,0 1,1-1,-1 0,0 0,1 0,-1 0,9-10,8-28,-16 35,7-18,43-96,-44 102,1 1,1 0,0 1,1 0,22-21,-30 31,1 0,0 1,0-1,1 1,-1 0,0 0,1 0,0 0,-1 1,1-1,0 1,0 0,4-1,-6 2,1 0,0 1,-1-1,1 0,-1 1,1 0,0-1,-1 1,1 0,-1 0,0 0,1 1,-1-1,0 1,0-1,0 1,0 0,0-1,0 1,2 3,32 49,-31-45,1 1,0-1,0 0,1-1,0 1,0-2,1 1,16 13,-8-16</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1:54.868"/>
    </inkml:context>
    <inkml:brush xml:id="br0">
      <inkml:brushProperty name="width" value="0.05" units="cm"/>
      <inkml:brushProperty name="height" value="0.05" units="cm"/>
      <inkml:brushProperty name="ignorePressure" value="1"/>
    </inkml:brush>
  </inkml:definitions>
  <inkml:trace contextRef="#ctx0" brushRef="#br0">42 1,'0'726,"0"-750,1 0,2 0,0 0,1 1,1-1,2 1,12-31,-16 47,0-1,0 1,1 0,0 1,1-1,-1 1,1 0,0 0,1 0,-1 1,1-1,0 1,1 1,-1-1,1 1,0 1,0-1,0 1,1 0,-1 1,1-1,-1 1,1 1,0 0,0 0,8 0,-6 2,0 0,0 0,0 1,-1 0,1 1,-1 0,1 0,-1 1,0 1,0-1,-1 1,1 1,-1-1,0 2,-1-1,11 11,-14-12,-1-1,1 1,0 0,-1 0,0 0,0 0,-1 0,1 1,-1-1,-1 1,1 0,-1-1,1 1,-2 0,1 0,-1 0,0 0,0 0,0 0,-1-1,0 1,0 0,-1 0,1-1,-1 1,-1 0,1-1,-6 9,2-6,0 0,-1 0,0-1,0 0,-1 0,0-1,0 0,0-1,-1 1,0-2,0 1,0-1,0 0,-1-1,0 0,1-1,-15 2,-2 0,1-2,0 0,0-2,-1-1,-43-7,-6-8</inkml:trace>
</inkml:ink>
</file>

<file path=ppt/ink/ink8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5:28.424"/>
    </inkml:context>
    <inkml:brush xml:id="br0">
      <inkml:brushProperty name="width" value="0.05" units="cm"/>
      <inkml:brushProperty name="height" value="0.05" units="cm"/>
      <inkml:brushProperty name="ignorePressure" value="1"/>
    </inkml:brush>
  </inkml:definitions>
  <inkml:trace contextRef="#ctx0" brushRef="#br0">0 195,'17'-2,"-2"3,-7 26,-4 62,-4-70,0 1,2-1,0 0,7 30,-8-46,-1 0,1 0,0 0,1 0,-1 0,0-1,1 1,0 0,-1-1,1 1,0-1,0 0,1 0,-1 0,0 0,1 0,-1 0,1 0,0-1,-1 1,1-1,0 0,0 0,0 0,0 0,0-1,0 1,0-1,0 0,0 1,0-1,0-1,0 1,6-2,2 0,-1-1,1 0,-1-1,0 0,-1-1,1 0,-1-1,16-11,26-34,-43 41,0 1,1 0,0 1,1 0,-1 0,17-9,-25 17,0 0,0 0,0 0,0-1,0 1,0 0,0 0,0 0,0 1,0-1,0 0,0 0,0 1,0-1,0 0,0 1,0-1,0 1,0-1,0 1,0 0,-1-1,1 1,0 0,0-1,-1 1,1 0,0 0,-1 0,1 0,0 1,19 35,-14-25,-3-5,1-1,-1 0,1 0,0 0,1-1,-1 0,1 1,0-1,1-1,-1 1,1-1,0 0,0-1,0 1,0-1,1 0,-1 0,1-1,0 0,0 0,0-1,0 0,0 0,0-1,0 0,0 0,0 0,0-1,0 0,0 0,0-1,0 0,-1 0,1-1,0 0,-1 0,0 0,0-1,0 0,9-7,-5 2,-1 0,0 0,-1-1,0 0,-1-1,0 0,0 0,-1 0,-1-1,0 0,0 0,-1 0,-1 0,0-1,-1 1,0-1,-1 0,0 0,-2-19,1 22,-1 0,-1 0,0 1,0-1,-1 0,0 1,-1 0,0-1,0 2,-1-1,-7-11,7 15,1-1,-1 1,-1 0,1 0,-1 0,0 1,0 0,0 0,-1 0,1 1,-1 0,0 0,0 1,0 0,0 0,-11-1,14 2,-1 1,0 0,0 0,0 0,0 1,0-1,0 1,1 0,-1 1,0-1,1 1,-1 0,1 0,-1 0,1 1,0-1,0 1,-5 5,6-6,1 1,0-1,0 1,1-1,-1 1,0-1,1 1,0 0,-1 0,1 0,0 0,1 0,-1 0,0 0,1 0,0 0,-1 0,1 1,1-1,-1 0,0 0,1 0,-1 0,1 0,0 0,0 0,0 0,1 0,2 4,-1-2,1 0,0 0,0 0,0 0,1-1,-1 1,1-1,0-1,0 1,1-1,-1 0,10 4,-1-1,0-1,1 0,-1-2,19 3,26 1</inkml:trace>
</inkml:ink>
</file>

<file path=ppt/ink/ink8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5:28.987"/>
    </inkml:context>
    <inkml:brush xml:id="br0">
      <inkml:brushProperty name="width" value="0.05" units="cm"/>
      <inkml:brushProperty name="height" value="0.05" units="cm"/>
      <inkml:brushProperty name="ignorePressure" value="1"/>
    </inkml:brush>
  </inkml:definitions>
  <inkml:trace contextRef="#ctx0" brushRef="#br0">266 1,'2'118,"-4"123,0-204,-2 0,-2-1,-1 0,-17 49,22-78,-1 0,0 1,-1-1,0-1,0 1,0 0,-1-1,0 0,-8 8,11-12,-1 0,1-1,0 1,0-1,-1 1,1-1,-1 0,1 0,-1 0,0 0,1 0,-1-1,0 1,0-1,1 0,-1 0,0 0,0 0,1 0,-1-1,0 1,0-1,1 1,-1-1,0 0,1 0,-1-1,1 1,-4-3,-2-1,1-1,0 0,0 0,0 0,1-1,0 0,1 0,-1-1,1 0,1 0,0 0,0 0,0-1,1 1,0-1,1 0,0 0,0 0,1 0,0 0,1 0,0-1,0 1,1 0,0 0,1 0,0 0,0 0,1 0,0 1,0-1,1 1,0 0,8-11,3 3,2 0,0 1,0 1,2 0,0 2,0 0,1 1,28-11,-2-2,-3 1</inkml:trace>
</inkml:ink>
</file>

<file path=ppt/ink/ink8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5:29.331"/>
    </inkml:context>
    <inkml:brush xml:id="br0">
      <inkml:brushProperty name="width" value="0.05" units="cm"/>
      <inkml:brushProperty name="height" value="0.05" units="cm"/>
      <inkml:brushProperty name="ignorePressure" value="1"/>
    </inkml:brush>
  </inkml:definitions>
  <inkml:trace contextRef="#ctx0" brushRef="#br0">61 128,'-8'-8,"-2"-9,-6-10,-2-7,11 9,6 8</inkml:trace>
</inkml:ink>
</file>

<file path=ppt/ink/ink8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5:29.706"/>
    </inkml:context>
    <inkml:brush xml:id="br0">
      <inkml:brushProperty name="width" value="0.05" units="cm"/>
      <inkml:brushProperty name="height" value="0.05" units="cm"/>
      <inkml:brushProperty name="ignorePressure" value="1"/>
    </inkml:brush>
  </inkml:definitions>
  <inkml:trace contextRef="#ctx0" brushRef="#br0">70 100,'0'1,"0"0,0-1,0 1,0 0,0 0,0-1,0 1,0 0,0-1,0 1,-1 0,1 0,0-1,-1 1,1 0,0-1,-1 1,1 0,-1-1,1 1,-1-1,1 1,-1-1,1 1,-1-1,1 1,-1-1,0 0,1 1,-1-1,0 0,1 1,-1-1,0 0,0 0,1 0,-1 0,0 1,0-1,1 0,-1 0,0-1,0 1,1 0,-1 0,0 0,1 0,-1-1,0 1,0 0,1-1,-1 1,1 0,-1-1,0 1,1-1,-1 1,0-1,-2-1,-1 0,1 0,0 0,0-1,0 1,0-1,0 0,1 1,-1-1,-2-5,5 7,-1 0,0-1,1 1,-1 0,1-1,-1 1,1-1,0 1,0-1,0 1,0-1,0 1,0-1,0 1,0-1,0 1,1-1,-1 1,1-1,-1 1,1-1,-1 1,1 0,0-1,0 1,0 0,-1 0,1 0,0 0,1-1,-1 1,0 1,0-1,0 0,1 0,-1 0,0 1,1-1,-1 0,1 1,-1-1,3 1,0-1,0 0,0 0,0 0,0 1,0 0,0 0,0 0,0 0,0 1,1 0,-1 0,0 0,-1 0,6 2,-8-2,0-1,0 0,0 0,0 1,-1-1,1 1,0-1,0 0,0 1,-1-1,1 1,0 0,-1-1,1 1,-1 0,1-1,0 1,-1 0,0 0,1-1,-1 1,1 0,-1 0,0 0,1 0,-1-1,0 1,0 0,0 0,0 0,0 0,0 1,-1-1,0-1,0 1,0-1,0 0,0 1,0-1,0 0,-1 0,1 0,0 0,0 1,0-2,0 1,0 0,0 0,0 0,-1 0,1-1,0 1,0-1,0 1,0 0,0-1,0 0,0 1,-1-2,-2 0,1 0,0 1,0-1,-1 0,1-1,1 1,-1 0,0-1,1 0,-1 1,1-1,0 0,0 0,0-1,0 1,-2-6,7 3</inkml:trace>
</inkml:ink>
</file>

<file path=ppt/ink/ink8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5:30.049"/>
    </inkml:context>
    <inkml:brush xml:id="br0">
      <inkml:brushProperty name="width" value="0.05" units="cm"/>
      <inkml:brushProperty name="height" value="0.05" units="cm"/>
      <inkml:brushProperty name="ignorePressure" value="1"/>
    </inkml:brush>
  </inkml:definitions>
  <inkml:trace contextRef="#ctx0" brushRef="#br0">204 21,'-1'3,"1"0,-1 0,0 0,0 0,0-1,0 1,0 0,-1-1,1 1,-1-1,0 1,0-1,0 0,0 1,0-1,0 0,0-1,-1 1,-3 2,1 0,-1-1,0 1,0-1,0-1,-1 1,1-1,-8 2,8-3,0-1,1 0,-1 0,0 0,1-1,-1 0,0 0,1 0,-1-1,1 0,-7-3,9 4,1 0,0 0,-1 0,1 0,0-1,0 1,0-1,0 1,0-1,1 0,-1 0,0 0,1 0,-1 0,1 0,0 0,0-1,0 1,0 0,0-1,0 1,1-1,-1 1,1-1,-1 1,1-5,0 6,0-1,1 1,-1 0,0 0,0 0,1 0,-1-1,0 1,1 0,0 0,-1 0,1 0,-1 0,1 0,0 0,0 0,0 1,-1-1,1 0,0 0,0 1,0-1,0 0,0 1,2-1,0 0,0 0,0 1,0-1,0 1,0 0,0 0,1 0,-1 0,5 1,1 1,0 1,0-1,0 1,0 1,14 8,4 12,-26-24,0 1,-1 0,1-1,0 1,-1 0,1-1,0 1,-1 0,1 0,-1-1,0 1,1 0,-1 0,1 0,-1 0,0 0,0 0,0-1,1 1,-1 0,0 0,0 0,0 0,0 0,-1 0,1 0,0 0,0 0,-1 0,1-1,0 1,-1 0,1 0,-1 1,-7 0</inkml:trace>
</inkml:ink>
</file>

<file path=ppt/ink/ink8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5:34.227"/>
    </inkml:context>
    <inkml:brush xml:id="br0">
      <inkml:brushProperty name="width" value="0.05" units="cm"/>
      <inkml:brushProperty name="height" value="0.05" units="cm"/>
      <inkml:brushProperty name="ignorePressure" value="1"/>
    </inkml:brush>
  </inkml:definitions>
  <inkml:trace contextRef="#ctx0" brushRef="#br0">729 46,'-1'-2,"1"0,-1 1,1-1,-1 1,0-1,1 0,-1 1,0 0,0-1,0 1,0 0,-1-1,1 1,0 0,0 0,-1 0,1 0,-1 0,1 0,-1 0,1 1,-1-1,1 1,-1-1,0 1,1-1,-4 1,-56-9,52 8,-29-2,-1 2,0 1,1 2,-1 1,1 3,0 0,-44 15,66-16,0 1,0 0,0 1,1 1,0 1,0 0,1 1,0 0,1 1,1 0,-1 1,2 1,-1 0,2 0,0 1,1 1,0 0,-10 24,15-29,1-1,0 1,1 1,0-1,1 0,0 0,1 1,0-1,0 0,1 1,0-1,1 0,1 0,-1 0,1 0,1 0,0-1,0 1,1-1,0 0,1 0,0-1,0 0,1 0,0 0,12 9,-8-6,1-1,1-1,0 0,0 0,1-2,0 1,0-2,0 0,1-1,0 0,0-1,1-1,-1 0,1-1,-1-1,30-1,-41-1,1 1,-1-1,1 0,-1 0,0-1,1 1,-1-1,0 0,0 0,6-5,-8 6,-1-1,1 1,-1 0,1-1,-1 1,0-1,0 0,1 1,-1-1,0 0,-1 0,1 0,0 1,-1-1,1 0,-1 0,1 0,-1 0,0 0,0 0,0 0,0 0,0 0,-1-3,-3-5,1 16,-1 20,5 13,0 2</inkml:trace>
</inkml:ink>
</file>

<file path=ppt/ink/ink8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5:34.731"/>
    </inkml:context>
    <inkml:brush xml:id="br0">
      <inkml:brushProperty name="width" value="0.05" units="cm"/>
      <inkml:brushProperty name="height" value="0.05" units="cm"/>
      <inkml:brushProperty name="ignorePressure" value="1"/>
    </inkml:brush>
  </inkml:definitions>
  <inkml:trace contextRef="#ctx0" brushRef="#br0">244 0,'17'252,"0"-40,-16-173,-2 0,-2 0,-11 54,11-81,0 1,-1 0,0-1,-1 0,-1 0,0 0,0-1,-14 18,18-27,-1 1,1 0,-1 0,1-1,-1 1,0-1,0 0,0 0,0 0,0 0,0-1,-1 1,1-1,-1 0,1 0,-1 0,1 0,-1 0,1-1,-1 0,0 0,1 0,-1 0,0 0,1-1,-1 0,1 1,-1-1,1-1,-1 1,1 0,0-1,-1 0,1 0,-3-2,-1-2,0 0,0 0,1 0,0-1,0 0,1 0,-1 0,2-1,-1 0,1 0,0 0,1 0,0 0,0-1,1 0,0 0,0 1,1-1,0 0,1 0,0 0,2-12,-1 8,0-1,1 1,1-1,0 1,1 0,0 0,1 0,1 1,0 0,0 0,1 0,1 1,0 0,12-13,-4 10,2 1,-1 1,1 1,1 0,0 1,0 1,28-9,4 1</inkml:trace>
</inkml:ink>
</file>

<file path=ppt/ink/ink8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5:35.090"/>
    </inkml:context>
    <inkml:brush xml:id="br0">
      <inkml:brushProperty name="width" value="0.05" units="cm"/>
      <inkml:brushProperty name="height" value="0.05" units="cm"/>
      <inkml:brushProperty name="ignorePressure" value="1"/>
    </inkml:brush>
  </inkml:definitions>
  <inkml:trace contextRef="#ctx0" brushRef="#br0">27 52,'0'-7,"-7"-3,-3-7,0-1</inkml:trace>
</inkml:ink>
</file>

<file path=ppt/ink/ink8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5:35.693"/>
    </inkml:context>
    <inkml:brush xml:id="br0">
      <inkml:brushProperty name="width" value="0.05" units="cm"/>
      <inkml:brushProperty name="height" value="0.05" units="cm"/>
      <inkml:brushProperty name="ignorePressure" value="1"/>
    </inkml:brush>
  </inkml:definitions>
  <inkml:trace contextRef="#ctx0" brushRef="#br0">0 1,'7'0,"11"0,8 0,9 0,-3 7,-6 11,-7 9,-8 7,-13 6,-6 18,-1 14,0 3,2-5,2-13</inkml:trace>
</inkml:ink>
</file>

<file path=ppt/ink/ink8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5:36.853"/>
    </inkml:context>
    <inkml:brush xml:id="br0">
      <inkml:brushProperty name="width" value="0.05" units="cm"/>
      <inkml:brushProperty name="height" value="0.05" units="cm"/>
      <inkml:brushProperty name="ignorePressure" value="1"/>
    </inkml:brush>
  </inkml:definitions>
  <inkml:trace contextRef="#ctx0" brushRef="#br0">54 1,'-7'0,"-11"0,-1 7,10 3,20-1,32-1,23-3,15-2,24-1,9-1,-8-1,-22-1</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1:55.305"/>
    </inkml:context>
    <inkml:brush xml:id="br0">
      <inkml:brushProperty name="width" value="0.05" units="cm"/>
      <inkml:brushProperty name="height" value="0.05" units="cm"/>
      <inkml:brushProperty name="ignorePressure" value="1"/>
    </inkml:brush>
  </inkml:definitions>
  <inkml:trace contextRef="#ctx0" brushRef="#br0">482 1,'2'261,"-5"290,3-537,-1 0,-1 0,0 0,0-1,-2 1,0 0,0-1,-10 20,10-26,0-2,0 1,0 0,-1-1,1 0,-1 0,-1 0,1 0,-1-1,0 0,0 0,0-1,0 0,0 0,-1 0,0-1,1 0,-12 2,4-1,1-1,0-1,-1-1,1 1,0-2,-1 0,1-1,0 0,0-1,0 0,0-1,1-1,-1 0,1 0,-22-15,26 15,0-1,1 0,-1-1,1 1,1-1,-1-1,1 1,0-1,1 0,0 0,0-1,1 0,0 0,1 0,0 0,0 0,1-1,0 1,0-1,1 1,1-1,0-16,1 17,1-1,0 1,1-1,-1 1,2 0,0 0,0 0,0 0,1 1,0-1,1 1,0 1,8-10,7-3,0 0,1 1,27-18,25-13</inkml:trace>
</inkml:ink>
</file>

<file path=ppt/ink/ink8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5:37.224"/>
    </inkml:context>
    <inkml:brush xml:id="br0">
      <inkml:brushProperty name="width" value="0.05" units="cm"/>
      <inkml:brushProperty name="height" value="0.05" units="cm"/>
      <inkml:brushProperty name="ignorePressure" value="1"/>
    </inkml:brush>
  </inkml:definitions>
  <inkml:trace contextRef="#ctx0" brushRef="#br0">30 15,'-8'0,"-9"8,12 2,23 0,30-3,15-1,26-10,20-4,-1-1,4 1,-10-5,-22-1</inkml:trace>
</inkml:ink>
</file>

<file path=ppt/ink/ink8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6:18.150"/>
    </inkml:context>
    <inkml:brush xml:id="br0">
      <inkml:brushProperty name="width" value="0.05" units="cm"/>
      <inkml:brushProperty name="height" value="0.05" units="cm"/>
      <inkml:brushProperty name="ignorePressure" value="1"/>
    </inkml:brush>
  </inkml:definitions>
  <inkml:trace contextRef="#ctx0" brushRef="#br0">916 1,'1'0,"-1"-1,1 1,-1 0,1 0,-1 0,1 0,0 0,-1 0,1 0,-1 1,1-1,-1 0,1 0,0 0,-1 1,1-1,-1 0,1 0,-1 1,0-1,1 0,-1 1,1-1,-1 1,1-1,-1 1,0-1,1 0,-1 1,0-1,0 1,1 0,-1-1,0 1,0 0,0 0,0 0,-1 0,1 0,0-1,-1 1,1 0,-1 0,0 0,1-1,-1 1,0 0,1-1,-1 1,0 0,1-1,-1 1,0-1,0 1,0-1,0 0,0 1,1-1,-1 0,0 0,-2 1,-22 2,0 0,0-1,0-2,0 0,-45-8,-24 1,-328 19,302-6,103-5,13-2,0 1,0 0,0 0,0 0,1 0,-1 0,0 1,0 0,0 0,0 0,0 0,1 1,-1-1,1 1,-5 2,8-3,0 0,0 0,0 0,0-1,0 1,0 0,1 0,-1 0,0-1,0 1,0 0,1 0,-1 0,1-1,-1 1,0 0,1-1,-1 1,1 0,-1-1,1 1,0-1,-1 1,1-1,0 1,-1-1,1 1,0-1,-1 0,1 1,0-1,1 1,32 14,-33-14,93 34,-23-10,83 44,-145-65,0 1,-1 1,1-1,-1 1,0 1,0 0,12 14,-17-17,-1 0,0-1,0 1,0 0,0 0,0 1,-1-1,0 0,0 1,0-1,0 0,-1 1,0-1,0 1,0-1,0 1,-1-1,1 0,-1 1,-2 4,-2 5,0 0,-1-1,0 1,-1-1,-1-1,-14 20,-67 68,22-27,9 2,58-75,-1 0,1 1,0-1,-1 1,1-1,-1 0,1 1,0-1,-1 1,1-1,0 1,0-1,-1 1,1 0,0-1,0 1,0-1,0 1,0-1,0 1,0 0,0-1,0 1,0-1,0 1,0 0,0-1,0 1,0-1,1 1,-1-1,0 1,0-1,1 1,-1-1,0 1,1-1,-1 1,1-1,-1 1,0-1,1 0,-1 1,1-1,-1 0,1 1,-1-1,1 0,-1 0,1 0,0 1,-1-1,1 0,-1 0,1 0,-1 0,2 0,38 0,-39 0,281-43,-193 27,163-36,-185 36</inkml:trace>
</inkml:ink>
</file>

<file path=ppt/ink/ink8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6:18.885"/>
    </inkml:context>
    <inkml:brush xml:id="br0">
      <inkml:brushProperty name="width" value="0.05" units="cm"/>
      <inkml:brushProperty name="height" value="0.05" units="cm"/>
      <inkml:brushProperty name="ignorePressure" value="1"/>
    </inkml:brush>
  </inkml:definitions>
  <inkml:trace contextRef="#ctx0" brushRef="#br0">1 0,'0'8,"0"9,0 17,0 11,0 4,0 1,0 1,7-9,11-12,1-18,-2-19,-4-16,-4-3</inkml:trace>
</inkml:ink>
</file>

<file path=ppt/ink/ink8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6:19.229"/>
    </inkml:context>
    <inkml:brush xml:id="br0">
      <inkml:brushProperty name="width" value="0.05" units="cm"/>
      <inkml:brushProperty name="height" value="0.05" units="cm"/>
      <inkml:brushProperty name="ignorePressure" value="1"/>
    </inkml:brush>
  </inkml:definitions>
  <inkml:trace contextRef="#ctx0" brushRef="#br0">1 45,'0'-7,"0"-11,0-1</inkml:trace>
</inkml:ink>
</file>

<file path=ppt/ink/ink8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6:19.588"/>
    </inkml:context>
    <inkml:brush xml:id="br0">
      <inkml:brushProperty name="width" value="0.05" units="cm"/>
      <inkml:brushProperty name="height" value="0.05" units="cm"/>
      <inkml:brushProperty name="ignorePressure" value="1"/>
    </inkml:brush>
  </inkml:definitions>
  <inkml:trace contextRef="#ctx0" brushRef="#br0">302 10,'0'-7,"0"4,-7 4,-10 0,-10 9,-15 9,-8 17,-2 2,7 2,11 10,12 2,16-7,25-3,16-9,18-10,6-10,2-13,-11-8</inkml:trace>
</inkml:ink>
</file>

<file path=ppt/ink/ink8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6:19.932"/>
    </inkml:context>
    <inkml:brush xml:id="br0">
      <inkml:brushProperty name="width" value="0.05" units="cm"/>
      <inkml:brushProperty name="height" value="0.05" units="cm"/>
      <inkml:brushProperty name="ignorePressure" value="1"/>
    </inkml:brush>
  </inkml:definitions>
  <inkml:trace contextRef="#ctx0" brushRef="#br0">11 1,'-8'0,"6"0,17 0,22 0,11 0,6 0,-7 0</inkml:trace>
</inkml:ink>
</file>

<file path=ppt/ink/ink8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6:20.275"/>
    </inkml:context>
    <inkml:brush xml:id="br0">
      <inkml:brushProperty name="width" value="0.05" units="cm"/>
      <inkml:brushProperty name="height" value="0.05" units="cm"/>
      <inkml:brushProperty name="ignorePressure" value="1"/>
    </inkml:brush>
  </inkml:definitions>
  <inkml:trace contextRef="#ctx0" brushRef="#br0">0 81,'8'0,"9"0,17 0,18 0,7-8,16-2,3 0,-5 3,-7-6,-22 0,-26 2,-17 2</inkml:trace>
</inkml:ink>
</file>

<file path=ppt/ink/ink8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6:20.706"/>
    </inkml:context>
    <inkml:brush xml:id="br0">
      <inkml:brushProperty name="width" value="0.05" units="cm"/>
      <inkml:brushProperty name="height" value="0.05" units="cm"/>
      <inkml:brushProperty name="ignorePressure" value="1"/>
    </inkml:brush>
  </inkml:definitions>
  <inkml:trace contextRef="#ctx0" brushRef="#br0">96 0,'0'33,"0"58,18 154,-15-230,-1-2,0 1,0 0,-2 24,0-35,0 0,0 0,-1 0,1 0,-1 0,0 0,0 0,0-1,0 1,-1 0,1 0,-1-1,1 1,-1-1,0 1,0-1,0 0,-1 0,1 0,0 0,-1 0,-3 2,-2 0,0 0,-1-1,0 0,1-1,-1 1,0-2,-17 2,53-17,26-4,1 5,-1 3</inkml:trace>
</inkml:ink>
</file>

<file path=ppt/ink/ink8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6:21.178"/>
    </inkml:context>
    <inkml:brush xml:id="br0">
      <inkml:brushProperty name="width" value="0.05" units="cm"/>
      <inkml:brushProperty name="height" value="0.05" units="cm"/>
      <inkml:brushProperty name="ignorePressure" value="1"/>
    </inkml:brush>
  </inkml:definitions>
  <inkml:trace contextRef="#ctx0" brushRef="#br0">158 1,'3'190,"-7"210,4-395,0 1,-1-1,0 1,0-1,0 1,-1-1,0 0,0 0,0 0,-1 0,-4 8,6-12,0 0,0 0,0 0,0 0,0 0,0 0,-1-1,1 1,0 0,0-1,-1 1,1-1,0 1,-1-1,1 0,0 1,-1-1,-2 0,1 0,1-1,-1 1,0-1,1 0,-1 0,1 0,-1 0,1 0,-1 0,1-1,0 1,0-1,-3-2,-2-3,1 0,-1 0,1 0,0-1,1 0,0 0,0-1,1 1,0-1,1 0,0 0,0-1,1 1,0-1,0 1,1-1,1 1,-1-1,2 0,-1 1,1-1,1 1,-1-1,2 1,-1 0,2 0,-1 0,1 0,0 0,1 1,0-1,0 1,11-12,54-48,-62 62,24-22</inkml:trace>
</inkml:ink>
</file>

<file path=ppt/ink/ink8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6:21.537"/>
    </inkml:context>
    <inkml:brush xml:id="br0">
      <inkml:brushProperty name="width" value="0.05" units="cm"/>
      <inkml:brushProperty name="height" value="0.05" units="cm"/>
      <inkml:brushProperty name="ignorePressure" value="1"/>
    </inkml:brush>
  </inkml:definitions>
  <inkml:trace contextRef="#ctx0" brushRef="#br0">0 80,'0'-8,"0"-10,0-8,0-2</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1:55.633"/>
    </inkml:context>
    <inkml:brush xml:id="br0">
      <inkml:brushProperty name="width" value="0.05" units="cm"/>
      <inkml:brushProperty name="height" value="0.05" units="cm"/>
      <inkml:brushProperty name="ignorePressure" value="1"/>
    </inkml:brush>
  </inkml:definitions>
  <inkml:trace contextRef="#ctx0" brushRef="#br0">0 18,'0'-7,"0"-3</inkml:trace>
</inkml:ink>
</file>

<file path=ppt/ink/ink8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6:23.115"/>
    </inkml:context>
    <inkml:brush xml:id="br0">
      <inkml:brushProperty name="width" value="0.05" units="cm"/>
      <inkml:brushProperty name="height" value="0.05" units="cm"/>
      <inkml:brushProperty name="ignorePressure" value="1"/>
    </inkml:brush>
  </inkml:definitions>
  <inkml:trace contextRef="#ctx0" brushRef="#br0">221 131,'16'-15,"-10"10,-1 1,0-1,0 0,0-1,0 1,6-11,-11 14,1 1,-1-1,1 1,-1-1,1 1,-1-1,0 0,0 1,0-1,0 0,0 1,0-1,0 0,-1 1,1-1,0 1,-1-1,0 1,1-1,-1 1,0-1,0 1,1-1,-1 1,0 0,-1 0,1-1,0 1,0 0,0 0,-1 0,1 0,0 0,-1 1,-2-2,0-1,-1 1,1-1,-1 1,1 1,-1-1,0 0,0 1,0 0,0 0,0 1,0-1,0 1,0 0,0 1,0-1,-1 1,-4 1,2 1,0-1,0 1,0 1,1-1,-1 1,1 1,0-1,1 1,-1 1,-7 6,8-6,1 0,0 0,0 1,0 0,1 0,0 0,0 0,0 0,1 1,-3 12,5-16,0 1,0 0,0 1,1-1,0 0,0 0,1 0,-1 0,1 0,0 0,0 0,1 0,-1 0,1-1,0 1,0-1,5 7,-5-8,0 1,1-1,-1 0,1 0,0-1,0 1,0 0,0-1,0 0,0 1,1-1,-1-1,1 1,0 0,-1-1,1 0,0 0,0 0,0 0,0-1,0 0,0 1,0-1,0-1,0 1,0 0,0-1,-1 0,1 0,0 0,0-1,6-2,0-1,0-1,0 1,-1-2,1 1,-1-1,-1-1,1 0,-1 0,-1-1,9-11,-4 2,14-16,-26 34,0-1,0 1,1 0,-1 0,0 0,0 0,1 0,-1 0,0 0,0 0,1 0,-1 0,0 0,0 0,0 0,1 0,-1 0,0 0,0 0,1 0,-1 0,0 0,0 0,1 1,-1-1,0 0,0 0,0 0,1 0,-1 0,0 1,0-1,0 0,0 0,0 0,1 1,-1-1,0 0,0 0,0 0,0 1,0-1,0 0,0 1,4 28,-15 461,11-467,-1-1,-2 0,0 0,-1 0,-1 0,-15 38,18-53,-1-1,0 0,0 0,0 0,-1 0,1-1,-1 1,-1-1,1 0,-1 0,0 0,0-1,0 0,-1 0,1 0,-1-1,0 0,0 0,-1 0,1-1,0 1,-1-2,1 1,-1-1,0 0,-11 0,13-1,0 0,-1-1,1 1,0-1,0 0,0-1,0 0,0 1,0-1,1-1,-1 1,1-1,-1 0,1 0,0 0,0 0,0-1,1 0,-1 1,1-2,0 1,0 0,0 0,0-1,1 0,0 1,-2-8,2 5,0-1,0 0,1 0,0 0,0 0,1 0,0 0,0 0,1 0,0 0,0 1,1-1,0 0,1 0,0 1,0 0,6-11,2 3,0 1,1 0,1 0,0 1,1 1,1 0,0 1,0 0,1 2,22-11,24-10</inkml:trace>
</inkml:ink>
</file>

<file path=ppt/ink/ink8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6:23.475"/>
    </inkml:context>
    <inkml:brush xml:id="br0">
      <inkml:brushProperty name="width" value="0.05" units="cm"/>
      <inkml:brushProperty name="height" value="0.05" units="cm"/>
      <inkml:brushProperty name="ignorePressure" value="1"/>
    </inkml:brush>
  </inkml:definitions>
  <inkml:trace contextRef="#ctx0" brushRef="#br0">0 0,'0'8,"8"17,2 19,-1 17,-2 13,-1 2,5-13,15-16,4-24,4-32,-4-13</inkml:trace>
</inkml:ink>
</file>

<file path=ppt/ink/ink8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6:23.819"/>
    </inkml:context>
    <inkml:brush xml:id="br0">
      <inkml:brushProperty name="width" value="0.05" units="cm"/>
      <inkml:brushProperty name="height" value="0.05" units="cm"/>
      <inkml:brushProperty name="ignorePressure" value="1"/>
    </inkml:brush>
  </inkml:definitions>
  <inkml:trace contextRef="#ctx0" brushRef="#br0">28 52,'0'-8,"-8"-1,-2-8,1-1</inkml:trace>
</inkml:ink>
</file>

<file path=ppt/ink/ink8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6:24.443"/>
    </inkml:context>
    <inkml:brush xml:id="br0">
      <inkml:brushProperty name="width" value="0.05" units="cm"/>
      <inkml:brushProperty name="height" value="0.05" units="cm"/>
      <inkml:brushProperty name="ignorePressure" value="1"/>
    </inkml:brush>
  </inkml:definitions>
  <inkml:trace contextRef="#ctx0" brushRef="#br0">41 77,'-7'-7,"-3"-11,0-9,2 8,3 14,9 22,4 17,1 25,-1 9,5 23,1 11,-3 3,-2-9,-4-28,-2-25</inkml:trace>
</inkml:ink>
</file>

<file path=ppt/ink/ink8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6:24.959"/>
    </inkml:context>
    <inkml:brush xml:id="br0">
      <inkml:brushProperty name="width" value="0.05" units="cm"/>
      <inkml:brushProperty name="height" value="0.05" units="cm"/>
      <inkml:brushProperty name="ignorePressure" value="1"/>
    </inkml:brush>
  </inkml:definitions>
  <inkml:trace contextRef="#ctx0" brushRef="#br0">0 354,'53'-3,"-1"-2,78-19,-112 21,-9 1,0 1,0-2,0 1,0-2,0 1,-1-1,0 0,1-1,-2 0,1 0,0 0,-1-1,0-1,-1 1,1-1,-1 0,0 0,-1-1,0 0,0 0,-1 0,0 0,0-1,-1 0,0 0,0 0,-1 0,0 0,-1 0,0 0,-1-1,0 1,-1-16,0 20,1-1,-1 1,0 0,0 0,0 0,-1 0,0 0,0 0,0 0,-1 0,0 1,1-1,-7-6,8 10,1 1,-1 0,1-1,-1 1,0 0,1 0,-1-1,1 1,-1 0,1 0,-1 0,0 0,1 0,-1 0,1 0,-1 0,0 0,1 0,-1 0,1 0,-1 0,0 0,1 0,-1 1,1-1,-1 0,1 0,-1 1,1-1,-1 0,1 1,-1-1,1 1,-1-1,1 0,0 1,-1-1,1 1,0-1,-1 1,1-1,0 1,0 0,-1 0,-10 32,2 16,1 1,-1 73,11 110,0-131,-1-9,0-70</inkml:trace>
</inkml:ink>
</file>

<file path=ppt/ink/ink8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6:25.350"/>
    </inkml:context>
    <inkml:brush xml:id="br0">
      <inkml:brushProperty name="width" value="0.05" units="cm"/>
      <inkml:brushProperty name="height" value="0.05" units="cm"/>
      <inkml:brushProperty name="ignorePressure" value="1"/>
    </inkml:brush>
  </inkml:definitions>
  <inkml:trace contextRef="#ctx0" brushRef="#br0">242 0,'1'111,"-3"150,-2-203,-2 0,-19 80,21-121,-1 0,-1 0,-1 0,-15 26,20-38,-1-1,-1 0,1 1,-1-1,1 0,-1 0,0-1,-8 6,10-8,0 0,-1 0,1 0,0 0,-1 0,1 0,-1-1,1 1,-1-1,1 1,-1-1,1 0,-1 0,1-1,-1 1,1 0,-1-1,1 1,-3-2,0 0,1-1,-1 0,1 1,0-1,0-1,0 1,0-1,0 1,1-1,0 0,0 0,0-1,0 1,1-1,-1 1,1-1,1 0,-1 0,0 1,1-1,0-1,0-6,-1 1,1 0,0 0,1 0,0 0,1 0,0 0,1 0,0 0,7-18,-2 15,0 1,1 0,1 1,0-1,0 2,2-1,-1 1,1 1,1 0,13-9,54-36</inkml:trace>
</inkml:ink>
</file>

<file path=ppt/ink/ink8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6:25.725"/>
    </inkml:context>
    <inkml:brush xml:id="br0">
      <inkml:brushProperty name="width" value="0.05" units="cm"/>
      <inkml:brushProperty name="height" value="0.05" units="cm"/>
      <inkml:brushProperty name="ignorePressure" value="1"/>
    </inkml:brush>
  </inkml:definitions>
  <inkml:trace contextRef="#ctx0" brushRef="#br0">28 19,'-8'0,"-2"-8,0-2</inkml:trace>
</inkml:ink>
</file>

<file path=ppt/ink/ink8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6:26.069"/>
    </inkml:context>
    <inkml:brush xml:id="br0">
      <inkml:brushProperty name="width" value="0.05" units="cm"/>
      <inkml:brushProperty name="height" value="0.05" units="cm"/>
      <inkml:brushProperty name="ignorePressure" value="1"/>
    </inkml:brush>
  </inkml:definitions>
  <inkml:trace contextRef="#ctx0" brushRef="#br0">88 1,'-7'0,"-10"0,5 0,20 0,23 0,22 0,16 0,4 0,4 0,-3 0,-7 0,-14 0</inkml:trace>
  <inkml:trace contextRef="#ctx0" brushRef="#br0" timeOffset="1">0 219,'8'0,"24"0,30 0,34 0,23 0,-2 0,-20 0</inkml:trace>
</inkml:ink>
</file>

<file path=ppt/ink/ink8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6:28.631"/>
    </inkml:context>
    <inkml:brush xml:id="br0">
      <inkml:brushProperty name="width" value="0.05" units="cm"/>
      <inkml:brushProperty name="height" value="0.05" units="cm"/>
      <inkml:brushProperty name="ignorePressure" value="1"/>
    </inkml:brush>
  </inkml:definitions>
  <inkml:trace contextRef="#ctx0" brushRef="#br0">1083 46,'-265'-19,"82"3,-387 6,517 18,52-8,1 0,-1 0,1 0,-1 0,1 0,-1 0,1 0,0 0,-1 0,1 1,-1-1,1 0,-1 0,1 1,0-1,-1 0,1 0,-1 1,1-1,0 0,-1 1,1-1,0 1,0-1,-1 0,1 1,0-1,0 1,0-1,-1 1,1-1,0 1,0-1,0 1,0-1,0 0,0 1,0-1,0 1,0-1,0 1,0-1,0 1,1-1,-1 1,0-1,0 1,0-1,1 0,-1 1,0-1,0 1,1-1,-1 0,0 1,1-1,0 1,26 16,268 95,-48-21,-242-89,1 1,0-1,-1 1,1 0,-1 0,0 1,0-1,-1 1,1 0,-1 1,5 4,-8-6,0-1,0 0,-1 1,1-1,0 1,-1 0,0-1,1 1,-1-1,0 1,-1 0,1-1,0 1,-1-1,1 1,-1 0,0-1,0 0,0 1,0-1,0 1,-1-1,1 0,-1 0,1 0,-1 0,-3 3,-23 24,0-2,-2 0,-1-2,-1-2,-50 29,1 1,53-34,-23 14,2 3,-69 64,115-96,-1-1,1 1,0 0,0-1,0 1,1 1,-1-1,1 0,-2 7,4-10,-1 1,1-1,0 1,0-1,1 0,-1 1,0-1,0 0,1 1,-1-1,1 0,-1 1,1-1,-1 0,1 0,0 0,0 1,-1-1,1 0,0 0,0 0,0 0,0 0,1-1,-1 1,0 0,0 0,0-1,0 1,1-1,-1 1,0-1,1 0,-1 1,0-1,1 0,1 0,37 8,0-3,0-1,1-2,76-5,-48 0,16 2</inkml:trace>
</inkml:ink>
</file>

<file path=ppt/ink/ink8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6:28.987"/>
    </inkml:context>
    <inkml:brush xml:id="br0">
      <inkml:brushProperty name="width" value="0.05" units="cm"/>
      <inkml:brushProperty name="height" value="0.05" units="cm"/>
      <inkml:brushProperty name="ignorePressure" value="1"/>
    </inkml:brush>
  </inkml:definitions>
  <inkml:trace contextRef="#ctx0" brushRef="#br0">1 0,'0'8,"0"17,0 12,0 14,0 14,0 3,0-3,7-19,10-19,10-35,0-16</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1:55.977"/>
    </inkml:context>
    <inkml:brush xml:id="br0">
      <inkml:brushProperty name="width" value="0.05" units="cm"/>
      <inkml:brushProperty name="height" value="0.05" units="cm"/>
      <inkml:brushProperty name="ignorePressure" value="1"/>
    </inkml:brush>
  </inkml:definitions>
  <inkml:trace contextRef="#ctx0" brushRef="#br0">168 151,'0'1,"1"0,-1-1,1 1,-1 0,1 0,-1-1,1 1,-1-1,1 1,-1 0,1-1,0 1,0-1,-1 0,1 1,0-1,0 1,-1-1,1 0,0 0,0 0,0 1,-1-1,1 0,0 0,0 0,0 0,0 0,-1 0,1 0,0-1,0 1,0 0,-1 0,2-1,38-8,-36 8,7-1,1-1,-1 0,0-1,1 0,-2 0,1-2,-1 1,0-1,0-1,0 0,-1 0,0-1,15-15,-23 21,0 1,0-1,0 1,0-1,0 0,0 1,0-1,-1 0,1 1,0-1,-1 0,1 0,-1 0,0 0,0 1,0-1,0 0,0 0,0 0,-1-2,1 2,-1 1,0 0,0 0,0-1,0 1,0 0,0 0,0 0,-1 0,1 0,0 0,0 1,-1-1,1 0,0 1,-1-1,1 1,-1-1,-1 1,-7-2,0 1,0 0,1 1,-1 0,0 0,-13 3,-1 1,1 1,-1 1,1 2,0 0,-33 17,46-20,1 0,0 1,0 0,1 0,0 1,0 0,0 0,1 1,0 0,0 0,1 1,0 0,1 0,0 0,-5 13,9-17,0 0,0 1,0-1,0 0,1 1,0-1,0 0,0 1,1-1,0 1,0-1,0 0,0 0,1 0,0 0,0 0,1 0,-1 0,1 0,0-1,0 0,1 1,-1-1,1-1,0 1,0 0,0-1,7 5,0-1,1 0,-1 0,1-1,0 0,1-1,-1-1,1 0,0 0,0-1,26 1,40-7,0-9</inkml:trace>
</inkml:ink>
</file>

<file path=ppt/ink/ink8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6:29.362"/>
    </inkml:context>
    <inkml:brush xml:id="br0">
      <inkml:brushProperty name="width" value="0.05" units="cm"/>
      <inkml:brushProperty name="height" value="0.05" units="cm"/>
      <inkml:brushProperty name="ignorePressure" value="1"/>
    </inkml:brush>
  </inkml:definitions>
  <inkml:trace contextRef="#ctx0" brushRef="#br0">17 45,'0'-8,"-7"-9,-3-3</inkml:trace>
</inkml:ink>
</file>

<file path=ppt/ink/ink8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6:29.706"/>
    </inkml:context>
    <inkml:brush xml:id="br0">
      <inkml:brushProperty name="width" value="0.05" units="cm"/>
      <inkml:brushProperty name="height" value="0.05" units="cm"/>
      <inkml:brushProperty name="ignorePressure" value="1"/>
    </inkml:brush>
  </inkml:definitions>
  <inkml:trace contextRef="#ctx0" brushRef="#br0">327 10,'0'-7,"-7"5,-11 2,-8 2,-9 8,-20 17,-8 11,7 7,12 3,22 1,21 0,34-9,27-11,9-18,-6-11</inkml:trace>
</inkml:ink>
</file>

<file path=ppt/ink/ink8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6:30.065"/>
    </inkml:context>
    <inkml:brush xml:id="br0">
      <inkml:brushProperty name="width" value="0.05" units="cm"/>
      <inkml:brushProperty name="height" value="0.05" units="cm"/>
      <inkml:brushProperty name="ignorePressure" value="1"/>
    </inkml:brush>
  </inkml:definitions>
  <inkml:trace contextRef="#ctx0" brushRef="#br0">10 369,'-7'0,"4"0,11 0,11 0,10 0,8 0,-3 0</inkml:trace>
  <inkml:trace contextRef="#ctx0" brushRef="#br0" timeOffset="1">580 18,'7'0,"18"0,19 0,17 0,6-7,-9-3</inkml:trace>
</inkml:ink>
</file>

<file path=ppt/ink/ink8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6:30.408"/>
    </inkml:context>
    <inkml:brush xml:id="br0">
      <inkml:brushProperty name="width" value="0.05" units="cm"/>
      <inkml:brushProperty name="height" value="0.05" units="cm"/>
      <inkml:brushProperty name="ignorePressure" value="1"/>
    </inkml:brush>
  </inkml:definitions>
  <inkml:trace contextRef="#ctx0" brushRef="#br0">85 1,'-8'0,"-1"8,-1 9,3 17,1 18,3 22,1 6,-6-10,-2-11,1-6,1-6,3-11</inkml:trace>
</inkml:ink>
</file>

<file path=ppt/ink/ink8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6:30.752"/>
    </inkml:context>
    <inkml:brush xml:id="br0">
      <inkml:brushProperty name="width" value="0.05" units="cm"/>
      <inkml:brushProperty name="height" value="0.05" units="cm"/>
      <inkml:brushProperty name="ignorePressure" value="1"/>
    </inkml:brush>
  </inkml:definitions>
  <inkml:trace contextRef="#ctx0" brushRef="#br0">19 1,'-7'0,"-3"7,8 3,20 0,20-2,27-10,10-5,0-1,-14 1</inkml:trace>
</inkml:ink>
</file>

<file path=ppt/ink/ink8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6:31.096"/>
    </inkml:context>
    <inkml:brush xml:id="br0">
      <inkml:brushProperty name="width" value="0.05" units="cm"/>
      <inkml:brushProperty name="height" value="0.05" units="cm"/>
      <inkml:brushProperty name="ignorePressure" value="1"/>
    </inkml:brush>
  </inkml:definitions>
  <inkml:trace contextRef="#ctx0" brushRef="#br0">221 1,'2'115,"1"-31,-3 0,-4 0,-16 94,19-173,0 0,0 0,-1-1,1 1,-1 0,0-1,-1 1,1-1,-1 0,0 0,0 0,0 0,0 0,-1-1,1 1,-9 5,9-7,0-1,-1 0,1 0,-1 0,1 0,-1 0,1-1,-1 1,1-1,-1 0,0 0,1 0,-1-1,1 1,-1-1,1 0,-1 0,1 0,0-1,-1 1,1-1,0 1,0-1,-3-3,1 3,1-1,-1-1,1 1,0-1,-1 1,2-1,-1-1,0 1,1 0,0-1,0 0,0 1,1-1,-1 0,1-1,0 1,1 0,-1-1,1 1,0 0,0-10,2 7,-1 1,1 0,1 0,-1 0,1 0,1 0,-1 0,1 1,0-1,0 1,1 0,0 0,0 0,1 0,0 1,8-9,39-29,2 6</inkml:trace>
</inkml:ink>
</file>

<file path=ppt/ink/ink8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6:31.479"/>
    </inkml:context>
    <inkml:brush xml:id="br0">
      <inkml:brushProperty name="width" value="0.05" units="cm"/>
      <inkml:brushProperty name="height" value="0.05" units="cm"/>
      <inkml:brushProperty name="ignorePressure" value="1"/>
    </inkml:brush>
  </inkml:definitions>
  <inkml:trace contextRef="#ctx0" brushRef="#br0">0 18,'0'-7,"0"-4</inkml:trace>
</inkml:ink>
</file>

<file path=ppt/ink/ink8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6:33.280"/>
    </inkml:context>
    <inkml:brush xml:id="br0">
      <inkml:brushProperty name="width" value="0.05" units="cm"/>
      <inkml:brushProperty name="height" value="0.05" units="cm"/>
      <inkml:brushProperty name="ignorePressure" value="1"/>
    </inkml:brush>
  </inkml:definitions>
  <inkml:trace contextRef="#ctx0" brushRef="#br0">0 645,'10'0,"0"0,-1-1,1-1,-1 1,1-2,-1 1,0-1,0-1,0 1,0-1,0-1,-1 0,10-8,-7 5,-1-2,-1 1,0-1,0 0,-1-1,0 0,-1-1,11-20,-9 9,0 0,-1-1,-1 0,-2 0,0-1,-2 1,0-1,-2 0,-3-44,0 40,-12-47,12 69,1 1,-1 0,0-1,-1 1,0 0,0 0,0 1,0-1,-1 1,0-1,0 1,-1 0,-7-7,11 12,0-1,0 0,0 1,0-1,0 0,-1 1,1-1,0 1,0 0,0-1,0 1,-1 0,1 0,0 0,0 0,0 0,-1 0,1 0,0 0,0 0,0 1,-1-1,1 0,0 1,0-1,0 1,0-1,0 1,0 0,0 0,0-1,0 1,0 0,0 0,0 0,1 0,-1 0,0 0,1 0,-2 2,-1 3,-1 1,1-1,1 1,-1 0,-2 15,-5 54,3 0,3 1,8 97,-2 51,-2-223,1 7,-2 0,1 0,-1 0,0 0,-1 0,0-1,-6 17,7-25,1 0,0 0,0 0,0 1,-1-1,1 0,0 0,0 0,0 0,-1 0,1 1,0-1,0 0,-1 0,1 0,0 0,0 0,-1 0,1 0,0 0,-1 0,1 0,0 0,0 0,-1 0,1 0,0 0,0 0,-1-1,1 1,0 0,0 0,0 0,-1 0,1 0,0-1,0 1,0 0,-1 0,1 0,0-1,0 1,0 0,0 0,-1 0,1-1,0 1,0 0,0 0,0-1,0 1,0 0,0-1,0 1,0 0,0 0,0-1,0 1,0 0,0-1,-6-20,5 9,-1 0,2-1,0 1,0-1,1 1,1 0,0 0,1-1,0 1,1 1,0-1,11-21,-11 26,0-1,1 1,0 0,0 0,1 1,-1 0,1 0,1 0,-1 0,1 1,0 0,0 1,0 0,1 0,0 0,0 1,0 0,0 0,15-2,-19 5,0-1,0 1,0 0,-1 0,1 0,0 1,0-1,0 1,0 0,0 0,-1 1,1-1,0 1,-1-1,1 1,-1 0,0 1,0-1,0 0,0 1,0 0,0 0,-1 0,1 0,-1 0,0 0,0 1,0-1,0 1,1 4,5 12,-2 1,0 0,-2 0,4 32,1 0,0-18</inkml:trace>
</inkml:ink>
</file>

<file path=ppt/ink/ink8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6:33.671"/>
    </inkml:context>
    <inkml:brush xml:id="br0">
      <inkml:brushProperty name="width" value="0.05" units="cm"/>
      <inkml:brushProperty name="height" value="0.05" units="cm"/>
      <inkml:brushProperty name="ignorePressure" value="1"/>
    </inkml:brush>
  </inkml:definitions>
  <inkml:trace contextRef="#ctx0" brushRef="#br0">0 1,'0'7,"0"18,0 12,0 7,0 4,8 0,9 1,10-9,7-11,-1-18,0-18,-5-8</inkml:trace>
</inkml:ink>
</file>

<file path=ppt/ink/ink8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6:34.015"/>
    </inkml:context>
    <inkml:brush xml:id="br0">
      <inkml:brushProperty name="width" value="0.05" units="cm"/>
      <inkml:brushProperty name="height" value="0.05" units="cm"/>
      <inkml:brushProperty name="ignorePressure" value="1"/>
    </inkml:brush>
  </inkml:definitions>
  <inkml:trace contextRef="#ctx0" brushRef="#br0">28 44,'-8'-7,"-2"-10,1-3</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1:56.430"/>
    </inkml:context>
    <inkml:brush xml:id="br0">
      <inkml:brushProperty name="width" value="0.05" units="cm"/>
      <inkml:brushProperty name="height" value="0.05" units="cm"/>
      <inkml:brushProperty name="ignorePressure" value="1"/>
    </inkml:brush>
  </inkml:definitions>
  <inkml:trace contextRef="#ctx0" brushRef="#br0">389 550,'-1'-2,"1"0,-1 0,1 0,-1 0,0 0,0 0,0 0,0 1,0-1,0 0,0 1,-1-1,1 1,0-1,-1 1,1-1,-1 1,0 0,0 0,1 0,-1 0,0 0,0 1,0-1,0 0,0 1,0-1,-2 1,-6-3,0 1,0 1,0 0,-12 0,8 2,0 1,0 0,0 1,0 1,1 0,0 0,0 2,0 0,0 0,1 1,0 0,-21 18,25-19,1 1,-1-1,1 1,1 0,-1 1,1 0,1 0,-1 0,1 1,1 0,0 0,0 0,0 0,1 0,1 1,0 0,0-1,1 1,-1 10,3-16,-1 0,1 0,0 0,0 0,0-1,1 1,-1 0,1-1,0 1,0-1,0 1,0-1,1 0,-1 0,1 0,0 0,0-1,0 1,0-1,0 0,1 0,-1 0,1 0,-1 0,1-1,5 2,2 0,0 0,1 0,-1-1,1-1,-1 0,1 0,23-3,-19 0,1-1,-1-1,0 0,0-1,-1-1,1 0,-1-1,-1-1,1 0,14-12,-10 6,-1-2,-1 0,-1-1,0 0,-1-2,21-33,-18 21,-1 0,-2-2,-2 0,0 0,-2-2,-2 1,-1-1,-2 0,3-57,-8 23,-8-76,1 124,-2 33,-4 43,-6 108,6 259,12-388</inkml:trace>
</inkml:ink>
</file>

<file path=ppt/ink/ink8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6:41.073"/>
    </inkml:context>
    <inkml:brush xml:id="br0">
      <inkml:brushProperty name="width" value="0.05" units="cm"/>
      <inkml:brushProperty name="height" value="0.05" units="cm"/>
      <inkml:brushProperty name="ignorePressure" value="1"/>
    </inkml:brush>
  </inkml:definitions>
  <inkml:trace contextRef="#ctx0" brushRef="#br0">377 140,'0'0,"0"0,0-1,0 1,0 0,0 0,0-1,0 1,0 0,0 0,0-1,0 1,0 0,0-1,0 1,-1 0,1 0,0-1,0 1,0 0,0 0,0 0,-1-1,1 1,0 0,0 0,-1 0,1 0,0-1,0 1,-1 0,1 0,0 0,0 0,-1 0,1 0,0 0,0 0,-1 0,1-1,-1 2,-15 4,-16 18,0 6,2 1,1 2,1 0,2 2,2 1,0 1,3 1,1 1,2 1,1 0,3 2,-11 42,21-67,1 0,0 0,1 0,1 0,0 0,2 1,-1-1,2 0,0 0,7 24,-6-32,0 0,0-1,1 1,0 0,0-1,1 0,0 0,0 0,1-1,0 0,0 0,0 0,1-1,-1 1,2-2,-1 1,0-1,1 0,0-1,0 1,14 2,3 0,-1-2,1-1,0-1,0-1,0-1,0-1,0-1,0-1,0-2,-1 0,1-2,-1-1,32-14,-45 15,0 1,0-2,-1 1,0-1,0-1,-1 0,0 0,-1-1,0 0,0 0,-1-1,-1 0,0 0,0-1,-1 0,0 0,-1 0,-1 0,0-1,3-22,-3 2,-1 1,-2 0,-1-1,-1 1,-2 0,-1 0,-11-36,7 39,-1 0,-1 1,-1 0,-2 1,-1 1,-1 0,-1 1,-34-39,38 50,0 0,-1 0,-1 2,0 0,-1 0,0 2,-1 0,0 0,-1 2,1 0,-1 1,-1 1,0 1,-30-5,-4 11,13 7</inkml:trace>
</inkml:ink>
</file>

<file path=ppt/ink/ink8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6:41.866"/>
    </inkml:context>
    <inkml:brush xml:id="br0">
      <inkml:brushProperty name="width" value="0.05" units="cm"/>
      <inkml:brushProperty name="height" value="0.05" units="cm"/>
      <inkml:brushProperty name="ignorePressure" value="1"/>
    </inkml:brush>
  </inkml:definitions>
  <inkml:trace contextRef="#ctx0" brushRef="#br0">110 0,'-22'423,"0"-62,19-228,5-169,2-1,1 1,2 0,1 0,2 1,1 0,2 1,29-55,-38 82,0 0,1 1,-1 0,1 0,0 0,1 1,-1-1,1 1,0 1,8-6,-11 9,0-1,0 1,1 0,-1 0,0 0,0 0,1 0,-1 1,0-1,1 1,-1 0,1 0,-1 1,0-1,1 1,-1-1,0 1,0 0,1 0,-1 1,0-1,0 1,0-1,0 1,3 2,-1 0,1 1,-1-1,0 1,0 0,-1 0,0 0,0 1,0-1,0 1,-1 0,0 0,0 0,0 1,-1-1,0 1,0 0,-1-1,0 1,0 0,-1 0,0 7,0-6,-1 1,0-1,-1 0,0 1,0-1,-1 0,0 0,0-1,-1 1,0-1,0 1,-1-1,0 0,0-1,-1 1,-10 9,4-7,0 0,0-1,-1 0,1 0,-2-2,1 0,-1 0,-19 4,24-7,0-1,-1 0,1-1,0 0,-1-1,1 0,-1 0,1-1,0 0,-1-1,1 1,0-2,-17-6,-9-12</inkml:trace>
</inkml:ink>
</file>

<file path=ppt/ink/ink8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6:42.273"/>
    </inkml:context>
    <inkml:brush xml:id="br0">
      <inkml:brushProperty name="width" value="0.05" units="cm"/>
      <inkml:brushProperty name="height" value="0.05" units="cm"/>
      <inkml:brushProperty name="ignorePressure" value="1"/>
    </inkml:brush>
  </inkml:definitions>
  <inkml:trace contextRef="#ctx0" brushRef="#br0">255 0,'21'408,"0"16,-21-396,-1 0,-2 0,-7 35,8-56,0 0,0 0,-1 0,0-1,0 1,0-1,-9 11,10-14,0 0,-1-1,1 0,-1 0,1 1,-1-1,0-1,0 1,0 0,0-1,0 1,0-1,-1 0,1 0,0-1,-1 1,-4 0,2-1,1-1,-1 1,0-1,1 0,-1-1,1 1,-1-1,1 0,-1-1,1 1,0-1,0 0,1 0,-1 0,0-1,1 0,0 0,0 0,0 0,1-1,-1 0,-3-6,-4-6,1-2,1 1,0-1,-11-37,14 37,2-1,0 0,1 0,0 0,2 0,1 0,0-1,1 1,2 0,0 0,1 0,9-29,-4 26,1 0,1 1,0 0,2 1,1 0,0 1,2 1,0 0,33-30,28-11,-7 15</inkml:trace>
</inkml:ink>
</file>

<file path=ppt/ink/ink8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6:42.632"/>
    </inkml:context>
    <inkml:brush xml:id="br0">
      <inkml:brushProperty name="width" value="0.05" units="cm"/>
      <inkml:brushProperty name="height" value="0.05" units="cm"/>
      <inkml:brushProperty name="ignorePressure" value="1"/>
    </inkml:brush>
  </inkml:definitions>
  <inkml:trace contextRef="#ctx0" brushRef="#br0">1 45,'0'-8,"0"-9,0 5,0 4</inkml:trace>
</inkml:ink>
</file>

<file path=ppt/ink/ink8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6:42.992"/>
    </inkml:context>
    <inkml:brush xml:id="br0">
      <inkml:brushProperty name="width" value="0.05" units="cm"/>
      <inkml:brushProperty name="height" value="0.05" units="cm"/>
      <inkml:brushProperty name="ignorePressure" value="1"/>
    </inkml:brush>
  </inkml:definitions>
  <inkml:trace contextRef="#ctx0" brushRef="#br0">1 112,'0'2,"0"0,1-1,-1 1,1 0,-1 0,1-1,0 1,0 0,0-1,0 1,0-1,0 1,0-1,0 1,1-1,-1 0,0 0,1 0,-1 1,4 0,35 17,-23-15,0 0,1-1,-1 0,1-2,-1 0,1-1,0 0,-1-2,1 0,-1-1,0-1,1 0,-2-2,1 0,-1 0,0-2,0 0,-1-1,0 0,16-13,-28 19,-1 0,1 1,0-1,-1-1,1 1,-1 0,0 0,0-1,0 0,-1 1,1-1,-1 0,1-4,-2 7,0-1,0 1,0-1,0 1,0-1,0 1,0-1,-1 1,1-1,-1 1,1-1,-1 1,0-1,1 1,-1 0,0 0,0-1,0 1,0 0,0 0,0 0,0 0,-1 0,1 0,0 0,-1 0,1 1,0-1,-1 0,1 1,-1-1,1 1,-1 0,1-1,-3 1,-6-1,1 1,-1 0,1 1,0 0,-1 0,1 1,0 1,0-1,0 1,0 1,0 0,1 0,-13 8,1-1,1 1,0 1,0 1,2 0,0 2,0 0,2 0,-18 24,28-32,-1 1,1-1,1 1,0 0,0 0,1 1,0-1,0 1,-1 13,3-15,1-1,0 0,1 0,-1 0,1 0,1 0,-1 0,1-1,0 1,1 0,0-1,0 1,0-1,7 9,-5-8,1-1,-1 1,1-1,1 0,-1-1,1 0,0 0,0 0,1-1,-1 0,1 0,0-1,0 0,0-1,11 3,55 7</inkml:trace>
</inkml:ink>
</file>

<file path=ppt/ink/ink8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6:43.335"/>
    </inkml:context>
    <inkml:brush xml:id="br0">
      <inkml:brushProperty name="width" value="0.05" units="cm"/>
      <inkml:brushProperty name="height" value="0.05" units="cm"/>
      <inkml:brushProperty name="ignorePressure" value="1"/>
    </inkml:brush>
  </inkml:definitions>
  <inkml:trace contextRef="#ctx0" brushRef="#br0">191 383,'0'-1,"0"0,0 1,0-1,0 0,0 0,0 1,0-1,0 0,0 0,-1 1,1-1,0 0,0 1,-1-1,1 0,0 1,-1-1,1 0,-1 1,1-1,-1 1,1-1,-1 1,1-1,-1 1,0-1,1 1,-1 0,0-1,1 1,-1 0,0-1,0 1,1 0,-1 0,0 0,1 0,-1 0,0 0,0 0,0 0,1 0,-1 0,0 0,1 0,-1 0,0 1,0-1,1 0,-1 0,0 1,1-1,-1 1,0-1,1 1,-2 0,-39 28,27-15,1 1,1 0,0 0,1 1,1 1,0 0,2 0,-9 22,14-31,1 1,0-1,0 1,0 0,1 0,1 0,-1 0,3 17,-1-21,0 1,0-1,1 1,0-1,0 0,0 0,1 0,0 0,0 0,0-1,0 1,1-1,-1 0,1 0,6 5,-4-5,0 0,0-1,1 0,-1 0,1 0,0-1,0 0,0-1,0 1,0-1,0 0,0-1,0 0,0 0,0 0,0-1,0 0,0-1,0 1,0-1,7-4,0 1,-1 0,-1-1,1 0,-1-1,0 0,0-1,-1-1,0 0,-1 0,12-15,-8 4,-1 0,-1-1,0-1,-2 0,-1 0,0-1,-2-1,-1 1,7-49,-4-10,-2-126,-9 133,-1 49,-1 51,-5 487,10-342,-1-84</inkml:trace>
</inkml:ink>
</file>

<file path=ppt/ink/ink8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6:43.710"/>
    </inkml:context>
    <inkml:brush xml:id="br0">
      <inkml:brushProperty name="width" value="0.05" units="cm"/>
      <inkml:brushProperty name="height" value="0.05" units="cm"/>
      <inkml:brushProperty name="ignorePressure" value="1"/>
    </inkml:brush>
  </inkml:definitions>
  <inkml:trace contextRef="#ctx0" brushRef="#br0">0 138,'0'-8,"15"-9,13-10,16-7,8 1,3 15,-1 17,-9 17,-13 20,-11 12,-10 19,-6 6,-5-1,6-14,1-16</inkml:trace>
</inkml:ink>
</file>

<file path=ppt/ink/ink8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6:44.054"/>
    </inkml:context>
    <inkml:brush xml:id="br0">
      <inkml:brushProperty name="width" value="0.05" units="cm"/>
      <inkml:brushProperty name="height" value="0.05" units="cm"/>
      <inkml:brushProperty name="ignorePressure" value="1"/>
    </inkml:brush>
  </inkml:definitions>
  <inkml:trace contextRef="#ctx0" brushRef="#br0">0 79,'0'-8,"0"-10,0-8,0-1</inkml:trace>
</inkml:ink>
</file>

<file path=ppt/ink/ink8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6:44.429"/>
    </inkml:context>
    <inkml:brush xml:id="br0">
      <inkml:brushProperty name="width" value="0.05" units="cm"/>
      <inkml:brushProperty name="height" value="0.05" units="cm"/>
      <inkml:brushProperty name="ignorePressure" value="1"/>
    </inkml:brush>
  </inkml:definitions>
  <inkml:trace contextRef="#ctx0" brushRef="#br0">1 108,'1'15,"0"0,2-1,0 1,0 0,1-1,1 0,0 0,1 0,1-1,9 15,2-1,1 0,0-2,34 33,-43-48,0 0,0-1,1-1,1 0,-1 0,18 7,-26-13,0-1,0 1,0-1,0 0,1 0,-1 0,0-1,1 1,-1-1,1 1,-1-1,1 0,-1-1,1 1,-1 0,0-1,1 0,-1 0,0 0,1 0,-1 0,0-1,0 0,0 1,0-1,0 0,-1-1,1 1,0 0,2-4,-1 0,1-1,-1 0,0 0,-1 0,0 0,0 0,0-1,-1 1,2-14,4-76,-7 75,0 0,8-40,-9 61,1 0,-1-1,0 1,1 0,-1 0,1 0,-1 0,1 0,0 0,-1 0,1 0,0 0,0 1,0-1,0 0,0 0,0 1,0-1,0 0,0 1,0-1,0 1,0-1,0 1,0 0,0-1,3 1,32 3,-23 0,-9-3,28 5,-1-1,1-2,-1-1,38-3,-61 1,0-1,-1 1,0-1,1 0,-1-1,0 0,0 0,0 0,0-1,7-5,-11 5,1 1,-1 0,0-1,0 1,0-1,0 0,-1 0,1 0,-1 0,0-1,-1 1,1 0,-1-1,0 1,0-1,0 0,0 1,-1-7,0 9,0 0,1 0,-2 0,1 0,0-1,0 1,-1 0,1 0,-1 0,1 0,-1 0,0 0,0 0,0 0,0 0,0 1,-1-1,1 0,0 1,-1-1,1 1,-1-1,0 1,1 0,-1-1,0 1,0 0,0 0,0 0,0 1,0-1,0 0,0 1,0-1,0 1,0 0,0 0,-1 0,1 0,-4 0,-1 1,0-1,0 1,0 1,0-1,0 1,0 0,0 1,1 0,-1 0,1 0,-9 6,4 2,0-1,1 2,0-1,1 1,1 1,0 0,0 0,1 0,1 1,0 0,1 0,1 1,0-1,1 1,0 0,1 0,1 0,1 0,0 0,0 0,2 0,0 0,1 0,0 0,11 28,-12-38,1 0,0 0,0 0,0 0,0-1,1 1,0-1,0 0,0 0,0 0,1-1,0 1,-1-1,1 0,0-1,1 1,-1-1,0 0,1 0,-1 0,1-1,0 0,-1 0,9 0,37-2</inkml:trace>
</inkml:ink>
</file>

<file path=ppt/ink/ink8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6:44.773"/>
    </inkml:context>
    <inkml:brush xml:id="br0">
      <inkml:brushProperty name="width" value="0.05" units="cm"/>
      <inkml:brushProperty name="height" value="0.05" units="cm"/>
      <inkml:brushProperty name="ignorePressure" value="1"/>
    </inkml:brush>
  </inkml:definitions>
  <inkml:trace contextRef="#ctx0" brushRef="#br0">66 8,'0'-7,"0"12,0 5</inkml:trace>
  <inkml:trace contextRef="#ctx0" brushRef="#br0" timeOffset="1">66 447,'-7'0,"-3"7,-7 3,0-8,3-5</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1:56.805"/>
    </inkml:context>
    <inkml:brush xml:id="br0">
      <inkml:brushProperty name="width" value="0.05" units="cm"/>
      <inkml:brushProperty name="height" value="0.05" units="cm"/>
      <inkml:brushProperty name="ignorePressure" value="1"/>
    </inkml:brush>
  </inkml:definitions>
  <inkml:trace contextRef="#ctx0" brushRef="#br0">0 92,'0'-7,"0"-10,7-3,18-4,11 9,15 6,7 13,0 21,-10 13,-12 7,-13 5,-11 0,-6-1,-5-8</inkml:trace>
</inkml:ink>
</file>

<file path=ppt/ink/ink8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6:45.148"/>
    </inkml:context>
    <inkml:brush xml:id="br0">
      <inkml:brushProperty name="width" value="0.05" units="cm"/>
      <inkml:brushProperty name="height" value="0.05" units="cm"/>
      <inkml:brushProperty name="ignorePressure" value="1"/>
    </inkml:brush>
  </inkml:definitions>
  <inkml:trace contextRef="#ctx0" brushRef="#br0">10 104,'-7'0,"4"0,26-7,16-3,31 0,19-5,1 0,-7 2,-10-4,-17 1</inkml:trace>
</inkml:ink>
</file>

<file path=ppt/ink/ink8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6:47.741"/>
    </inkml:context>
    <inkml:brush xml:id="br0">
      <inkml:brushProperty name="width" value="0.05" units="cm"/>
      <inkml:brushProperty name="height" value="0.05" units="cm"/>
      <inkml:brushProperty name="ignorePressure" value="1"/>
    </inkml:brush>
  </inkml:definitions>
  <inkml:trace contextRef="#ctx0" brushRef="#br0">1805 3,'-388'-2,"-273"2,8 29,576-21,76-8,-1 0,1 0,0-1,0 2,-1-1,1 0,0 0,0 0,-1 1,1-1,0 0,0 1,0-1,-1 1,1-1,0 1,0 0,0 0,-1 0,25 9,226 45,-56-14,-120-24,23 5,107 39,-193-57,0 0,0 1,-1 0,0 0,12 9,-20-13,1 0,-1 0,0 0,1 0,-1 1,0-1,0 0,0 1,0-1,0 1,0-1,0 1,0-1,-1 1,1 0,0-1,-1 1,0 0,1-1,-1 1,0 0,0 0,0-1,0 1,0 0,0 0,0-1,-1 1,1 0,-1-1,1 1,-1 0,0-1,0 1,1-1,-1 1,0-1,0 1,-1-1,0 2,-7 5,1-1,-2 0,1 0,-1 0,0-2,-17 9,4-2,-525 297,530-298,6-5,0 1,1 0,0 1,-15 13,25-20,0 0,1 0,-1-1,0 1,0 0,1 0,-1 0,1 0,-1 0,1 0,-1 0,1 0,-1 0,1 0,0 0,0 0,-1 0,1 0,0 1,0-1,0 0,0 0,0 0,1 0,-1 0,0 0,0 0,1 0,-1 0,1 0,-1 0,1 0,-1 0,1 0,-1 0,1 0,0 0,0 0,-1-1,1 1,0 0,0-1,0 1,1 0,4 3,0-1,1 0,-1 0,1 0,12 3,56 7,0-4,0-2,110-5,-105-2,130-3,230-32,-369 22,-22-1</inkml:trace>
</inkml:ink>
</file>

<file path=ppt/ink/ink8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6:48.273"/>
    </inkml:context>
    <inkml:brush xml:id="br0">
      <inkml:brushProperty name="width" value="0.05" units="cm"/>
      <inkml:brushProperty name="height" value="0.05" units="cm"/>
      <inkml:brushProperty name="ignorePressure" value="1"/>
    </inkml:brush>
  </inkml:definitions>
  <inkml:trace contextRef="#ctx0" brushRef="#br0">207 0,'8'119,"-2"-66,-3 1,-5 71,2-119,-1 0,0-1,0 1,-1 0,0-1,0 0,0 1,0-1,-1 0,0 0,0 0,0 0,-7 7,7-11,1 1,0 0,0-1,-1 1,1-1,-1 0,1 0,-1 0,1 0,-1 0,0-1,1 1,-1-1,0 1,0-1,1 0,-1 0,0 0,0-1,1 1,-1-1,0 1,1-1,-1 0,1 0,-1 0,1-1,-1 1,1 0,-4-4,-3-2,1 0,0 0,1-1,-1 0,1 0,1-1,0 1,0-2,1 1,0-1,0 1,1-1,1-1,-3-11,3 14,1 0,0 0,1-1,-1 1,2-1,-1 1,1-1,1 1,0-1,0 1,0-1,1 1,0 0,1 0,0 0,0 0,1 0,6-9,25-22</inkml:trace>
</inkml:ink>
</file>

<file path=ppt/ink/ink8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6:48.628"/>
    </inkml:context>
    <inkml:brush xml:id="br0">
      <inkml:brushProperty name="width" value="0.05" units="cm"/>
      <inkml:brushProperty name="height" value="0.05" units="cm"/>
      <inkml:brushProperty name="ignorePressure" value="1"/>
    </inkml:brush>
  </inkml:definitions>
  <inkml:trace contextRef="#ctx0" brushRef="#br0">0 1,'0'0</inkml:trace>
</inkml:ink>
</file>

<file path=ppt/ink/ink8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6:48.971"/>
    </inkml:context>
    <inkml:brush xml:id="br0">
      <inkml:brushProperty name="width" value="0.05" units="cm"/>
      <inkml:brushProperty name="height" value="0.05" units="cm"/>
      <inkml:brushProperty name="ignorePressure" value="1"/>
    </inkml:brush>
  </inkml:definitions>
  <inkml:trace contextRef="#ctx0" brushRef="#br0">0 0,'0'8,"8"2,9 0,18-10,9-5,13-1,4 0,-1 1,-11 2</inkml:trace>
  <inkml:trace contextRef="#ctx0" brushRef="#br0" timeOffset="1">0 176,'8'0,"17"0,19 0,18-7,12-3,-6 1</inkml:trace>
</inkml:ink>
</file>

<file path=ppt/ink/ink8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6:49.331"/>
    </inkml:context>
    <inkml:brush xml:id="br0">
      <inkml:brushProperty name="width" value="0.05" units="cm"/>
      <inkml:brushProperty name="height" value="0.05" units="cm"/>
      <inkml:brushProperty name="ignorePressure" value="1"/>
    </inkml:brush>
  </inkml:definitions>
  <inkml:trace contextRef="#ctx0" brushRef="#br0">1 37,'0'-7,"0"-11,0 6,0 13,7 20,3 30,0 27,-2 9,-3-3,-1-23,-2-23</inkml:trace>
</inkml:ink>
</file>

<file path=ppt/ink/ink8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6:50.285"/>
    </inkml:context>
    <inkml:brush xml:id="br0">
      <inkml:brushProperty name="width" value="0.05" units="cm"/>
      <inkml:brushProperty name="height" value="0.05" units="cm"/>
      <inkml:brushProperty name="ignorePressure" value="1"/>
    </inkml:brush>
  </inkml:definitions>
  <inkml:trace contextRef="#ctx0" brushRef="#br0">11 89,'-8'0,"6"0,17-7,29-3,14 0,12-5,9 0,-1 2,-6 4,-24 3,-19 2</inkml:trace>
</inkml:ink>
</file>

<file path=ppt/ink/ink8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6:50.628"/>
    </inkml:context>
    <inkml:brush xml:id="br0">
      <inkml:brushProperty name="width" value="0.05" units="cm"/>
      <inkml:brushProperty name="height" value="0.05" units="cm"/>
      <inkml:brushProperty name="ignorePressure" value="1"/>
    </inkml:brush>
  </inkml:definitions>
  <inkml:trace contextRef="#ctx0" brushRef="#br0">1 1,'0'7,"0"18,0 20,0 24,0 15,0 8,0-4,0-24,0-23</inkml:trace>
</inkml:ink>
</file>

<file path=ppt/ink/ink8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6:52.219"/>
    </inkml:context>
    <inkml:brush xml:id="br0">
      <inkml:brushProperty name="width" value="0.05" units="cm"/>
      <inkml:brushProperty name="height" value="0.05" units="cm"/>
      <inkml:brushProperty name="ignorePressure" value="1"/>
    </inkml:brush>
  </inkml:definitions>
  <inkml:trace contextRef="#ctx0" brushRef="#br0">939 3,'-217'-2,"-231"5,440-3,0 1,0-1,0 2,1-1,-1 1,0 0,1 1,-14 5,17-5,0 0,1-1,0 1,-1 0,1 0,0 1,0-1,0 1,1 0,-1-1,1 1,0 0,0 0,1 0,-1 1,-1 5,-2 15,1 0,0 1,2 0,1 0,3 37,0 7,-6 170,-11-1,-49 252,20-307,43-182,0 1,0-1,1 1,-1-1,1 1,-1 0,1-1,0 1,0 0,0-1,1 1,-1 0,1-1,-1 1,1 0,0-1,0 1,0-1,0 0,1 1,-1-1,0 0,1 0,3 4,-1-4,1 1,-1-1,1 1,0-1,0-1,0 1,0-1,1 0,-1 0,0 0,10 0,40-1,0-2,0-2,54-13,31-1,20-2,-103 8</inkml:trace>
</inkml:ink>
</file>

<file path=ppt/ink/ink8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6:53.546"/>
    </inkml:context>
    <inkml:brush xml:id="br0">
      <inkml:brushProperty name="width" value="0.05" units="cm"/>
      <inkml:brushProperty name="height" value="0.05" units="cm"/>
      <inkml:brushProperty name="ignorePressure" value="1"/>
    </inkml:brush>
  </inkml:definitions>
  <inkml:trace contextRef="#ctx0" brushRef="#br0">728 123,'0'-4,"-1"1,0-1,0 1,0 0,0-1,-1 1,1 0,-1 0,0 0,0 0,0 0,0 1,0-1,-1 0,1 1,-5-4,-2-1,-1 0,0 0,-17-9,15 11,-1-1,0 2,0 0,-1 0,1 2,-1-1,0 2,0 0,1 0,-1 1,0 1,0 1,1 0,-1 0,-14 5,-2 3,0 1,1 1,1 2,0 0,-40 29,52-32,1 0,0 1,1 1,1 0,0 1,1 0,0 1,1 0,1 1,0 0,1 1,1 0,1 0,0 1,1 0,1 0,1 0,0 1,2-1,0 1,1 0,1 0,0 0,2 0,4 22,-2-29,0-1,1 1,0-1,0 0,2 0,-1 0,1-1,1 0,0-1,0 1,1-2,0 1,1-1,0 0,0-1,0 0,22 9,-22-11,-1 0,1-1,0 0,0-1,0 0,1-1,-1 0,1 0,-1-1,1-1,-1 0,1 0,-1-1,1 0,-1-1,1 0,-1-1,0 0,0-1,0 0,13-7,-18 7,0 1,0-1,0 0,-1-1,1 1,-1-1,0 0,0 0,-1 0,0-1,1 1,-2-1,1 0,-1 0,3-9,-3 3,0 0,0 1,-1-1,-1 0,0 0,-4-24,4 35,0 1,0-1,0 1,-1-1,1 0,0 1,0-1,0 0,0 1,0-1,0 0,0 1,1-1,-1 0,0 1,0-1,0 0,1 1,-1-1,0 1,0-1,1 0,0 0,11 6,11 24,-16-17,-1 0,0 0,-1 1,-1 0,0 0,0 1,2 26,0 98,-6-109,0 6</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1:57.134"/>
    </inkml:context>
    <inkml:brush xml:id="br0">
      <inkml:brushProperty name="width" value="0.05" units="cm"/>
      <inkml:brushProperty name="height" value="0.05" units="cm"/>
      <inkml:brushProperty name="ignorePressure" value="1"/>
    </inkml:brush>
  </inkml:definitions>
  <inkml:trace contextRef="#ctx0" brushRef="#br0">1 45,'0'-7,"0"-11,0 6,0 5</inkml:trace>
</inkml:ink>
</file>

<file path=ppt/ink/ink8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6:54.147"/>
    </inkml:context>
    <inkml:brush xml:id="br0">
      <inkml:brushProperty name="width" value="0.05" units="cm"/>
      <inkml:brushProperty name="height" value="0.05" units="cm"/>
      <inkml:brushProperty name="ignorePressure" value="1"/>
    </inkml:brush>
  </inkml:definitions>
  <inkml:trace contextRef="#ctx0" brushRef="#br0">263 1,'1'143,"-4"166,2-289,0 1,-2-1,-1 0,0 0,-2 0,-10 27,14-44,1 1,-1 0,0 0,0-1,0 1,0-1,-1 0,1 1,-1-1,0 0,0-1,0 1,0 0,-1-1,1 0,-1 0,1 0,-1 0,0 0,0-1,0 0,0 0,0 0,0 0,0 0,0-1,0 0,0 0,0 0,0 0,0-1,0 1,0-1,0 0,0 0,0-1,-7-3,5 3,1 0,-1-1,1 0,0 0,0 0,0-1,0 1,1-1,-1-1,1 1,0-1,0 1,1-1,-1 0,1 0,0-1,1 1,-1-1,1 1,0-1,0 0,1 0,-2-9,3 7,0 0,0 1,1-1,0 0,0 1,1 0,0-1,0 1,1 0,0 0,0 0,0 0,1 0,0 1,1 0,-1-1,1 2,8-9,74-55,-71 57,30-22</inkml:trace>
</inkml:ink>
</file>

<file path=ppt/ink/ink8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6:54.495"/>
    </inkml:context>
    <inkml:brush xml:id="br0">
      <inkml:brushProperty name="width" value="0.05" units="cm"/>
      <inkml:brushProperty name="height" value="0.05" units="cm"/>
      <inkml:brushProperty name="ignorePressure" value="1"/>
    </inkml:brush>
  </inkml:definitions>
  <inkml:trace contextRef="#ctx0" brushRef="#br0">1 45,'0'-8,"0"-9,0-2</inkml:trace>
</inkml:ink>
</file>

<file path=ppt/ink/ink8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6:55.355"/>
    </inkml:context>
    <inkml:brush xml:id="br0">
      <inkml:brushProperty name="width" value="0.05" units="cm"/>
      <inkml:brushProperty name="height" value="0.05" units="cm"/>
      <inkml:brushProperty name="ignorePressure" value="1"/>
    </inkml:brush>
  </inkml:definitions>
  <inkml:trace contextRef="#ctx0" brushRef="#br0">40 87,'-1'30,"-2"0,-11 49,-3 21,16-91,-1 12,1 0,0 0,4 30,-2-46,0-1,0 1,0 0,0 0,1 0,0-1,0 1,5 7,-5-10,-1 0,1-1,-1 1,1 0,0-1,-1 1,1-1,0 0,0 0,0 0,0 0,0 0,1 0,-1 0,0 0,0-1,0 0,1 1,3-1,-1 0,0 0,-1-1,1 0,-1 0,1 0,-1 0,1-1,-1 1,0-1,1 0,-1-1,0 1,-1-1,6-3,48-53,-22 21,-34 37,0 0,0 1,0-1,0 0,0 0,0 1,0-1,1 0,-1 1,0 0,0-1,1 1,-1 0,0-1,1 1,-1 0,0 0,1 0,-1 0,0 0,1 0,-1 1,0-1,1 0,-1 1,0-1,0 1,1-1,1 2,34 30,-9-6,-23-23,1 0,-1-1,1 1,-1-1,1-1,0 1,0-1,0 0,0 0,0 0,0-1,1 0,-1 0,0-1,0 0,0 0,0 0,0-1,0 1,-1-2,1 1,-1 0,1-1,-1 0,0-1,0 1,0-1,9-8,-5 2,1 0,-1 0,0-1,-1 0,-1 0,0-1,0 0,-1 0,0-1,-1 0,-1 0,3-15,-4 14,-1 0,0-1,-2 1,1 0,-2-1,0 1,-1 0,-5-23,5 31,0-1,0 1,0 0,-1 0,0 0,0 1,-1-1,0 1,0 0,0 0,0 0,-1 0,0 1,0-1,0 1,0 1,-1-1,1 1,-1 0,-11-4,15 6,-1 0,0 0,1 0,-1 1,0-1,0 1,0 0,1 0,-1 0,0 0,0 0,0 1,1-1,-1 1,0 0,0-1,1 1,-1 1,1-1,-1 0,1 1,-1-1,1 1,0 0,-2 1,-20 25</inkml:trace>
</inkml:ink>
</file>

<file path=ppt/ink/ink8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6:55.807"/>
    </inkml:context>
    <inkml:brush xml:id="br0">
      <inkml:brushProperty name="width" value="0.05" units="cm"/>
      <inkml:brushProperty name="height" value="0.05" units="cm"/>
      <inkml:brushProperty name="ignorePressure" value="1"/>
    </inkml:brush>
  </inkml:definitions>
  <inkml:trace contextRef="#ctx0" brushRef="#br0">34 0,'4'5,"-1"-1,0 1,0-1,0 1,0 0,-1 0,0 0,0 1,0-1,-1 0,2 7,5 65,-7-57,-1-20,4 39,-1-1,-2 1,-2-1,-2 1,-12 64,14-101,1 0,-1 0,1 0,-1-1,0 1,1 0,-1 0,0-1,0 1,0-1,0 1,-1-1,1 1,-2 1,2-3,1 0,-1 0,1 0,-1 0,1 1,-1-1,1 0,-1 0,1 0,-1 0,0 0,1-1,-1 1,1 0,-1 0,1 0,-1 0,1 0,-1-1,1 1,-1 0,1-1,-1 1,1 0,0-1,-1 1,1 0,-1-1,1 1,-1-1,-2-4,0 0,0 0,0 0,1 0,-1 0,1-1,-2-8,2 4,-1 0,2 1,0-1,0 0,1 0,0 0,0 0,1 0,3-14,-2 19,0-1,-1 1,2 0,-1 0,1-1,-1 1,1 1,1-1,-1 0,1 1,0 0,0 0,0 0,0 0,1 0,0 1,7-5,21-6</inkml:trace>
</inkml:ink>
</file>

<file path=ppt/ink/ink8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6:56.167"/>
    </inkml:context>
    <inkml:brush xml:id="br0">
      <inkml:brushProperty name="width" value="0.05" units="cm"/>
      <inkml:brushProperty name="height" value="0.05" units="cm"/>
      <inkml:brushProperty name="ignorePressure" value="1"/>
    </inkml:brush>
  </inkml:definitions>
  <inkml:trace contextRef="#ctx0" brushRef="#br0">0 18,'0'-8,"0"-2</inkml:trace>
</inkml:ink>
</file>

<file path=ppt/ink/ink8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6:56.557"/>
    </inkml:context>
    <inkml:brush xml:id="br0">
      <inkml:brushProperty name="width" value="0.05" units="cm"/>
      <inkml:brushProperty name="height" value="0.05" units="cm"/>
      <inkml:brushProperty name="ignorePressure" value="1"/>
    </inkml:brush>
  </inkml:definitions>
  <inkml:trace contextRef="#ctx0" brushRef="#br0">10 194,'-8'0,"6"0,10 0,48 0,30 0,15-7,-2-3,-11 0,-20 3</inkml:trace>
  <inkml:trace contextRef="#ctx0" brushRef="#br0" timeOffset="1">361 20,'-8'0,"-2"-8,-7-2,0 8,2 20,4 20,4 27,10 18,5 1,1-13</inkml:trace>
</inkml:ink>
</file>

<file path=ppt/ink/ink8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6:56.901"/>
    </inkml:context>
    <inkml:brush xml:id="br0">
      <inkml:brushProperty name="width" value="0.05" units="cm"/>
      <inkml:brushProperty name="height" value="0.05" units="cm"/>
      <inkml:brushProperty name="ignorePressure" value="1"/>
    </inkml:brush>
  </inkml:definitions>
  <inkml:trace contextRef="#ctx0" brushRef="#br0">0 10,'0'-7,"0"5,0 17,0 29,0 21,0 16,0 7,0-2,0-17</inkml:trace>
</inkml:ink>
</file>

<file path=ppt/ink/ink8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6:57.277"/>
    </inkml:context>
    <inkml:brush xml:id="br0">
      <inkml:brushProperty name="width" value="0.05" units="cm"/>
      <inkml:brushProperty name="height" value="0.05" units="cm"/>
      <inkml:brushProperty name="ignorePressure" value="1"/>
    </inkml:brush>
  </inkml:definitions>
  <inkml:trace contextRef="#ctx0" brushRef="#br0">11 27,'-8'0,"6"0,17 0,22 0,11 0,20 0,21 0,11-8,-6-1,-17-1</inkml:trace>
</inkml:ink>
</file>

<file path=ppt/ink/ink8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6:57.636"/>
    </inkml:context>
    <inkml:brush xml:id="br0">
      <inkml:brushProperty name="width" value="0.05" units="cm"/>
      <inkml:brushProperty name="height" value="0.05" units="cm"/>
      <inkml:brushProperty name="ignorePressure" value="1"/>
    </inkml:brush>
  </inkml:definitions>
  <inkml:trace contextRef="#ctx0" brushRef="#br0">96 0,'6'1,"1"1,-1-1,0 1,0 0,0 1,0-1,0 1,0 0,-1 1,1-1,-1 1,7 7,-8-8,-1 0,0 0,0 0,0 0,-1 1,1-1,-1 1,1-1,-1 1,-1 0,1 0,0 0,-1 0,0 0,0 0,0 0,0 0,-1 1,0-1,1 0,-2 1,1-1,0 0,-3 7,0-2,-2 0,1 0,-1 0,-1-1,1 0,-1 0,-1-1,0 1,0-1,0-1,-1 1,0-1,-10 6,13-9,1 1,-2-1,1 0,0 0,-1 0,1-1,-1 0,0 0,0 0,0-1,0 0,0 0,0-1,0 1,0-1,0-1,0 1,-10-3,53 21,-17-6,2-2,-1-1,1 0,1-2,29 7,-1-9</inkml:trace>
</inkml:ink>
</file>

<file path=ppt/ink/ink8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6:58.074"/>
    </inkml:context>
    <inkml:brush xml:id="br0">
      <inkml:brushProperty name="width" value="0.05" units="cm"/>
      <inkml:brushProperty name="height" value="0.05" units="cm"/>
      <inkml:brushProperty name="ignorePressure" value="1"/>
    </inkml:brush>
  </inkml:definitions>
  <inkml:trace contextRef="#ctx0" brushRef="#br0">267 9,'0'-1,"0"1,0 0,0 0,0 0,0-1,0 1,0 0,0 0,0-1,0 1,0 0,0 0,0-1,0 1,0 0,0 0,0-1,0 1,0 0,0 0,0 0,0-1,0 1,-1 0,1 0,0 0,0-1,0 1,0 0,-1 0,1 0,0 0,0-1,0 1,-1 0,1 0,0 0,0 0,-1 0,1 0,0 0,0 0,-1 0,-10 8,-10 19,-12 26,3 0,1 2,4 2,1 0,3 1,3 1,2 1,-11 86,24-115,1 0,1 0,1-1,2 1,1 0,12 47,-11-62,1 0,0-1,2 1,0-1,0-1,1 0,1 0,1 0,0-1,0-1,1 0,1 0,26 20,-21-20,0-1,1-1,1 0,-1-1,32 9,-43-15,1-1,-1 0,1-1,0 1,0-1,0-1,0 0,0 0,0 0,0-1,0 0,-1-1,1 0,0 0,-1-1,1 1,9-7,8-10</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1:57.525"/>
    </inkml:context>
    <inkml:brush xml:id="br0">
      <inkml:brushProperty name="width" value="0.05" units="cm"/>
      <inkml:brushProperty name="height" value="0.05" units="cm"/>
      <inkml:brushProperty name="ignorePressure" value="1"/>
    </inkml:brush>
  </inkml:definitions>
  <inkml:trace contextRef="#ctx0" brushRef="#br0">1 62,'-1'34,"5"91,-3-111,1-1,0 0,1 0,1 0,0 0,12 24,-16-36,1 1,0 0,-1-1,1 1,0-1,0 1,0-1,0 1,0-1,0 0,1 1,-1-1,0 0,1 0,-1 0,1 0,-1 0,1 0,0 0,-1-1,1 1,0-1,-1 1,1-1,0 1,0-1,-1 0,1 0,0 0,0 0,0 0,-1-1,1 1,0 0,-1-1,1 1,0-1,0 0,-1 1,1-1,1-1,4-3,-1 0,-1 0,1 0,-1-1,1 0,-2 0,1 0,5-11,11-22,-13 24,0 0,18-25,-23 36,1 0,0 0,0 0,0 0,1 0,-1 1,1 0,0 0,0 0,0 0,0 1,8-3,49-9,-42 11,1-2,23-9,-38 12,0 0,0-1,0 0,-1-1,0 1,1-1,-1 0,-1 0,1-1,-1 1,7-9,-10 12,0-1,0 1,0-1,0 1,0 0,0-1,0 0,-1 1,1-1,0 1,-1-1,0 0,1 0,-1 1,0-1,0 0,0 1,0-1,0 0,-1-3,0 4,1 0,-1 0,0-1,0 1,0 0,0 0,0 0,0 0,0 1,0-1,-1 0,1 0,0 1,0-1,-1 1,1-1,0 1,-1-1,-2 1,-2-1,1 0,-1 1,0 0,0 0,0 0,1 1,-1 0,0 0,1 0,-1 1,-7 3,0 3,0 1,0 0,1 1,1 1,0-1,0 2,1 0,0 0,1 1,1 0,0 0,-12 28,17-33,0 1,0 0,0-1,1 1,1 0,0 1,0-1,0 0,1 0,2 13,-1-16,0 0,1-1,-1 1,1-1,1 1,-1-1,1 0,0 0,0 0,0 0,1-1,0 1,0-1,0 0,0 0,1 0,7 4,-7-5,0 0,0 0,0-1,1 0,-1 0,1 0,-1-1,1 0,0 0,-1 0,1-1,10 0,24-5</inkml:trace>
</inkml:ink>
</file>

<file path=ppt/ink/ink8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6:58.792"/>
    </inkml:context>
    <inkml:brush xml:id="br0">
      <inkml:brushProperty name="width" value="0.05" units="cm"/>
      <inkml:brushProperty name="height" value="0.05" units="cm"/>
      <inkml:brushProperty name="ignorePressure" value="1"/>
    </inkml:brush>
  </inkml:definitions>
  <inkml:trace contextRef="#ctx0" brushRef="#br0">1 111,'0'-27,"0"24,0 6,0 44,0 2,0 372,0-429,0-18,1 0,1-1,5-27,-5 45,1 0,-1 0,2 1,-1-1,1 1,0 0,1 0,0 0,0 1,1-1,0 1,13-11,3 0,1 2,42-22,-44 28,-1-2,-1 0,0-1,34-31,-49 39,1 0,-1 0,0-1,0 0,-1 0,0 0,0 0,0 0,-1-1,0 1,0-1,0 0,-1 1,0-1,0 0,-1 0,0 0,0 0,-1 0,-2-13,2 18,1 0,0 0,0 0,-1 0,1 0,-1 0,0 0,0 0,0 0,0 0,0 1,0-1,0 0,0 1,-1-1,-1-1,2 2,0 1,1 0,-1 0,0 0,0 0,1 0,-1-1,0 2,0-1,1 0,-1 0,0 0,0 0,0 0,1 1,-1-1,0 0,1 1,-1-1,0 0,1 1,-1-1,0 1,1-1,-1 1,1-1,-1 1,0 0,-3 5,-1 0,1 0,0 0,1 0,0 1,0-1,-5 14,-1 19,1 0,2 1,-1 45,5 122,3-144,0 2</inkml:trace>
</inkml:ink>
</file>

<file path=ppt/ink/ink8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6:59.182"/>
    </inkml:context>
    <inkml:brush xml:id="br0">
      <inkml:brushProperty name="width" value="0.05" units="cm"/>
      <inkml:brushProperty name="height" value="0.05" units="cm"/>
      <inkml:brushProperty name="ignorePressure" value="1"/>
    </inkml:brush>
  </inkml:definitions>
  <inkml:trace contextRef="#ctx0" brushRef="#br0">199 1,'1'49,"-6"134,4-163,-2 1,-1-1,0 0,-1-1,-2 1,0-1,-10 21,15-36,1-1,-1 0,0 0,0 0,0-1,0 1,0 0,0-1,-1 1,1-1,-1 0,0 0,0 0,0 0,0 0,0-1,0 1,0-1,0 0,-1 0,1 0,0-1,-1 1,-4 0,5-2,-1 0,1 0,0 0,0 0,-1 0,1-1,0 0,0 1,0-1,0 0,1-1,-1 1,1 0,-1-1,1 1,0-1,0 0,0 0,0 0,0 0,1 0,-1 0,-1-6,1 4,0 0,0-1,0 1,1 0,0-1,0 1,0-1,1 1,0-1,0 1,0 0,1-1,0 1,0-1,0 1,1 0,-1-1,1 1,1 0,-1 0,1 0,-1 1,1-1,1 1,-1-1,1 1,-1 0,1 0,0 1,1-1,-1 1,8-5,31-10</inkml:trace>
</inkml:ink>
</file>

<file path=ppt/ink/ink8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6:59.557"/>
    </inkml:context>
    <inkml:brush xml:id="br0">
      <inkml:brushProperty name="width" value="0.05" units="cm"/>
      <inkml:brushProperty name="height" value="0.05" units="cm"/>
      <inkml:brushProperty name="ignorePressure" value="1"/>
    </inkml:brush>
  </inkml:definitions>
  <inkml:trace contextRef="#ctx0" brushRef="#br0">1 17,'0'-7,"0"-3</inkml:trace>
</inkml:ink>
</file>

<file path=ppt/ink/ink8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6:59.902"/>
    </inkml:context>
    <inkml:brush xml:id="br0">
      <inkml:brushProperty name="width" value="0.05" units="cm"/>
      <inkml:brushProperty name="height" value="0.05" units="cm"/>
      <inkml:brushProperty name="ignorePressure" value="1"/>
    </inkml:brush>
  </inkml:definitions>
  <inkml:trace contextRef="#ctx0" brushRef="#br0">58 221,'-8'0,"-9"0,-2-8,9-2,7 8,18 5,15 1,17 0,7 0,10-2,2 0,4-8,5-4,-10 1</inkml:trace>
  <inkml:trace contextRef="#ctx0" brushRef="#br0" timeOffset="1">146 1,'0'7,"0"19,0 10,0 23,0 23,0 6,0-13</inkml:trace>
</inkml:ink>
</file>

<file path=ppt/ink/ink8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7:01.214"/>
    </inkml:context>
    <inkml:brush xml:id="br0">
      <inkml:brushProperty name="width" value="0.05" units="cm"/>
      <inkml:brushProperty name="height" value="0.05" units="cm"/>
      <inkml:brushProperty name="ignorePressure" value="1"/>
    </inkml:brush>
  </inkml:definitions>
  <inkml:trace contextRef="#ctx0" brushRef="#br0">113 76,'0'880,"-2"-902,0-1,-9-33,1 4,-17-100,-28-196,52 325,1 0,1-1,2 1,0-1,1 1,7-30,-8 47,1 1,0-1,0 0,0 1,1-1,-1 1,1 0,1 0,-1 0,1 0,0 1,0-1,0 1,0 0,1 0,0 1,0-1,0 1,0 0,0 0,1 1,-1-1,1 1,-1 1,1-1,0 1,0 0,0 0,9 0,-6 1,0 1,-1-1,1 2,0-1,0 1,-1 1,1-1,-1 1,1 1,-1 0,0 0,12 9,-17-11,-1-1,0 1,0 0,0 0,0 0,-1 0,1 0,-1 1,1-1,-1 0,0 1,1-1,-1 1,0-1,-1 1,1 0,0-1,-1 4,0-3,-1 1,1-1,-1 0,0 0,0 0,0 0,0 1,-1-1,1-1,-1 1,0 0,0 0,0-1,0 1,0-1,-1 1,1-1,-5 3,-5 3,0 0,-1-1,0-1,0 0,0-1,-1 0,1-1,-1 0,0-1,0-1,-1 0,-14-1,16 0,13-1,-1 0,1 0,-1 0,1 0,0 0,-1 0,1 0,-1 0,1 0,0 0,-1 0,1 0,-1 0,1 0,0 0,-1 1,1-1,0 0,-1 0,1 0,0 1,-1-1,1 0,0 0,-1 1,1-1,0 0,0 1,-1-1,1 0,0 1,0-1,-1 1,14 8,41 11,-37-15,1 2,12 3,44 23,-68-30,1 0,-2 1,1 0,0 0,-1 0,0 0,0 1,0 0,0 0,-1 0,0 1,0-1,4 10,-7-14,-1 1,1-1,-1 1,0-1,1 1,-1-1,0 1,0-1,0 1,0-1,0 1,0-1,0 1,-1-1,1 1,-1-1,1 1,-1-1,1 0,-1 1,0-1,1 0,-1 1,0-1,0 0,0 0,0 0,0 0,-1 0,1 0,0 0,0 0,-1 0,1-1,0 1,-1 0,1-1,-1 1,-1 0,-7 2,-1 0,0-1,1 0,-14 1,22-3,-7 2,0-1,1-1,-1 0,0 0,1 0,-1-1,0 0,1-1,-1 0,1 0,0-1,0 0,-13-7,-4-10</inkml:trace>
</inkml:ink>
</file>

<file path=ppt/ink/ink8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7:01.558"/>
    </inkml:context>
    <inkml:brush xml:id="br0">
      <inkml:brushProperty name="width" value="0.05" units="cm"/>
      <inkml:brushProperty name="height" value="0.05" units="cm"/>
      <inkml:brushProperty name="ignorePressure" value="1"/>
    </inkml:brush>
  </inkml:definitions>
  <inkml:trace contextRef="#ctx0" brushRef="#br0">1 33,'0'-2,"0"0,0-1,0 1,0 0,0 0,0-1,1 1,-1 0,1 0,-1-1,1 1,2-3,8 4,10 16,13 18,-2 2,-1 0,-2 3,39 65,79 175,-134-249,-1 0,-2 0,0 1,-2 0,-1 1,2 32,-7-46,-1-1,-1 1,-1-1,0 1,-1-1,-1 0,-1 0,0 0,-1 0,0 0,-2-1,0 0,-10 16,11-22,0-1,-1 0,0 0,-1 0,0-1,0 0,0 0,-1-1,0 0,-18 8,-31 9</inkml:trace>
</inkml:ink>
</file>

<file path=ppt/ink/ink8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7:02.807"/>
    </inkml:context>
    <inkml:brush xml:id="br0">
      <inkml:brushProperty name="width" value="0.05" units="cm"/>
      <inkml:brushProperty name="height" value="0.05" units="cm"/>
      <inkml:brushProperty name="ignorePressure" value="1"/>
    </inkml:brush>
  </inkml:definitions>
  <inkml:trace contextRef="#ctx0" brushRef="#br0">25 36,'-12'109,"6"-73,2 0,1 73,3-105,1 1,-1-1,1 1,0 0,0-1,0 1,1-1,0 0,0 0,0 1,0-1,1 0,-1-1,1 1,0 0,6 5,-6-7,-1-1,1 0,-1 0,1 0,-1 0,1 0,0 0,-1-1,1 0,0 1,0-1,-1 0,1 0,0 0,0-1,-1 1,1-1,0 1,-1-1,1 0,-1 0,1 0,-1-1,1 1,-1 0,0-1,1 0,-1 1,2-4,7-4,-1-1,-1 0,0 0,0-1,-1-1,-1 0,9-16,25-37,-41 65,0 0,0 0,0 0,0 0,1-1,-1 1,0 0,0 0,0 0,0 0,0 0,0 0,1-1,-1 1,0 0,0 0,0 0,1 0,-1 0,0 0,0 0,0 0,0 0,1 0,-1 0,0 0,0 0,0 0,1 0,-1 0,0 0,0 0,0 0,0 0,1 0,-1 0,0 1,0-1,0 0,0 0,0 0,1 0,-1 0,0 0,0 1,0-1,0 0,7 14,3 26,-8-28,0-6,0 1,0-1,0 1,1-1,0 0,0 0,0 0,1-1,0 1,0-1,1 0,-1 0,1 0,6 4,-7-6,1 0,-1-1,1 0,-1 0,1 0,0-1,0 0,0 1,0-2,0 1,0-1,0 1,0-1,0-1,0 1,0-1,0 0,0 0,0 0,5-3,5-1,0-2,0 0,-1-1,0 0,0-1,-1-1,0 0,-1 0,14-17,-17 18,-1 0,0-1,-1 0,0-1,0 0,-1 0,-1 0,0-1,0 0,-1 0,-1 0,4-20,-7 27,0 0,0 1,-1-1,1 0,-1 0,0 0,-1 0,1 1,-1-1,0 1,0-1,0 1,0-1,-1 1,0 0,0 0,0 1,0-1,-1 0,1 1,-1 0,0 0,0 0,0 0,0 1,-1 0,1 0,-1 0,1 0,-1 0,-4 0,-1-1,0 0,0 1,0 1,0-1,0 1,0 1,0 0,-1 1,1 0,0 0,0 1,0 0,1 1,-13 4,20-6,0-1,1 1,-1-1,1 1,0 0,-1 0,1 0,-1-1,1 1,0 0,0 1,0-1,-1 0,1 0,0 0,0 1,1-1,-1 0,0 1,0-1,1 1,-1-1,1 1,-1-1,0 3,2-2,0-1,-1 1,1 0,0-1,0 1,0-1,0 1,0-1,0 1,0-1,0 0,1 0,-1 1,1-1,-1 0,1 0,-1 0,3 0,7 5,1-1,0 0,-1-1,2 0,14 2,91 4,-75-6</inkml:trace>
</inkml:ink>
</file>

<file path=ppt/ink/ink8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7:03.261"/>
    </inkml:context>
    <inkml:brush xml:id="br0">
      <inkml:brushProperty name="width" value="0.05" units="cm"/>
      <inkml:brushProperty name="height" value="0.05" units="cm"/>
      <inkml:brushProperty name="ignorePressure" value="1"/>
    </inkml:brush>
  </inkml:definitions>
  <inkml:trace contextRef="#ctx0" brushRef="#br0">230 1,'1'98,"-5"157,1-219,-1 0,-2 0,-2 0,-21 61,26-90,0 0,0 1,-1-1,0-1,0 1,-1-1,0 1,0-1,-1 0,1-1,-12 9,15-13,0 0,-1 0,1 1,0-1,-1-1,1 1,-1 0,1-1,-1 1,1-1,-1 0,0 0,1 0,-1 0,1 0,-1-1,0 1,1-1,-1 1,1-1,-1 0,1 0,0 0,-1 0,1-1,0 1,0-1,0 1,0-1,0 0,0 0,0 0,1 0,-1 0,1 0,-1 0,-1-4,0 0,-1 1,1-1,0-1,1 1,-1 0,1-1,1 1,-1-1,1 1,0-1,0 0,1 0,0 1,0-1,1 0,0 0,0 1,0-1,1 1,5-13,-2 7,1-1,0 0,1 1,1 0,0 1,1 0,0 0,0 1,12-10,26-18</inkml:trace>
</inkml:ink>
</file>

<file path=ppt/ink/ink8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7:03.605"/>
    </inkml:context>
    <inkml:brush xml:id="br0">
      <inkml:brushProperty name="width" value="0.05" units="cm"/>
      <inkml:brushProperty name="height" value="0.05" units="cm"/>
      <inkml:brushProperty name="ignorePressure" value="1"/>
    </inkml:brush>
  </inkml:definitions>
  <inkml:trace contextRef="#ctx0" brushRef="#br0">1 45,'0'-7,"0"-11,0-1</inkml:trace>
</inkml:ink>
</file>

<file path=ppt/ink/ink8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7:03.980"/>
    </inkml:context>
    <inkml:brush xml:id="br0">
      <inkml:brushProperty name="width" value="0.05" units="cm"/>
      <inkml:brushProperty name="height" value="0.05" units="cm"/>
      <inkml:brushProperty name="ignorePressure" value="1"/>
    </inkml:brush>
  </inkml:definitions>
  <inkml:trace contextRef="#ctx0" brushRef="#br0">1 100,'-1'-3,"1"-1,0 0,1 0,-1 0,1 0,0 0,0 0,0 0,0 1,1-1,-1 0,1 1,0-1,0 1,0 0,1 0,-1-1,1 2,0-1,0 0,0 0,0 1,5-4,-2 4,0-1,0 1,0 0,1 0,-1 1,0 0,1 0,-1 0,1 1,-1 0,1 0,-1 1,11 2,-8-1,1 0,-1 1,0 0,0 0,0 1,0 1,-1-1,0 1,11 9,-14-11,-1 1,-1-1,1 1,0 0,-1 0,0 0,0 1,0-1,0 1,-1 0,0-1,0 1,0 0,-1 0,1 0,-1 1,0 5,-1-3,-1-1,0 0,0 0,0 1,-1-1,-1 0,1 0,-1-1,-6 12,-10 28,18-44,1-1,-1 1,1-1,-1 0,1 1,0-1,0 1,0-1,0 1,0-1,0 1,0-1,0 1,1-1,-1 1,0-1,1 1,-1-1,1 1,0-1,-1 0,1 0,0 1,0-1,0 0,0 0,0 0,0 0,0 0,0 0,1 0,-1 0,0 0,1-1,-1 1,0 0,1-1,-1 1,1-1,-1 0,1 1,2-1,6 1,1 0,0-1,0 0,19-3,-21 2,53-7,-4-1</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1:57.853"/>
    </inkml:context>
    <inkml:brush xml:id="br0">
      <inkml:brushProperty name="width" value="0.05" units="cm"/>
      <inkml:brushProperty name="height" value="0.05" units="cm"/>
      <inkml:brushProperty name="ignorePressure" value="1"/>
    </inkml:brush>
  </inkml:definitions>
  <inkml:trace contextRef="#ctx0" brushRef="#br0">0 1,'0'15,"0"5</inkml:trace>
</inkml:ink>
</file>

<file path=ppt/ink/ink8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7:04.604"/>
    </inkml:context>
    <inkml:brush xml:id="br0">
      <inkml:brushProperty name="width" value="0.05" units="cm"/>
      <inkml:brushProperty name="height" value="0.05" units="cm"/>
      <inkml:brushProperty name="ignorePressure" value="1"/>
    </inkml:brush>
  </inkml:definitions>
  <inkml:trace contextRef="#ctx0" brushRef="#br0">100 25,'0'0,"-1"0,1-1,-1 1,0-1,1 1,-1-1,1 0,-1 1,1-1,0 1,-1-1,1 0,0 1,-1-1,1 0,0 1,0-1,-1 0,1 0,0 1,0-1,0 0,0 0,0 1,0-2,16-5,31 9,-46-2,53 5,-34-4,0 1,0 1,0 0,35 12,-51-13,-1 0,0 0,1 0,-1 0,0 1,0 0,0-1,-1 1,1 0,-1 0,0 1,1-1,-1 0,-1 1,1-1,0 1,-1 0,0 0,0-1,0 1,0 0,-1 0,1 0,-1 0,0 0,-1 4,0 14,-1 0,-1 0,-7 30,6-38,-20 96,4 2,5 1,-1 182,36-34,-18-252,-1 0,0 0,-1 0,0 0,0 1,-1-1,-4 18,4-24,-1 0,1 1,-1-1,0 0,0 0,0 1,0-2,-1 1,1 0,-1 0,0-1,1 1,-1-1,0 0,-1 0,1 0,0 0,0-1,-1 1,1-1,-7 2,-4 0,-1-1,1 0,-1-1,1-1,-1 0,1-1,0 0,-1-1,1-1,0 0,0-1,0-1,-16-7,-9-8</inkml:trace>
</inkml:ink>
</file>

<file path=ppt/ink/ink8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7:04.980"/>
    </inkml:context>
    <inkml:brush xml:id="br0">
      <inkml:brushProperty name="width" value="0.05" units="cm"/>
      <inkml:brushProperty name="height" value="0.05" units="cm"/>
      <inkml:brushProperty name="ignorePressure" value="1"/>
    </inkml:brush>
  </inkml:definitions>
  <inkml:trace contextRef="#ctx0" brushRef="#br0">20 62,'-7'0,"-3"-7,7-3,21 1,35 2,25 1,13 3,-1-6,-16-1</inkml:trace>
</inkml:ink>
</file>

<file path=ppt/ink/ink8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7:05.370"/>
    </inkml:context>
    <inkml:brush xml:id="br0">
      <inkml:brushProperty name="width" value="0.05" units="cm"/>
      <inkml:brushProperty name="height" value="0.05" units="cm"/>
      <inkml:brushProperty name="ignorePressure" value="1"/>
    </inkml:brush>
  </inkml:definitions>
  <inkml:trace contextRef="#ctx0" brushRef="#br0">47 1,'-8'0,"-2"7,0 11,3 23,1 21,3 21,1 5,1-6,1-16</inkml:trace>
</inkml:ink>
</file>

<file path=ppt/ink/ink8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7:05.714"/>
    </inkml:context>
    <inkml:brush xml:id="br0">
      <inkml:brushProperty name="width" value="0.05" units="cm"/>
      <inkml:brushProperty name="height" value="0.05" units="cm"/>
      <inkml:brushProperty name="ignorePressure" value="1"/>
    </inkml:brush>
  </inkml:definitions>
  <inkml:trace contextRef="#ctx0" brushRef="#br0">17 200,'-16'-5,"18"-5,-1 8,1 0,-1 0,1 1,0-1,0 1,0-1,0 1,0 0,0-1,0 1,0 0,3-1,6 0,-1 0,0 1,1 0,-1 0,1 1,-1 1,1 0,-1 0,1 1,-1 0,0 1,12 4,-7 0,0 0,0 1,0 0,-1 2,0-1,-1 2,13 13,-6-4,-1 1,-1 1,-1 0,-1 2,-1-1,-1 2,-1 0,18 52,-25-55,0 0,-1 1,-2-1,2 32,-5-45,1 0,-2 0,1-1,-1 1,-1 0,0 0,0-1,0 1,-1-1,-1 0,1 0,-1 0,-10 15,14-22,-1 0,1 0,-1 0,0 0,1 0,-1 0,0 0,1 0,-1-1,0 1,0 0,0 0,0-1,0 1,0-1,0 1,0-1,0 1,0-1,0 1,0-1,0 0,0 0,-1 1,1-1,0 0,0 0,0 0,0 0,0-1,-1 1,1 0,0 0,0-1,0 1,0 0,0-1,0 1,0-1,0 0,0 1,0-1,0 0,0 0,-1-1,-1-3,0 1,0-1,0 0,1-1,0 1,0 0,0-1,-1-7,-4-25,1-1,3 0,1 0,1 0,3 0,1 1,2-1,1 0,2 1,2 1,2-1,1 2,1 0,3 0,0 1,2 1,32-41,-30 52,-6 12</inkml:trace>
</inkml:ink>
</file>

<file path=ppt/ink/ink8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7:06.136"/>
    </inkml:context>
    <inkml:brush xml:id="br0">
      <inkml:brushProperty name="width" value="0.05" units="cm"/>
      <inkml:brushProperty name="height" value="0.05" units="cm"/>
      <inkml:brushProperty name="ignorePressure" value="1"/>
    </inkml:brush>
  </inkml:definitions>
  <inkml:trace contextRef="#ctx0" brushRef="#br0">0 56,'7'0,"11"0,9 0,14 0,16-7,6-3,6 0,0 2,3 3,-4-6,-21 7,-18 4</inkml:trace>
</inkml:ink>
</file>

<file path=ppt/ink/ink8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7:06.480"/>
    </inkml:context>
    <inkml:brush xml:id="br0">
      <inkml:brushProperty name="width" value="0.05" units="cm"/>
      <inkml:brushProperty name="height" value="0.05" units="cm"/>
      <inkml:brushProperty name="ignorePressure" value="1"/>
    </inkml:brush>
  </inkml:definitions>
  <inkml:trace contextRef="#ctx0" brushRef="#br0">81 0,'0'8,"0"9,0 25,0 19,-8 15,-1 2,-1 10,3 5,2-7,-6-2,-1-8,1-24,4-22</inkml:trace>
</inkml:ink>
</file>

<file path=ppt/ink/ink8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7:08.355"/>
    </inkml:context>
    <inkml:brush xml:id="br0">
      <inkml:brushProperty name="width" value="0.05" units="cm"/>
      <inkml:brushProperty name="height" value="0.05" units="cm"/>
      <inkml:brushProperty name="ignorePressure" value="1"/>
    </inkml:brush>
  </inkml:definitions>
  <inkml:trace contextRef="#ctx0" brushRef="#br0">105 78,'-7'8,"0"1,1 0,0 0,0 1,1-1,0 1,1 0,0 1,-4 19,-3 4,2-9,2 0,-9 52,15-71,0-1,0 1,1 0,-1 0,1-1,1 1,-1 0,1 0,0-1,1 1,-1 0,1-1,0 1,1-1,-1 0,1 0,0 0,0 0,0 0,5 4,-5-7,-1 0,1 0,0 0,0-1,0 1,0 0,0-1,0 0,0 0,0 0,0 0,1-1,-1 1,0-1,1 0,-1 0,7 0,-3-2,-1 1,1-1,0 0,-1 0,1-1,-1 0,0 0,7-6,5-4,0-1,-1 0,-1-2,17-20,-27 28,23-22,-28 29,-1 1,1-1,-1 1,1-1,0 1,-1-1,1 1,0 0,-1-1,1 1,0 0,0 0,-1-1,1 1,0 0,0 0,-1 0,1 0,0 0,0 0,-1 0,1 0,0 0,0 1,-1-1,1 0,0 0,-1 1,1-1,0 0,-1 1,1-1,0 1,-1-1,1 1,-1-1,1 1,-1-1,1 1,-1 0,1-1,-1 1,1 0,-1 0,6 10,0-1,0 0,1 0,0-1,1 1,10 9,-15-17,0 1,1-1,-1 0,1 0,0 0,-1 0,1 0,0-1,0 0,0 0,1 0,-1 0,0-1,0 1,0-1,0 0,1 0,-1-1,0 1,0-1,0 0,5-2,-1 0,0-1,0 0,0 0,0-1,0 0,-1 0,0-1,0 0,-1 0,0-1,0 0,0 0,-1 0,0-1,0 0,-1 0,0 0,-1 0,1-1,-2 1,1-1,1-9,-1 6,-1 0,0 0,-1 0,0-1,-1 1,0 0,-1 0,0-1,-1 1,0 0,-1 0,0 0,-1 1,-1-1,-10-19,12 27,0-1,-1 1,1-1,-1 1,0 0,0 0,-1 1,1-1,-1 1,0 0,0 0,0 1,0-1,0 1,-6-1,-27-4</inkml:trace>
</inkml:ink>
</file>

<file path=ppt/ink/ink8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7:08.729"/>
    </inkml:context>
    <inkml:brush xml:id="br0">
      <inkml:brushProperty name="width" value="0.05" units="cm"/>
      <inkml:brushProperty name="height" value="0.05" units="cm"/>
      <inkml:brushProperty name="ignorePressure" value="1"/>
    </inkml:brush>
  </inkml:definitions>
  <inkml:trace contextRef="#ctx0" brushRef="#br0">56 0,'2'1,"0"-1,0 1,0-1,0 1,0 0,-1-1,1 1,0 0,0 0,-1 0,1 1,-1-1,1 0,-1 1,1-1,-1 1,1 1,21 31,-18-27,6 14,-1 0,-1 0,0 1,-2 0,0 0,-2 1,-1-1,3 35,-3 6,-9 117,5-175,-2 29,-12 54,13-81,-1 0,1 0,-2 0,1-1,-1 1,0-1,0 0,0 0,-1 0,0 0,-1 0,1-1,-1 0,-7 6,11-10,-1 0,0 0,0 0,1 0,-1 0,0-1,0 1,0-1,0 1,0-1,0 0,0 0,0 0,0 0,0 0,0 0,0-1,0 1,0 0,0-1,0 0,1 1,-1-1,0 0,0 0,1 0,-1 0,0 0,1-1,-1 1,1 0,0-1,-1 1,1-1,0 0,0 1,0-1,0 0,-1-3,-4-5,0-1,2 1,-1-1,1 0,-4-18,5 12,0 1,1-1,0 0,1 0,1 0,1 0,0 1,2-1,0 0,0 1,2-1,0 1,1 0,0 1,1-1,1 1,0 1,12-16,30-27</inkml:trace>
</inkml:ink>
</file>

<file path=ppt/ink/ink8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7:09.105"/>
    </inkml:context>
    <inkml:brush xml:id="br0">
      <inkml:brushProperty name="width" value="0.05" units="cm"/>
      <inkml:brushProperty name="height" value="0.05" units="cm"/>
      <inkml:brushProperty name="ignorePressure" value="1"/>
    </inkml:brush>
  </inkml:definitions>
  <inkml:trace contextRef="#ctx0" brushRef="#br0">28 80,'0'-8,"-8"-9,-2-10,0 0</inkml:trace>
</inkml:ink>
</file>

<file path=ppt/ink/ink8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7:09.448"/>
    </inkml:context>
    <inkml:brush xml:id="br0">
      <inkml:brushProperty name="width" value="0.05" units="cm"/>
      <inkml:brushProperty name="height" value="0.05" units="cm"/>
      <inkml:brushProperty name="ignorePressure" value="1"/>
    </inkml:brush>
  </inkml:definitions>
  <inkml:trace contextRef="#ctx0" brushRef="#br0">1 37,'7'8,"10"9,3 10,19 15,18 23,15 22,2 4,-11-6,-17-39,-16-29</inkml:trace>
  <inkml:trace contextRef="#ctx0" brushRef="#br0" timeOffset="1">394 37,'0'-7,"0"-11,0 7,-7 26,-3 18,0 20,-5 21,0 7,2-4,-4-6,-6-17,0-17</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1:58.228"/>
    </inkml:context>
    <inkml:brush xml:id="br0">
      <inkml:brushProperty name="width" value="0.05" units="cm"/>
      <inkml:brushProperty name="height" value="0.05" units="cm"/>
      <inkml:brushProperty name="ignorePressure" value="1"/>
    </inkml:brush>
  </inkml:definitions>
  <inkml:trace contextRef="#ctx0" brushRef="#br0">0 1,'0'7,"0"3</inkml:trace>
</inkml:ink>
</file>

<file path=ppt/ink/ink8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7:09.808"/>
    </inkml:context>
    <inkml:brush xml:id="br0">
      <inkml:brushProperty name="width" value="0.05" units="cm"/>
      <inkml:brushProperty name="height" value="0.05" units="cm"/>
      <inkml:brushProperty name="ignorePressure" value="1"/>
    </inkml:brush>
  </inkml:definitions>
  <inkml:trace contextRef="#ctx0" brushRef="#br0">54 13,'-7'8,"-11"1,-1 8,9 1,22-3,38-12,26-5,14-11,0-3,-8 2,-3-5,-15 1</inkml:trace>
</inkml:ink>
</file>

<file path=ppt/ink/ink8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7:10.152"/>
    </inkml:context>
    <inkml:brush xml:id="br0">
      <inkml:brushProperty name="width" value="0.05" units="cm"/>
      <inkml:brushProperty name="height" value="0.05" units="cm"/>
      <inkml:brushProperty name="ignorePressure" value="1"/>
    </inkml:brush>
  </inkml:definitions>
  <inkml:trace contextRef="#ctx0" brushRef="#br0">1 1,'0'7,"15"3,27 0,36-2,12-3,7-1,0-2,-8-2,-19-7,-22-4</inkml:trace>
</inkml:ink>
</file>

<file path=ppt/ink/ink8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7:10.495"/>
    </inkml:context>
    <inkml:brush xml:id="br0">
      <inkml:brushProperty name="width" value="0.05" units="cm"/>
      <inkml:brushProperty name="height" value="0.05" units="cm"/>
      <inkml:brushProperty name="ignorePressure" value="1"/>
    </inkml:brush>
  </inkml:definitions>
  <inkml:trace contextRef="#ctx0" brushRef="#br0">0 36,'7'0,"18"0,19 0,17 0,6 0,14-8,0-2,-6 1,-15 1</inkml:trace>
</inkml:ink>
</file>

<file path=ppt/ink/ink8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7:10.949"/>
    </inkml:context>
    <inkml:brush xml:id="br0">
      <inkml:brushProperty name="width" value="0.05" units="cm"/>
      <inkml:brushProperty name="height" value="0.05" units="cm"/>
      <inkml:brushProperty name="ignorePressure" value="1"/>
    </inkml:brush>
  </inkml:definitions>
  <inkml:trace contextRef="#ctx0" brushRef="#br0">20 26,'-7'0,"-4"8,9 2,12 0,19-3,19-1,25-3,13-1,1-1,-7-9,-11-2,-8 0,-16-6,-22 1,-15 2</inkml:trace>
</inkml:ink>
</file>

<file path=ppt/ink/ink8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7:11.730"/>
    </inkml:context>
    <inkml:brush xml:id="br0">
      <inkml:brushProperty name="width" value="0.05" units="cm"/>
      <inkml:brushProperty name="height" value="0.05" units="cm"/>
      <inkml:brushProperty name="ignorePressure" value="1"/>
    </inkml:brush>
  </inkml:definitions>
  <inkml:trace contextRef="#ctx0" brushRef="#br0">663 276,'1'-6,"0"-1,0 1,0-1,1 1,0 0,4-8,6-21,-10 26,0-1,0 0,-1 1,0-1,-1 0,-1-18,0 24,0 0,0 0,0 0,-1 1,1-1,-1 0,0 1,0-1,0 1,-1-1,1 1,-1 0,0 0,0 0,0 1,0-1,0 0,-7-3,-3 0,1 1,-1-1,0 2,-1 0,1 1,0 0,-1 1,0 0,0 1,1 1,-1 0,-21 4,5 0,1 1,0 2,1 1,-51 21,60-21,0 1,1 1,0 1,0 1,1 0,1 2,0 0,1 0,-23 29,30-32,1 0,0 0,0 1,1 0,1 0,0 1,1-1,0 1,1 0,0 0,1 0,1 1,0-1,0 0,2 1,1 16,1-19,0 0,0-1,1 1,0-1,1 0,0-1,0 1,1-1,1 0,-1 0,1-1,1 0,0 0,0 0,0-1,1-1,0 1,0-1,1-1,0 0,0 0,12 3,-12-3,1-2,-1 1,1-1,0-1,0 0,0 0,0-1,0-1,0 0,0 0,0-1,0 0,0-1,0-1,0 0,0 0,-1-1,0 0,0 0,0-2,16-10,-20 11,0 0,0 1,1 0,-1 0,14-6,-19 9,1 1,-1 0,1-1,-1 1,1 0,-1 0,1-1,-1 1,1 0,-1 1,1-1,-1 0,1 0,-1 1,0-1,1 1,-1-1,1 1,-1-1,0 1,1 0,-1 0,0 0,0 0,0 0,0 0,0 0,0 0,0 0,0 0,0 1,0-1,-1 0,1 1,0-1,0 2,7 17,-1 0,7 32,0-1,-7-29</inkml:trace>
</inkml:ink>
</file>

<file path=ppt/ink/ink8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7:12.145"/>
    </inkml:context>
    <inkml:brush xml:id="br0">
      <inkml:brushProperty name="width" value="0.05" units="cm"/>
      <inkml:brushProperty name="height" value="0.05" units="cm"/>
      <inkml:brushProperty name="ignorePressure" value="1"/>
    </inkml:brush>
  </inkml:definitions>
  <inkml:trace contextRef="#ctx0" brushRef="#br0">120 0,'3'4,"0"0,-1 0,1 0,-1 0,1 0,-1 0,0 1,-1-1,1 1,-1-1,1 6,5 56,-6-41,4 19,6 104,-11-125,0 0,-1 0,-2 0,-6 27,9-47,-1 0,0 0,0 0,0 0,0 0,0 0,0 0,-1-1,1 1,-1 0,0-1,0 1,0-1,0 0,0 0,-1 0,1 0,-1 0,1 0,-1-1,0 1,1-1,-1 1,0-1,0 0,0 0,-5 0,4-1,0 0,0-1,1 1,-1-1,0 0,1 0,-1 0,1-1,-1 1,1-1,0 0,0 0,0 0,0-1,0 1,0-1,0 1,1-1,-1 0,1 0,0 0,-4-6,3 3,0 1,1 0,-1-1,1 0,0 1,1-1,-1 0,1 0,0 0,1 0,-1 0,1 0,0 0,1 0,-1 0,1 0,1 0,-1 0,1 0,0 1,3-8,1 3,-1 0,1 1,1-1,0 1,0 1,0-1,1 2,1-1,-1 1,16-11,14-4</inkml:trace>
</inkml:ink>
</file>

<file path=ppt/ink/ink8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7:12.528"/>
    </inkml:context>
    <inkml:brush xml:id="br0">
      <inkml:brushProperty name="width" value="0.05" units="cm"/>
      <inkml:brushProperty name="height" value="0.05" units="cm"/>
      <inkml:brushProperty name="ignorePressure" value="1"/>
    </inkml:brush>
  </inkml:definitions>
  <inkml:trace contextRef="#ctx0" brushRef="#br0">0 18,'0'-7,"0"-3</inkml:trace>
</inkml:ink>
</file>

<file path=ppt/ink/ink8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7:12.895"/>
    </inkml:context>
    <inkml:brush xml:id="br0">
      <inkml:brushProperty name="width" value="0.05" units="cm"/>
      <inkml:brushProperty name="height" value="0.05" units="cm"/>
      <inkml:brushProperty name="ignorePressure" value="1"/>
    </inkml:brush>
  </inkml:definitions>
  <inkml:trace contextRef="#ctx0" brushRef="#br0">0 213,'23'0,"29"0,28 0,53-7,41-3,43-7,0-1,7-4,-12 1,-20-3,-19 3,-33-4,-32 4,-43 5,-31 5</inkml:trace>
</inkml:ink>
</file>

<file path=ppt/ink/ink8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7:13.286"/>
    </inkml:context>
    <inkml:brush xml:id="br0">
      <inkml:brushProperty name="width" value="0.05" units="cm"/>
      <inkml:brushProperty name="height" value="0.05" units="cm"/>
      <inkml:brushProperty name="ignorePressure" value="1"/>
    </inkml:brush>
  </inkml:definitions>
  <inkml:trace contextRef="#ctx0" brushRef="#br0">0 0,'0'8,"0"9,0 10,0 7,0 21,0 23,0 13,0-2,0 0,0-8,0-26,0-44,0-24</inkml:trace>
</inkml:ink>
</file>

<file path=ppt/ink/ink8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7:13.661"/>
    </inkml:context>
    <inkml:brush xml:id="br0">
      <inkml:brushProperty name="width" value="0.05" units="cm"/>
      <inkml:brushProperty name="height" value="0.05" units="cm"/>
      <inkml:brushProperty name="ignorePressure" value="1"/>
    </inkml:brush>
  </inkml:definitions>
  <inkml:trace contextRef="#ctx0" brushRef="#br0">0 332,'1'-2,"0"1,-1-1,1 0,0 0,0 1,0-1,0 0,0 1,0-1,0 1,0-1,1 1,-1-1,1 1,-1 0,1 0,-1 0,1 0,0 0,0 0,-1 0,1 1,3-2,49-14,-45 14,60-14,-40 11,0-2,0-1,0-1,29-14,-51 19,0 0,1 0,-2 0,1-1,0-1,-1 1,0-1,0 0,-1 0,0 0,0-1,0 0,-1 0,0 0,0-1,-1 1,1-1,-2 0,4-12,-2-57,-9 108,1 1,1 0,3 60,0-27,0 49,-1-68</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2:12:20.517"/>
    </inkml:context>
    <inkml:brush xml:id="br0">
      <inkml:brushProperty name="width" value="0.05" units="cm"/>
      <inkml:brushProperty name="height" value="0.05" units="cm"/>
      <inkml:brushProperty name="ignorePressure" value="1"/>
    </inkml:brush>
  </inkml:definitions>
  <inkml:trace contextRef="#ctx0" brushRef="#br0">1 17,'0'5,"0"2,0 0,0 0,1 0,0-1,0 1,2 7,-2-12,0 1,0-1,0 0,0 0,0 0,0 0,0 0,1 0,-1 0,1-1,0 1,-1 0,1-1,0 1,0-1,0 0,0 0,0 0,0 0,0 0,1 0,-1 0,0-1,0 1,1-1,-1 1,4-1,13-2,-1 0,1-2,-1 0,0-1,0-1,-1 0,0-1,24-14,28-10,-58 26,0 0,0 1,0 1,1 0,-1 0,1 2,0-1,-1 1,1 1,0 0,0 0,-1 2,1-1,0 1,-1 1,0 0,12 5,-13-4,1 0,0-1,-1 0,1-1,0 0,14 1,18-4</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1:58.759"/>
    </inkml:context>
    <inkml:brush xml:id="br0">
      <inkml:brushProperty name="width" value="0.05" units="cm"/>
      <inkml:brushProperty name="height" value="0.05" units="cm"/>
      <inkml:brushProperty name="ignorePressure" value="1"/>
    </inkml:brush>
  </inkml:definitions>
  <inkml:trace contextRef="#ctx0" brushRef="#br0">65 44,'-56'0,"48"0,28 0,8 0,1647-17,1123-10,-1892 49,166 2,-1066-24,26 0,-1-1,44-6,-37-3</inkml:trace>
</inkml:ink>
</file>

<file path=ppt/ink/ink9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7:14.020"/>
    </inkml:context>
    <inkml:brush xml:id="br0">
      <inkml:brushProperty name="width" value="0.05" units="cm"/>
      <inkml:brushProperty name="height" value="0.05" units="cm"/>
      <inkml:brushProperty name="ignorePressure" value="1"/>
    </inkml:brush>
  </inkml:definitions>
  <inkml:trace contextRef="#ctx0" brushRef="#br0">151 0,'2'118,"-3"113,-1-200,-2-1,0 0,-2-1,-2 1,-13 36,-6-14,26-50,-1 0,1 0,-1 1,0-1,0 0,0 0,0 0,0-1,-1 1,1-1,-1 1,1-1,-1 0,1 0,-1 0,-4 2,5-3,1 0,-1 0,0-1,1 1,-1 0,1 0,-1-1,1 1,-1-1,1 0,-1 1,1-1,0 0,-1 0,1 0,0 1,0-2,-1 1,1 0,0 0,0 0,0 0,0-1,0 1,1 0,-1-1,0 1,1-1,-1 1,1-1,-1 1,1-1,0 1,0-1,-1 1,1-1,0 0,1-2,-2-7,1 1,0-1,1 0,3-14,0 9,1 0,0 0,1 1,0 0,2 0,0 0,0 1,1 0,1 1,0 0,1 0,1 1,0 1,15-12,23-11</inkml:trace>
</inkml:ink>
</file>

<file path=ppt/ink/ink9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7:14.379"/>
    </inkml:context>
    <inkml:brush xml:id="br0">
      <inkml:brushProperty name="width" value="0.05" units="cm"/>
      <inkml:brushProperty name="height" value="0.05" units="cm"/>
      <inkml:brushProperty name="ignorePressure" value="1"/>
    </inkml:brush>
  </inkml:definitions>
  <inkml:trace contextRef="#ctx0" brushRef="#br0">0 18,'0'-7,"0"-3</inkml:trace>
</inkml:ink>
</file>

<file path=ppt/ink/ink9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7:15.754"/>
    </inkml:context>
    <inkml:brush xml:id="br0">
      <inkml:brushProperty name="width" value="0.05" units="cm"/>
      <inkml:brushProperty name="height" value="0.05" units="cm"/>
      <inkml:brushProperty name="ignorePressure" value="1"/>
    </inkml:brush>
  </inkml:definitions>
  <inkml:trace contextRef="#ctx0" brushRef="#br0">1 12,'0'7,"7"3,10 0,18-2,16-10,16-5,3-1,-10-6,-16-1</inkml:trace>
</inkml:ink>
</file>

<file path=ppt/ink/ink9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7:16.177"/>
    </inkml:context>
    <inkml:brush xml:id="br0">
      <inkml:brushProperty name="width" value="0.05" units="cm"/>
      <inkml:brushProperty name="height" value="0.05" units="cm"/>
      <inkml:brushProperty name="ignorePressure" value="1"/>
    </inkml:brush>
  </inkml:definitions>
  <inkml:trace contextRef="#ctx0" brushRef="#br0">0 0,'0'7,"0"25,0 22,0 17,0 10,0 0,0-14</inkml:trace>
</inkml:ink>
</file>

<file path=ppt/ink/ink9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7:16.958"/>
    </inkml:context>
    <inkml:brush xml:id="br0">
      <inkml:brushProperty name="width" value="0.05" units="cm"/>
      <inkml:brushProperty name="height" value="0.05" units="cm"/>
      <inkml:brushProperty name="ignorePressure" value="1"/>
    </inkml:brush>
  </inkml:definitions>
  <inkml:trace contextRef="#ctx0" brushRef="#br0">63 160,'0'567,"-2"-704,13-268,-9 389,0 0,1 0,1 0,1 0,0 0,1 1,8-15,-13 27,1 0,0 0,-1 0,1 1,0-1,0 1,1-1,-1 1,0 0,1 0,0 0,-1 0,1 0,0 1,0-1,0 1,0 0,0 0,0 0,0 0,0 1,1-1,-1 1,0-1,0 1,0 0,1 1,-1-1,0 0,0 1,0 0,1 0,-1 0,0 0,0 0,0 1,-1-1,1 1,0 0,0 0,2 2,-2-2,0 0,0 0,0 0,0 1,0-1,0 1,-1 0,1 0,-1 0,0 0,0 0,0 0,0 1,-1-1,1 1,-1-1,0 1,1 4,-2-5,0 0,0-1,-1 1,1-1,-1 1,1-1,-1 1,0-1,0 0,0 1,-1-1,1 0,-1 0,1 0,-1 1,1-2,-1 1,0 0,0 0,0-1,0 1,0-1,-1 1,1-1,0 0,-1 0,1 0,-4 1,-12 4,0-2,-1 1,1-2,-1-1,0 0,0-1,1-1,-22-3,13 2,27 1,0 0,-1 0,1-1,0 1,-1 0,1 0,0 0,-1 0,1 0,-1-1,1 1,0 0,-1 0,1 0,-1 0,1 0,0 0,-1 0,1 1,-1-1,1 0,0 0,-1 0,1 0,0 0,-1 1,1-1,0 0,-1 0,1 0,0 1,-1-1,1 0,0 1,0-1,-1 0,1 1,0-1,0 1,17 8,42 12,-54-19,44 12,-32-10,0 1,0 0,0 1,-1 1,0 0,0 1,0 1,-1 1,13 11,-26-20,-1 0,1 0,-1 1,0-1,0 1,0-1,0 1,0-1,0 1,0-1,0 1,0 0,-1 0,1-1,-1 1,1 0,-1 0,0 0,0 2,0-2,-1-1,1 1,-1-1,1 0,-1 1,0-1,0 0,1 1,-1-1,0 0,0 0,0 0,-1 0,1 0,0 0,0 0,0 0,-3 1,-3 1,0 0,0-1,0 0,-1 0,1 0,0-1,-1 0,-7 0,-7-1,1-2,-1 0,-38-10,4-4</inkml:trace>
</inkml:ink>
</file>

<file path=ppt/ink/ink9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7:18.031"/>
    </inkml:context>
    <inkml:brush xml:id="br0">
      <inkml:brushProperty name="width" value="0.05" units="cm"/>
      <inkml:brushProperty name="height" value="0.05" units="cm"/>
      <inkml:brushProperty name="ignorePressure" value="1"/>
    </inkml:brush>
  </inkml:definitions>
  <inkml:trace contextRef="#ctx0" brushRef="#br0">418 0,'0'8,"-8"9,-9 10,-17 15,-18 15,-8 5,0 0,2-3,3-12,12-21,12-15</inkml:trace>
</inkml:ink>
</file>

<file path=ppt/ink/ink9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7:18.594"/>
    </inkml:context>
    <inkml:brush xml:id="br0">
      <inkml:brushProperty name="width" value="0.05" units="cm"/>
      <inkml:brushProperty name="height" value="0.05" units="cm"/>
      <inkml:brushProperty name="ignorePressure" value="1"/>
    </inkml:brush>
  </inkml:definitions>
  <inkml:trace contextRef="#ctx0" brushRef="#br0">199 75,'1'-1,"-1"-1,0 1,0 0,1-1,-1 1,0 0,0-1,-1 1,1-1,0 1,0 0,-1-1,1 1,-1 0,1 0,-1-1,1 1,-1 0,0 0,0 0,1 0,-1 0,0 0,0 0,0 0,-3-2,3 3,-1 0,0 1,1-1,-1 0,0 1,1-1,-1 1,0-1,1 1,-1 0,1-1,-1 1,1 0,0 0,-1 0,1 0,-2 3,-9 8,0 0,1 1,-12 18,10-10,0 1,1 0,1 1,1 0,1 1,1 0,1 0,-5 33,11-47,0 0,0 0,1 0,0 0,1-1,0 1,0 0,1 0,1 0,0-1,0 1,1-1,0 0,0 0,1 0,0-1,1 1,0-1,0-1,1 1,-1-1,2 0,13 10,-9-9,0-1,1 0,0-1,1 0,-1-1,1-1,0 0,0-1,1-1,-1 0,1 0,-1-2,1 0,-1 0,1-1,-1-1,0-1,1 0,18-7,-10 2,0 0,-1-2,0 0,-1-2,0 0,-1-2,0 0,-1-1,-1-1,29-32,-38 38,-1 0,-1-1,1 0,-2 0,0-1,0 0,-1 0,0 0,4-21,-8 25,0 0,0 0,-1 0,0 0,0 1,-1-1,0 0,0 0,-1 1,0-1,-1 1,1-1,-1 1,-1 0,1 0,-1 0,-5-6,-5-3,-1 0,0 2,-1 0,0 0,-1 2,0 0,-1 1,-1 0,1 2,-2 0,1 1,-1 2,-27-7,-34-3</inkml:trace>
</inkml:ink>
</file>

<file path=ppt/ink/ink9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7:19.109"/>
    </inkml:context>
    <inkml:brush xml:id="br0">
      <inkml:brushProperty name="width" value="0.05" units="cm"/>
      <inkml:brushProperty name="height" value="0.05" units="cm"/>
      <inkml:brushProperty name="ignorePressure" value="1"/>
    </inkml:brush>
  </inkml:definitions>
  <inkml:trace contextRef="#ctx0" brushRef="#br0">1 1,'1'26,"1"0,9 36,2 18,6 516,-19-573,0-29,-1-35,1 23,0 1,2 0,-1 0,2 0,1 0,0 0,7-19,-9 31,0 0,0 1,1-1,-1 1,1 0,0 0,0 0,1 0,-1 0,1 1,0-1,0 1,0 0,0 0,0 0,1 1,-1 0,1 0,0 0,-1 0,1 1,0 0,0 0,0 0,0 0,0 1,0 0,1 0,5 1,-5-1,1 1,-1 0,1 1,-1 0,0 0,0 0,0 0,0 1,0 0,0 1,0-1,-1 1,0 0,0 0,0 1,0-1,-1 1,0 0,0 1,0-1,4 8,-6-9,0 1,0 0,-1 0,0-1,1 1,-2 0,1 0,0 0,-1 0,0 0,0 0,-1 0,1 0,-1 0,0 0,-1 0,1 0,-1 0,0-1,0 1,0 0,-1-1,1 0,-1 0,0 0,0 0,-1 0,-4 4,1-2,-1 1,0-1,-1-1,1 1,-1-1,0-1,0 0,-1 0,1 0,-1-2,-19 4,22-4,0-1,-1-1,1 1,0-1,-1-1,1 1,-1-1,1-1,0 1,0-1,0 0,0-1,0 0,0 0,1 0,-12-9,-8-13</inkml:trace>
</inkml:ink>
</file>

<file path=ppt/ink/ink9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7:19.500"/>
    </inkml:context>
    <inkml:brush xml:id="br0">
      <inkml:brushProperty name="width" value="0.05" units="cm"/>
      <inkml:brushProperty name="height" value="0.05" units="cm"/>
      <inkml:brushProperty name="ignorePressure" value="1"/>
    </inkml:brush>
  </inkml:definitions>
  <inkml:trace contextRef="#ctx0" brushRef="#br0">164 0,'0'643,"0"-626,0 1,-2-1,0 1,-5 18,7-33,-1-1,0 1,0 0,0-1,0 0,0 1,0-1,-1 0,1 0,-1 1,0-1,0 0,0-1,0 1,-3 2,3-3,0 0,0-1,0 1,0-1,0 0,0 0,0 0,0 0,0 0,0 0,0 0,-1-1,1 1,0-1,1 1,-1-1,0 0,0 0,0 0,0 0,0 0,1 0,-3-2,-3-3,1 0,0 0,0 0,0-1,1 0,0 0,1 0,-1 0,1-1,1 0,-1 0,1 0,1 0,0 0,0 0,-1-15,0 4,2 0,0 0,1-1,1 1,1 0,6-27,-2 24,1 0,1 1,1 0,1 0,14-23,20-22</inkml:trace>
</inkml:ink>
</file>

<file path=ppt/ink/ink9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7:19.859"/>
    </inkml:context>
    <inkml:brush xml:id="br0">
      <inkml:brushProperty name="width" value="0.05" units="cm"/>
      <inkml:brushProperty name="height" value="0.05" units="cm"/>
      <inkml:brushProperty name="ignorePressure" value="1"/>
    </inkml:brush>
  </inkml:definitions>
  <inkml:trace contextRef="#ctx0" brushRef="#br0">17 0,'-7'0,"-3"0</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2:10.071"/>
    </inkml:context>
    <inkml:brush xml:id="br0">
      <inkml:brushProperty name="width" value="0.05" units="cm"/>
      <inkml:brushProperty name="height" value="0.05" units="cm"/>
      <inkml:brushProperty name="ignorePressure" value="1"/>
    </inkml:brush>
  </inkml:definitions>
  <inkml:trace contextRef="#ctx0" brushRef="#br0">0 1,'8'7,"9"3,25-1,27-1,16-3,10-2,-5-1,-2-8,-16-12,-21-1</inkml:trace>
</inkml:ink>
</file>

<file path=ppt/ink/ink9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7:20.203"/>
    </inkml:context>
    <inkml:brush xml:id="br0">
      <inkml:brushProperty name="width" value="0.05" units="cm"/>
      <inkml:brushProperty name="height" value="0.05" units="cm"/>
      <inkml:brushProperty name="ignorePressure" value="1"/>
    </inkml:brush>
  </inkml:definitions>
  <inkml:trace contextRef="#ctx0" brushRef="#br0">0 107,'8'0,"31"0,40-8,28-1,4-1,-2-5,-13 0,-14 2,-15 3,-18-3,-17 0</inkml:trace>
</inkml:ink>
</file>

<file path=ppt/ink/ink9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7:20.562"/>
    </inkml:context>
    <inkml:brush xml:id="br0">
      <inkml:brushProperty name="width" value="0.05" units="cm"/>
      <inkml:brushProperty name="height" value="0.05" units="cm"/>
      <inkml:brushProperty name="ignorePressure" value="1"/>
    </inkml:brush>
  </inkml:definitions>
  <inkml:trace contextRef="#ctx0" brushRef="#br0">10 23,'0'7,"-8"3,6-1,10-1,11-3,18-2,9-1,28-8,15-4,0-7,-7-1,-19 2</inkml:trace>
</inkml:ink>
</file>

<file path=ppt/ink/ink9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7:21.531"/>
    </inkml:context>
    <inkml:brush xml:id="br0">
      <inkml:brushProperty name="width" value="0.05" units="cm"/>
      <inkml:brushProperty name="height" value="0.05" units="cm"/>
      <inkml:brushProperty name="ignorePressure" value="1"/>
    </inkml:brush>
  </inkml:definitions>
  <inkml:trace contextRef="#ctx0" brushRef="#br0">11 40,'-8'0,"6"0,17 0,14 0,17 0,23 0,14-7,1-3,-7 1,-30 1,-25 3</inkml:trace>
</inkml:ink>
</file>

<file path=ppt/ink/ink9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7:21.875"/>
    </inkml:context>
    <inkml:brush xml:id="br0">
      <inkml:brushProperty name="width" value="0.05" units="cm"/>
      <inkml:brushProperty name="height" value="0.05" units="cm"/>
      <inkml:brushProperty name="ignorePressure" value="1"/>
    </inkml:brush>
  </inkml:definitions>
  <inkml:trace contextRef="#ctx0" brushRef="#br0">1 8,'0'-7,"0"12,0 13,0 25,0 21,0 14,0 9,0-3,0-9,0-9,0-8,7-15,3-21,-1-15</inkml:trace>
</inkml:ink>
</file>

<file path=ppt/ink/ink9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7:22.250"/>
    </inkml:context>
    <inkml:brush xml:id="br0">
      <inkml:brushProperty name="width" value="0.05" units="cm"/>
      <inkml:brushProperty name="height" value="0.05" units="cm"/>
      <inkml:brushProperty name="ignorePressure" value="1"/>
    </inkml:brush>
  </inkml:definitions>
  <inkml:trace contextRef="#ctx0" brushRef="#br0">10 1,'-7'7,"5"3,10-1,18-2,21-1,24-3,14-1,9-2,2 0,8 0,-6 0,-13-1,-21 1</inkml:trace>
</inkml:ink>
</file>

<file path=ppt/ink/ink9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7:22.594"/>
    </inkml:context>
    <inkml:brush xml:id="br0">
      <inkml:brushProperty name="width" value="0.05" units="cm"/>
      <inkml:brushProperty name="height" value="0.05" units="cm"/>
      <inkml:brushProperty name="ignorePressure" value="1"/>
    </inkml:brush>
  </inkml:definitions>
  <inkml:trace contextRef="#ctx0" brushRef="#br0">239 1,'0'0,"0"0,0 0,-1 0,1 0,0 0,0 0,0 0,-1 0,1 0,0 0,0 0,0 0,0 0,-1 0,1 0,0 0,0 0,0 0,-1 0,1 0,0 1,0-1,0 0,0 0,0 0,-1 0,1 0,0 0,0 1,0-1,0 0,0 0,0 0,0 0,0 1,0-1,-1 0,1 0,0 0,0 0,0 1,0-1,0 0,0 0,0 0,0 1,0-1,1 0,6 13,22 16,-23-23,-1-1,0 0,-1 0,1 1,-1 0,0-1,-1 1,0 0,1 1,-2-1,1 1,-1-1,0 1,0 0,-1 0,0-1,0 1,-1 0,0 0,-1 10,-1-8,0-1,0 1,-1-1,0 0,-1 0,1 0,-2-1,1 1,-1-1,0 0,-1 0,1-1,-1 1,-1-1,-9 7,6-6,-1 0,1-1,-2 0,1 0,-1-1,1-1,-1 0,-1-1,-13 2,20-4,0 0,0-1,0 1,0-2,0 1,-1-1,1 0,0 0,-7-2,10 1,0 1,0 0,0-1,0 0,0 1,0-1,1-1,-1 1,1 0,-1 0,1-1,0 1,0-1,0 0,1 0,-1 0,-2-5,3 6,0 1,1-1,-1 0,0 0,1 1,0-1,-1 0,1 0,0 1,0-1,0 0,0 0,0 0,0 0,0 1,1-1,-1 0,1 0,-1 1,1-1,0 0,0 1,-1-1,1 1,0-1,0 1,1-1,-1 1,0-1,0 1,1 0,-1 0,1 0,-1 0,1 0,-1 0,1 0,0 1,2-2,1 0,1 1,0-1,0 1,0 0,-1 1,1-1,0 1,0 0,0 1,11 1,5 5,-1 1,0 1,-1 1,28 17,-22-11,53 22,-71-35,0-1,0 1,0-1,0-1,0 0,1 0,-1 0,0-1,0 0,1-1,11-2,22-10</inkml:trace>
</inkml:ink>
</file>

<file path=ppt/ink/ink9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7:23.406"/>
    </inkml:context>
    <inkml:brush xml:id="br0">
      <inkml:brushProperty name="width" value="0.05" units="cm"/>
      <inkml:brushProperty name="height" value="0.05" units="cm"/>
      <inkml:brushProperty name="ignorePressure" value="1"/>
    </inkml:brush>
  </inkml:definitions>
  <inkml:trace contextRef="#ctx0" brushRef="#br0">1674 49,'0'-1,"-1"0,1 0,0 0,-1 0,1 0,-1 0,1 0,-1 0,1 0,-1 0,1 1,-1-1,0 0,0 0,1 1,-1-1,0 1,0-1,0 0,0 1,0 0,0-1,0 1,0-1,0 1,-2 0,-35-8,33 8,-141-13,-160 7,193 6,-98-2,-510 12,628 1,75-3,18-8,0 1,0-1,-1 0,1 0,0 1,0-1,0 0,0 1,0-1,-1 0,1 0,0 1,0-1,0 0,0 1,0-1,0 0,0 1,0-1,0 0,0 1,0-1,1 0,-1 1,0-1,0 0,0 1,0-1,0 0,1 0,-1 1,0-1,0 0,1 1,3 3,1 0,-1 0,1 0,0 0,1-1,-1 0,0 0,11 4,58 20,-47-18,424 121,-314-93,-76-18,-60-19,0 0,0 0,0 0,0 1,0-1,0 0,0 1,0-1,-1 1,1-1,0 1,0-1,0 1,-1 0,1-1,0 1,-1 0,1-1,-1 1,1 0,-1 0,1 0,-1-1,1 1,-1 0,0 0,0 0,1 0,-1 0,0 0,0 0,0 0,0 0,0 1,-1 0,-1 0,1 1,-1-1,0 0,1 0,-1 0,0 0,0 0,-1 0,1-1,-4 3,-30 18,-1-2,-68 26,10-5,53-22,-22 9,2 3,0 3,-88 63,148-96,1 1,-1-1,1 0,-1 0,1 1,-1-1,1 0,0 1,-1 0,1-1,0 1,0 0,0-1,0 1,1 0,-1 0,0 0,0 3,2-3,0-1,0 1,0-1,0 0,0 1,0-1,0 0,0 0,1 0,-1 0,0 0,1 0,-1 0,1 0,-1 0,1-1,0 1,-1-1,1 1,-1-1,1 0,0 1,1-1,44 8,0-2,0-2,91-4,-73 0,447-25,-421 14</inkml:trace>
</inkml:ink>
</file>

<file path=ppt/ink/ink9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7:23.781"/>
    </inkml:context>
    <inkml:brush xml:id="br0">
      <inkml:brushProperty name="width" value="0.05" units="cm"/>
      <inkml:brushProperty name="height" value="0.05" units="cm"/>
      <inkml:brushProperty name="ignorePressure" value="1"/>
    </inkml:brush>
  </inkml:definitions>
  <inkml:trace contextRef="#ctx0" brushRef="#br0">224 0,'0'8,"0"16,0 20,-7 18,-3 4,1 0,1-5,3-5,-6-4,-8-12,-8-19,0-21,-3-18,4-14,6-8,7-5,5-10,5 5</inkml:trace>
</inkml:ink>
</file>

<file path=ppt/ink/ink9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7:24.125"/>
    </inkml:context>
    <inkml:brush xml:id="br0">
      <inkml:brushProperty name="width" value="0.05" units="cm"/>
      <inkml:brushProperty name="height" value="0.05" units="cm"/>
      <inkml:brushProperty name="ignorePressure" value="1"/>
    </inkml:brush>
  </inkml:definitions>
  <inkml:trace contextRef="#ctx0" brushRef="#br0">19 1,'-8'0,"-2"0</inkml:trace>
</inkml:ink>
</file>

<file path=ppt/ink/ink9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7:24.500"/>
    </inkml:context>
    <inkml:brush xml:id="br0">
      <inkml:brushProperty name="width" value="0.05" units="cm"/>
      <inkml:brushProperty name="height" value="0.05" units="cm"/>
      <inkml:brushProperty name="ignorePressure" value="1"/>
    </inkml:brush>
  </inkml:definitions>
  <inkml:trace contextRef="#ctx0" brushRef="#br0">0 1,'0'7,"7"3,26-1,20-2,18-1,-4-10,-14-4</inkml:trace>
  <inkml:trace contextRef="#ctx0" brushRef="#br0" timeOffset="1">88 176,'-8'7,"6"3,17-8,7-4</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2:10.399"/>
    </inkml:context>
    <inkml:brush xml:id="br0">
      <inkml:brushProperty name="width" value="0.05" units="cm"/>
      <inkml:brushProperty name="height" value="0.05" units="cm"/>
      <inkml:brushProperty name="ignorePressure" value="1"/>
    </inkml:brush>
  </inkml:definitions>
  <inkml:trace contextRef="#ctx0" brushRef="#br0">0 10,'0'-7,"0"4,0 18,0 14,0 10,0 12,0 6,0 0,0 6,0-1,0-3,0-12</inkml:trace>
</inkml:ink>
</file>

<file path=ppt/ink/ink9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7:24.844"/>
    </inkml:context>
    <inkml:brush xml:id="br0">
      <inkml:brushProperty name="width" value="0.05" units="cm"/>
      <inkml:brushProperty name="height" value="0.05" units="cm"/>
      <inkml:brushProperty name="ignorePressure" value="1"/>
    </inkml:brush>
  </inkml:definitions>
  <inkml:trace contextRef="#ctx0" brushRef="#br0">1 1,'0'7,"0"18,0 26,0 13,0 2,0-2,0-20,0-17</inkml:trace>
</inkml:ink>
</file>

<file path=ppt/ink/ink9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7:25.180"/>
    </inkml:context>
    <inkml:brush xml:id="br0">
      <inkml:brushProperty name="width" value="0.05" units="cm"/>
      <inkml:brushProperty name="height" value="0.05" units="cm"/>
      <inkml:brushProperty name="ignorePressure" value="1"/>
    </inkml:brush>
  </inkml:definitions>
  <inkml:trace contextRef="#ctx0" brushRef="#br0">8 80,'-7'-7,"11"-3,29 1,38 1,14 3,31 1,9 3,-1 0,-14-7,-19-1,-31-1,-27 3</inkml:trace>
</inkml:ink>
</file>

<file path=ppt/ink/ink9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7:25.528"/>
    </inkml:context>
    <inkml:brush xml:id="br0">
      <inkml:brushProperty name="width" value="0.05" units="cm"/>
      <inkml:brushProperty name="height" value="0.05" units="cm"/>
      <inkml:brushProperty name="ignorePressure" value="1"/>
    </inkml:brush>
  </inkml:definitions>
  <inkml:trace contextRef="#ctx0" brushRef="#br0">47 0,'-8'0,"-2"8,0 9,3 10,1 29,3 21,1 12,1-2,1-8,0-10,1-9,-1-15</inkml:trace>
</inkml:ink>
</file>

<file path=ppt/ink/ink9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7:26.262"/>
    </inkml:context>
    <inkml:brush xml:id="br0">
      <inkml:brushProperty name="width" value="0.05" units="cm"/>
      <inkml:brushProperty name="height" value="0.05" units="cm"/>
      <inkml:brushProperty name="ignorePressure" value="1"/>
    </inkml:brush>
  </inkml:definitions>
  <inkml:trace contextRef="#ctx0" brushRef="#br0">505 155,'0'-4,"1"0,0 0,0 0,1 1,-1-1,1 0,0 0,0 1,0-1,0 1,1-1,-1 1,5-4,-5 5,0 0,1-1,-1 1,0-1,0 0,0 0,0 1,-1-1,1-1,-1 1,0 0,0 0,0 0,0-1,-1 1,1 0,-1-1,0 1,0-7,-1 8,0 0,-1 0,1 0,0 0,-1 0,1 0,-1 0,0 0,0 0,0 1,1-1,-2 1,1 0,0-1,0 1,0 0,0 0,-1 0,1 1,-1-1,1 0,0 1,-1 0,1 0,-1-1,1 1,-5 1,-10-1,0 1,-28 5,44-6,-27 6,0 1,1 1,0 1,0 1,1 2,0 1,1 0,1 2,-36 28,48-33,1 1,0 0,0 0,1 1,1 1,0 0,1 0,-10 19,14-21,0-1,1 1,0 0,0-1,1 2,1-1,0 0,0 0,1 0,0 0,1 0,4 19,-1-16,0-1,0 0,2 0,-1 0,2 0,0-1,0 0,1-1,16 19,-20-25,-1-2,1 1,0 0,0 0,0-1,0 0,0 0,1 0,0-1,-1 1,1-1,0 0,0-1,0 1,0-1,0 0,1 0,-1 0,0-1,0 0,1 0,-1 0,0-1,1 0,-1 0,0 0,0 0,7-4,-3 0,1-1,-1 0,15-14,-2 2,-21 17,0 0,0 0,0 1,0-1,0 0,0 1,0-1,0 1,1-1,-1 1,0 0,0-1,0 1,1 0,-1 0,0 0,0 0,1 0,-1 0,0 0,0 0,0 0,1 1,-1-1,0 0,0 1,0-1,0 1,1 0,-1-1,0 1,0 0,0-1,-1 1,1 0,0 0,0 0,0 0,0 0,-1 0,1 0,-1 0,1 0,-1 0,2 3,1 4,0 1,0 0,0 0,1 14,3 22</inkml:trace>
</inkml:ink>
</file>

<file path=ppt/ink/ink9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7:26.653"/>
    </inkml:context>
    <inkml:brush xml:id="br0">
      <inkml:brushProperty name="width" value="0.05" units="cm"/>
      <inkml:brushProperty name="height" value="0.05" units="cm"/>
      <inkml:brushProperty name="ignorePressure" value="1"/>
    </inkml:brush>
  </inkml:definitions>
  <inkml:trace contextRef="#ctx0" brushRef="#br0">112 1,'0'7,"0"18,0 20,0 16,0 6,0 6,0-2,0-5,-7-15,-11-22,-9-32,0-23,4-14,15-7,7-4,12 7,19 4,4 8</inkml:trace>
</inkml:ink>
</file>

<file path=ppt/ink/ink9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7:26.996"/>
    </inkml:context>
    <inkml:brush xml:id="br0">
      <inkml:brushProperty name="width" value="0.05" units="cm"/>
      <inkml:brushProperty name="height" value="0.05" units="cm"/>
      <inkml:brushProperty name="ignorePressure" value="1"/>
    </inkml:brush>
  </inkml:definitions>
  <inkml:trace contextRef="#ctx0" brushRef="#br0">18 28,'0'-7,"-7"-3,-3 0</inkml:trace>
</inkml:ink>
</file>

<file path=ppt/ink/ink9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7:27.371"/>
    </inkml:context>
    <inkml:brush xml:id="br0">
      <inkml:brushProperty name="width" value="0.05" units="cm"/>
      <inkml:brushProperty name="height" value="0.05" units="cm"/>
      <inkml:brushProperty name="ignorePressure" value="1"/>
    </inkml:brush>
  </inkml:definitions>
  <inkml:trace contextRef="#ctx0" brushRef="#br0">0 157,'0'-7,"1"0,-1 1,1-1,0 1,1-1,0 1,0-1,0 1,1 0,-1 0,1 0,1 0,-1 0,1 1,0 0,1-1,-1 1,1 1,0-1,0 1,0 0,1 0,-1 0,1 1,0 0,0 0,1 1,-1-1,0 1,1 1,-1-1,1 1,-1 0,1 1,0-1,-1 1,1 1,0-1,-1 1,1 0,0 1,-1 0,0 0,1 0,-1 0,0 1,0 0,0 1,-1-1,1 1,-1 0,9 9,-11-10,0 1,1 0,-2 0,1 0,0 0,-1 1,0-1,0 1,0-1,-1 1,1 0,-1-1,0 1,0 0,-1 0,0 0,0 0,0 0,0 0,-1 0,1-1,-1 1,-1 0,-2 8,-4 6,-1-1,0-1,-2 0,-20 27,17-25,13-18,0 0,1-1,-1 1,0-1,1 1,-1 0,1 0,-1-1,1 1,-1 0,1 0,0 0,-1-1,1 1,0 0,0 0,0 0,-1 0,1 0,0 0,0 0,0-1,0 1,0 0,1 0,-1 0,0 0,0 0,1 0,-1-1,0 1,1 0,-1 0,1 0,-1-1,1 1,-1 0,1-1,0 1,-1 0,1-1,0 1,-1-1,1 1,0-1,0 1,0-1,-1 0,1 1,0-1,0 0,0 1,0-1,0 0,0 0,-1 0,3 0,8 1,1 0,-1-1,19-2,-24 2,39-5,48-13,-58 11,13-3</inkml:trace>
</inkml:ink>
</file>

<file path=ppt/ink/ink9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7:27.887"/>
    </inkml:context>
    <inkml:brush xml:id="br0">
      <inkml:brushProperty name="width" value="0.05" units="cm"/>
      <inkml:brushProperty name="height" value="0.05" units="cm"/>
      <inkml:brushProperty name="ignorePressure" value="1"/>
    </inkml:brush>
  </inkml:definitions>
  <inkml:trace contextRef="#ctx0" brushRef="#br0">19 0,'-7'0,"-3"8,8 2,27 0,39-3,23-1,56-3,79-1,39-1,-4-1,8 0,-27-1,-9 1,-28-8,-42-2,-54 0,-46 2</inkml:trace>
</inkml:ink>
</file>

<file path=ppt/ink/ink9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7:28.387"/>
    </inkml:context>
    <inkml:brush xml:id="br0">
      <inkml:brushProperty name="width" value="0.05" units="cm"/>
      <inkml:brushProperty name="height" value="0.05" units="cm"/>
      <inkml:brushProperty name="ignorePressure" value="1"/>
    </inkml:brush>
  </inkml:definitions>
  <inkml:trace contextRef="#ctx0" brushRef="#br0">0 0,'0'8,"0"9,8 25,2 19,7 15,0 2,-2-5,-4-15</inkml:trace>
</inkml:ink>
</file>

<file path=ppt/ink/ink9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7:28.731"/>
    </inkml:context>
    <inkml:brush xml:id="br0">
      <inkml:brushProperty name="width" value="0.05" units="cm"/>
      <inkml:brushProperty name="height" value="0.05" units="cm"/>
      <inkml:brushProperty name="ignorePressure" value="1"/>
    </inkml:brush>
  </inkml:definitions>
  <inkml:trace contextRef="#ctx0" brushRef="#br0">1 45,'7'0,"18"0,11 0,15 0,7 0,-8-8,-4-9,-10-2</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2:10.727"/>
    </inkml:context>
    <inkml:brush xml:id="br0">
      <inkml:brushProperty name="width" value="0.05" units="cm"/>
      <inkml:brushProperty name="height" value="0.05" units="cm"/>
      <inkml:brushProperty name="ignorePressure" value="1"/>
    </inkml:brush>
  </inkml:definitions>
  <inkml:trace contextRef="#ctx0" brushRef="#br0">0 10,'7'-7,"3"4,-1 19,-1 28,-3 22,-2 7,-1 13,-1 0,-1-8,0-17</inkml:trace>
</inkml:ink>
</file>

<file path=ppt/ink/ink9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7:29.105"/>
    </inkml:context>
    <inkml:brush xml:id="br0">
      <inkml:brushProperty name="width" value="0.05" units="cm"/>
      <inkml:brushProperty name="height" value="0.05" units="cm"/>
      <inkml:brushProperty name="ignorePressure" value="1"/>
    </inkml:brush>
  </inkml:definitions>
  <inkml:trace contextRef="#ctx0" brushRef="#br0">80 0,'-7'0,"-3"8,1 16,1 13,3 7,2 11,-7 11,0 1,0 5,2-10</inkml:trace>
</inkml:ink>
</file>

<file path=ppt/ink/ink9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7:29.450"/>
    </inkml:context>
    <inkml:brush xml:id="br0">
      <inkml:brushProperty name="width" value="0.05" units="cm"/>
      <inkml:brushProperty name="height" value="0.05" units="cm"/>
      <inkml:brushProperty name="ignorePressure" value="1"/>
    </inkml:brush>
  </inkml:definitions>
  <inkml:trace contextRef="#ctx0" brushRef="#br0">229 309,'1'146,"-3"159,1-295,0-1,0 0,0 1,-1-1,-4 10,6-17,-1 0,0-1,0 1,1 0,-1-1,0 1,-1 0,1-1,0 1,0-1,-1 0,1 1,0-1,-1 0,0 0,1 0,-1 0,0 0,1 0,-1-1,0 1,0 0,0-1,1 1,-1-1,0 0,0 0,0 0,0 0,-3 0,-4-2,1 0,-1 0,1-1,0 0,-1 0,1-1,1 0,-1-1,0 0,1 0,0 0,0-1,1 0,0-1,0 1,-9-14,11 15,1 0,-1 0,1 0,0 0,1-1,-1 1,1-1,0 0,1 0,-1 0,1 0,0 0,1 0,-1 0,1 0,0 0,1 0,0 0,0 0,0 0,0 0,1 0,0 1,0-1,4-5,3-2,1 1,1 0,0 1,1 0,0 0,0 2,1-1,0 2,1 0,16-7,27-13</inkml:trace>
  <inkml:trace contextRef="#ctx0" brushRef="#br0" timeOffset="1">449 1,'0'0</inkml:trace>
</inkml:ink>
</file>

<file path=ppt/ink/ink9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7:29.824"/>
    </inkml:context>
    <inkml:brush xml:id="br0">
      <inkml:brushProperty name="width" value="0.05" units="cm"/>
      <inkml:brushProperty name="height" value="0.05" units="cm"/>
      <inkml:brushProperty name="ignorePressure" value="1"/>
    </inkml:brush>
  </inkml:definitions>
  <inkml:trace contextRef="#ctx0" brushRef="#br0">0 0,'7'0,"11"8,16 1,18 1,14-3,4-1,-3-10,-4-4,-22-1,-17 2</inkml:trace>
</inkml:ink>
</file>

<file path=ppt/ink/ink9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7:30.183"/>
    </inkml:context>
    <inkml:brush xml:id="br0">
      <inkml:brushProperty name="width" value="0.05" units="cm"/>
      <inkml:brushProperty name="height" value="0.05" units="cm"/>
      <inkml:brushProperty name="ignorePressure" value="1"/>
    </inkml:brush>
  </inkml:definitions>
  <inkml:trace contextRef="#ctx0" brushRef="#br0">35 10,'0'-7,"0"4,0 11,0 12,0 9,-7 22,-3 10,0 3,2-11</inkml:trace>
</inkml:ink>
</file>

<file path=ppt/ink/ink9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7:31.184"/>
    </inkml:context>
    <inkml:brush xml:id="br0">
      <inkml:brushProperty name="width" value="0.05" units="cm"/>
      <inkml:brushProperty name="height" value="0.05" units="cm"/>
      <inkml:brushProperty name="ignorePressure" value="1"/>
    </inkml:brush>
  </inkml:definitions>
  <inkml:trace contextRef="#ctx0" brushRef="#br0">133 198,'0'68,"2"22,-4 0,-25 160,13-210,14-39,0-1,0 0,-1 1,1-1,0 1,0-1,0 0,-1 1,1-1,0 0,0 0,-1 1,1-1,0 0,-1 1,1-1,0 0,-1 0,1 0,0 1,-1-1,1 0,-1 0,1 0,0 0,-1 0,1 0,-1 0,1 0,0 0,-1 0,1 0,-1 0,1 0,0 0,-1 0,1 0,-1 0,1-1,0 1,-1 0,1 0,0 0,-1-1,1 1,0 0,-1 0,1-1,0 1,-1-1,-10-20,11 20,-15-41,3-1,1 0,2-1,2 0,2 0,2 0,2 0,2-1,1 1,12-58,-11 87,0 0,2 0,0 1,0-1,1 1,14-22,-18 32,0 0,1 1,0-1,0 0,0 1,0 0,1 0,-1 0,1 0,0 1,-1-1,1 1,0 0,1 0,-1 0,0 1,1-1,-1 1,0 0,1 1,-1-1,1 1,0-1,-1 2,1-1,4 1,-2 0,0 1,-1 0,1 1,-1-1,0 1,1 0,-1 1,-1-1,1 1,0 0,-1 1,9 9,-12-13,-1 1,1 0,-1 0,0 0,1 0,-1 0,0 0,0 0,0 0,-1 1,1-1,0 0,-1 1,0-1,1 0,-1 1,0-1,0 0,0 1,-1-1,1 1,-1-1,1 0,-1 0,0 1,1-1,-1 0,0 0,-1 0,1 0,0 0,-1 0,1 0,-1 0,1-1,-1 1,0 0,0-1,1 1,-4 1,-1 1,0-1,-1 1,1-1,0 0,-1-1,0 1,0-1,0-1,1 1,-1-1,-1 0,-12-1,2 0,1-2,-1 0,-32-8,47 11,14 6,36 20,34 21,-76-45,0 1,-1 0,1 1,-1-1,0 1,6 8,-10-13,1 1,-1 0,1 0,-1-1,1 1,-1 0,0 0,1 0,-1 0,0 0,0-1,0 1,0 0,0 0,1 0,-1 0,-1 0,1 0,0 0,0 0,0-1,0 1,-1 0,1 0,0 0,-1 0,1-1,-1 1,1 0,-1 0,1-1,-1 1,1 0,-1-1,0 1,0 0,1-1,-1 1,0-1,0 0,1 1,-1-1,0 1,0-1,0 0,0 0,0 1,1-1,-1 0,0 0,-2 0,-7 1,0 0,-1 0,1-1,0-1,-1 0,1 0,0-1,0 0,0 0,-11-5,-15-8</inkml:trace>
</inkml:ink>
</file>

<file path=ppt/ink/ink9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7:32.012"/>
    </inkml:context>
    <inkml:brush xml:id="br0">
      <inkml:brushProperty name="width" value="0.05" units="cm"/>
      <inkml:brushProperty name="height" value="0.05" units="cm"/>
      <inkml:brushProperty name="ignorePressure" value="1"/>
    </inkml:brush>
  </inkml:definitions>
  <inkml:trace contextRef="#ctx0" brushRef="#br0">1 160,'0'-7,"7"-3,10 1,18 1,17 3,22 2,35 1,23-6,-5-2,-9-7,-16 0,-19 2,-31-3,-38 1,-23 4</inkml:trace>
</inkml:ink>
</file>

<file path=ppt/ink/ink9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7:32.387"/>
    </inkml:context>
    <inkml:brush xml:id="br0">
      <inkml:brushProperty name="width" value="0.05" units="cm"/>
      <inkml:brushProperty name="height" value="0.05" units="cm"/>
      <inkml:brushProperty name="ignorePressure" value="1"/>
    </inkml:brush>
  </inkml:definitions>
  <inkml:trace contextRef="#ctx0" brushRef="#br0">87 20,'0'-7,"-7"-3,-3 7,0 21,2 13,3 17,1 15,3 19,0 3,1-5,0-2,-7-6,-2-8,0-8,2-20,2-25,1-13</inkml:trace>
</inkml:ink>
</file>

<file path=ppt/ink/ink9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7:32.855"/>
    </inkml:context>
    <inkml:brush xml:id="br0">
      <inkml:brushProperty name="width" value="0.05" units="cm"/>
      <inkml:brushProperty name="height" value="0.05" units="cm"/>
      <inkml:brushProperty name="ignorePressure" value="1"/>
    </inkml:brush>
  </inkml:definitions>
  <inkml:trace contextRef="#ctx0" brushRef="#br0">1 228,'0'-21,"2"-27,-2 48,0 0,0 0,0-1,0 1,0 0,0 0,1-1,-1 1,0 0,0 0,0 0,0-1,1 1,-1 0,0 0,0 0,0 0,1-1,-1 1,0 0,0 0,1 0,-1 0,0 0,0 0,1 0,-1 0,0 0,0 0,1 0,-1 0,0 0,1 0,-1 0,0 0,0 0,1 0,-1 0,0 0,0 0,1 0,-1 0,0 1,0-1,0 0,1 0,-1 0,0 0,0 1,0-1,1 0,-1 0,0 0,0 1,0-1,14 15,20 39,-2 1,-2 1,-3 2,28 86,-49-129,24 81,-28-90,-1 1,0-1,0 1,0-1,-1 1,0 0,0-1,-1 1,0-1,0 1,-1-1,-2 8,4-13,0 0,-1 0,1 0,0-1,-1 1,1 0,-1-1,1 1,-1 0,1-1,-1 1,1 0,-1-1,0 1,1-1,-1 1,0-1,1 1,-1-1,0 0,0 1,0-1,1 0,-1 0,0 1,0-1,0 0,1 0,-1 0,0 0,0 0,0 0,0 0,1 0,-1-1,-1 1,-1-2,0 1,0-1,0 0,0 0,0 0,1 0,-1 0,-3-4,-5-8,0 0,1-1,1 0,0 0,0-1,2 0,0-1,1 1,-5-25,5 19,2-1,1 1,0-1,2 0,1 0,0 0,4-23,0 30,0 1,1 0,1 0,0 0,1 1,1 0,0 0,1 1,18-22,6-3,64-56,-55 61,-10 13</inkml:trace>
</inkml:ink>
</file>

<file path=ppt/ink/ink9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7:33.215"/>
    </inkml:context>
    <inkml:brush xml:id="br0">
      <inkml:brushProperty name="width" value="0.05" units="cm"/>
      <inkml:brushProperty name="height" value="0.05" units="cm"/>
      <inkml:brushProperty name="ignorePressure" value="1"/>
    </inkml:brush>
  </inkml:definitions>
  <inkml:trace contextRef="#ctx0" brushRef="#br0">11 39,'0'-7,"-8"-3,6 1,17 2,29 9,15 4,11-6,2-3,-4-1,-6 0,-14 1</inkml:trace>
</inkml:ink>
</file>

<file path=ppt/ink/ink9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7:33.559"/>
    </inkml:context>
    <inkml:brush xml:id="br0">
      <inkml:brushProperty name="width" value="0.05" units="cm"/>
      <inkml:brushProperty name="height" value="0.05" units="cm"/>
      <inkml:brushProperty name="ignorePressure" value="1"/>
    </inkml:brush>
  </inkml:definitions>
  <inkml:trace contextRef="#ctx0" brushRef="#br0">136 0,'0'8,"0"9,0 17,-8 33,-2 12,-7 29,0 13,-6-1,2 2,4-5,6-14,3-33,4-28</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2:11.103"/>
    </inkml:context>
    <inkml:brush xml:id="br0">
      <inkml:brushProperty name="width" value="0.05" units="cm"/>
      <inkml:brushProperty name="height" value="0.05" units="cm"/>
      <inkml:brushProperty name="ignorePressure" value="1"/>
    </inkml:brush>
  </inkml:definitions>
  <inkml:trace contextRef="#ctx0" brushRef="#br0">1 20,'0'7,"15"3,12-1,17-1,15-3,28-2,7-1,1-1,-7-9,11-2,-4 1,-11 1,-12 2,-18-5,-19-1</inkml:trace>
</inkml:ink>
</file>

<file path=ppt/ink/ink940.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5.30612" units="1/cm"/>
          <inkml:channelProperty channel="Y" name="resolution" value="65.45454" units="1/cm"/>
          <inkml:channelProperty channel="T" name="resolution" value="1" units="1/dev"/>
        </inkml:channelProperties>
      </inkml:inkSource>
      <inkml:timestamp xml:id="ts0" timeString="2021-09-20T10:11:40.007"/>
    </inkml:context>
    <inkml:brush xml:id="br0">
      <inkml:brushProperty name="width" value="0.05292" units="cm"/>
      <inkml:brushProperty name="height" value="0.05292" units="cm"/>
      <inkml:brushProperty name="color" value="#FF0000"/>
    </inkml:brush>
  </inkml:definitions>
  <inkml:trace contextRef="#ctx0" brushRef="#br0">4604 6562 0,'17'17'172,"19"-17"-156,-19 0-1,89 18 1,-71-18-16,1 0 15,193 18 1,-176-18-16,70 0 16,-17 0-1,-53 0 1,0 0 0,18-18 15</inkml:trace>
  <inkml:trace contextRef="#ctx0" brushRef="#br0" timeOffset="2843.91">7444 6244 0,'0'-17'47,"17"17"16,1 0-48,17 0 1,-17 0 0,35-18-1,105 18 1,-105-18 0,36 18-1,16 0 1,89-17-1,-123 17 1,105 0 0,-35-18-1,-70 18 1,35 0 0,70 0-1,-158 0-15,35-18 16,17 18-1,36 0 1,71-17 0,-107 17-1,18 0 1,-70 0-16,70-18 16,-53 18-1,89 0 1,-71 0-1,123 0 1,-70-18 0,0 18-1,-18 0 1,-17 0 0,-54 0-16,54 0 15,35 0 1,-71 0-1,-17-17-15,35 17 0,52 0 16,-16 0 0,-1 0-1,-53 0 1,106 0 0,-70 0-1,-36 0 1,106 0-1,-70 0 1,-54 0-16,71 0 16,-70 0-1,106 0 1,-71 0 0,-36 0-1,18 0-15,18 17 16,-17-17-1,-1 0 1,53 0 0,124 36 15,-124-19-15,-35-17-1,0 0 1,53 0-1,52 18 1,-52-18 15,-88 0-15</inkml:trace>
  <inkml:trace contextRef="#ctx0" brushRef="#br0" timeOffset="4641.8">15505 5927 0,'-18'0'15,"0"0"17,1 0 15,34 0-16,1 0-16,35 0 1,194 17 15,-124-17-15,-70 0 0,176-17-1,-52 17 1,-54 0-1,1-18 17,-89 18-17,-17 0 1,-1 0 15,-34 0 360</inkml:trace>
  <inkml:trace contextRef="#ctx0" brushRef="#br0" timeOffset="8840.11">4798 8661 0,'17'17'156,"1"-17"-140,35 0-1,0 0 1,35 0 0,141 18-1,-123 0 1,71-1-1,-142-17 1,141 0 0,-88-17-1,-35-1 1</inkml:trace>
  <inkml:trace contextRef="#ctx0" brushRef="#br0" timeOffset="13671.71">16404 8149 0,'0'0'0,"35"0"156,36 0-140,-18 0-1,70 18 1,195-18 0,-212 17-1,335 1 1,-212-18-1,-35 0 1,35 0 0,-176 0-16,53 0 15,159 18 1,-230-18-16,18 0 16,35 0-1,88 0-15,-52 17 16,17-17-1,0 18 1,-35-18 0,-35 0-1,-54 0 1,36 0 31</inkml:trace>
  <inkml:trace contextRef="#ctx0" brushRef="#br0" timeOffset="58440.08">3369 17604 0,'0'0'0,"0"-18"0,0 0 47,0 36 15,18 0-62,-1-1 16,19 1-1,-36 0 1,70 17 0,-70-18-1,18 1-15,17 0 16,-17-18 15,-18-18-15,0 0-1,0-34 1,17-90 0,1 54-1,-18 18 1,0 34 0,0-17 30</inkml:trace>
</inkml:ink>
</file>

<file path=ppt/ink/ink9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51:01.913"/>
    </inkml:context>
    <inkml:brush xml:id="br0">
      <inkml:brushProperty name="width" value="0.05" units="cm"/>
      <inkml:brushProperty name="height" value="0.05" units="cm"/>
      <inkml:brushProperty name="ignorePressure" value="1"/>
    </inkml:brush>
  </inkml:definitions>
  <inkml:trace contextRef="#ctx0" brushRef="#br0">836 145,'-1'1,"0"-1,1 0,-1 0,0 0,0 0,1 0,-1 0,0 0,0-1,1 1,-1 0,0 0,1 0,-1-1,0 1,1 0,-1-1,0 1,1-1,-1 1,1 0,-1-1,1 1,-1-1,1 0,-1 1,0-2,-35-27,21 17,0 0,-1 1,0 1,-1 0,0 2,-1 0,0 0,0 2,-1 0,0 1,-33-4,38 8,0 0,-1 1,1 0,0 1,0 1,-1 0,1 1,0 1,1 0,-1 0,1 2,0 0,0 0,0 1,-13 10,2 2,1 0,1 1,0 2,2 0,1 1,0 1,2 0,0 2,2 0,1 1,1 0,-13 42,13-27,1 1,2-1,2 2,1-1,0 63,8-89,0 0,1 0,1-1,0 0,1 1,1-1,10 22,-10-27,1 0,1-1,0 1,0-1,1-1,0 0,0 0,1 0,1-1,-1-1,15 9,-14-9,0 0,1-1,0 0,0-1,1-1,0 1,0-2,0 0,0 0,0-1,0-1,1 0,-1 0,1-1,-1-1,0 0,1-1,-1 0,0-1,0 0,0-1,-1-1,1 1,-1-2,0 0,0 0,18-15,25-26,-36 24</inkml:trace>
</inkml:ink>
</file>

<file path=ppt/ink/ink9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51:02.617"/>
    </inkml:context>
    <inkml:brush xml:id="br0">
      <inkml:brushProperty name="width" value="0.05" units="cm"/>
      <inkml:brushProperty name="height" value="0.05" units="cm"/>
      <inkml:brushProperty name="ignorePressure" value="1"/>
    </inkml:brush>
  </inkml:definitions>
  <inkml:trace contextRef="#ctx0" brushRef="#br0">1 0,'0'1,"0"0,1 0,-1 0,0 0,1 0,-1 0,1 0,-1 0,1-1,0 1,-1 0,1 0,0 0,-1-1,1 1,0 0,0-1,0 1,0-1,-1 1,1-1,0 1,0-1,0 0,0 1,0-1,0 0,0 0,0 0,0 0,0 0,0 0,2 0,44-1,-35-1,58-2,-14 0,0 2,61 6,-113-4,-1 0,1 1,-1-1,1 1,-1-1,1 1,-1 0,1 0,-1 1,0-1,0 1,0 0,0-1,0 1,0 1,0-1,-1 0,4 5,-4-3,0 0,-1 0,0 0,0 0,0 1,-1-1,1 0,-1 1,0-1,0 0,0 1,-1-1,0 0,-1 7,-1 5,-49 327,47-293,2 0,2 1,3 0,14 86,-7-111,0-26</inkml:trace>
</inkml:ink>
</file>

<file path=ppt/ink/ink9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51:03.257"/>
    </inkml:context>
    <inkml:brush xml:id="br0">
      <inkml:brushProperty name="width" value="0.05" units="cm"/>
      <inkml:brushProperty name="height" value="0.05" units="cm"/>
      <inkml:brushProperty name="ignorePressure" value="1"/>
    </inkml:brush>
  </inkml:definitions>
  <inkml:trace contextRef="#ctx0" brushRef="#br0">507 109,'0'-4,"0"0,0-1,-1 1,1 0,-1 0,0-1,0 1,-1 0,1 0,-1 0,0 0,0 0,0 1,-1-1,1 1,-1-1,0 1,0 0,0 0,0 0,-1 0,1 1,-1-1,1 1,-1 0,0 0,0 0,0 1,0-1,-7 0,-1-1,0 1,1 1,-1 0,0 0,0 2,0-1,1 1,-1 1,-23 6,19-3,-1 1,1 1,1 0,-1 1,1 1,1 1,-1 0,2 0,-1 2,2-1,-1 2,2 0,-1 0,2 1,0 0,1 1,0 0,1 0,1 1,0 0,1 1,1-1,0 1,2 0,0 0,-1 29,3-26,2-1,0 1,2-1,0 1,1-1,1 0,1 0,11 26,-13-37,1 1,-1-1,1 0,1 0,0-1,0 0,0 0,13 11,-14-14,-1-1,1 0,0-1,0 1,0-1,0 0,1 0,-1 0,1-1,-1 0,1 0,-1 0,1-1,-1 0,11 0,-7-2,0 0,-1-1,1 1,-1-2,1 1,-1-1,0 0,0-1,-1 0,1 0,-1-1,0 0,-1 0,1-1,-1 1,0-1,-1-1,0 1,5-10,2-5,0 0,-2 0,-1-1,-1 0,-1 0,5-26,1-89,-12 119,-4 68,2 1,11 89,-7-112,2 0,1 0,2 0,0-1,2 0,21 41,-26-58,1 0,0-1,1 1,7 6,22 15</inkml:trace>
</inkml:ink>
</file>

<file path=ppt/ink/ink9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51:03.601"/>
    </inkml:context>
    <inkml:brush xml:id="br0">
      <inkml:brushProperty name="width" value="0.05" units="cm"/>
      <inkml:brushProperty name="height" value="0.05" units="cm"/>
      <inkml:brushProperty name="ignorePressure" value="1"/>
    </inkml:brush>
  </inkml:definitions>
  <inkml:trace contextRef="#ctx0" brushRef="#br0">1 10,'0'-8,"0"6,0 10,0 19,0 12,0 29,0 33,0 7,0-1,0-10,0-7,0-11,0-27,0-22</inkml:trace>
</inkml:ink>
</file>

<file path=ppt/ink/ink9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51:03.929"/>
    </inkml:context>
    <inkml:brush xml:id="br0">
      <inkml:brushProperty name="width" value="0.05" units="cm"/>
      <inkml:brushProperty name="height" value="0.05" units="cm"/>
      <inkml:brushProperty name="ignorePressure" value="1"/>
    </inkml:brush>
  </inkml:definitions>
  <inkml:trace contextRef="#ctx0" brushRef="#br0">18 78,'0'-7,"0"-10,-8-10,-1 0</inkml:trace>
</inkml:ink>
</file>

<file path=ppt/ink/ink9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51:04.289"/>
    </inkml:context>
    <inkml:brush xml:id="br0">
      <inkml:brushProperty name="width" value="0.05" units="cm"/>
      <inkml:brushProperty name="height" value="0.05" units="cm"/>
      <inkml:brushProperty name="ignorePressure" value="1"/>
    </inkml:brush>
  </inkml:definitions>
  <inkml:trace contextRef="#ctx0" brushRef="#br0">43 122,'-2'148,"-31"222,29-354,2-19,1-30,3-18,2 0,3 0,2 1,2 0,3 1,1 0,3 1,25-50,-36 86,1-1,0 1,0 0,1 1,1 0,0 1,14-12,-22 20,1 0,-1 0,0 0,0 1,1-1,-1 1,1 0,-1 0,1 0,0 0,-1 0,1 0,0 1,0-1,-1 1,1 0,0 0,0 0,0 0,-1 0,1 1,0-1,0 1,-1 0,1 0,0 0,-1 0,1 0,-1 0,1 1,-1-1,0 1,0 0,1 0,-1 0,-1 0,1 0,0 0,0 0,-1 1,1-1,-1 0,2 6,4 5,-1 0,-1 0,-1 0,0 1,0 0,-1 0,1 18,1 106,-5-98,-2 54,-1-65,2 0,0 1,3-1,0 0,2 0,9 35,-12-61,0 0,0 0,0 1,1-1,-1-1,1 1,0 0,0 0,0-1,0 1,1-1,-1 1,1-1,-1 0,7 3,-7-4,0 0,0 0,1-1,-1 1,0-1,1 1,-1-1,1 0,-1 0,0 0,1 0,-1 0,0-1,1 1,-1-1,0 1,1-1,-1 0,0 0,0 0,0 0,2-2,21-15</inkml:trace>
</inkml:ink>
</file>

<file path=ppt/ink/ink9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51:04.643"/>
    </inkml:context>
    <inkml:brush xml:id="br0">
      <inkml:brushProperty name="width" value="0.05" units="cm"/>
      <inkml:brushProperty name="height" value="0.05" units="cm"/>
      <inkml:brushProperty name="ignorePressure" value="1"/>
    </inkml:brush>
  </inkml:definitions>
  <inkml:trace contextRef="#ctx0" brushRef="#br0">10 51,'0'-7,"-7"-3,4 1,18 9,22 4,19 2,7 0,9-9,-2-3,-12-9,-16-1</inkml:trace>
</inkml:ink>
</file>

<file path=ppt/ink/ink9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51:05.003"/>
    </inkml:context>
    <inkml:brush xml:id="br0">
      <inkml:brushProperty name="width" value="0.05" units="cm"/>
      <inkml:brushProperty name="height" value="0.05" units="cm"/>
      <inkml:brushProperty name="ignorePressure" value="1"/>
    </inkml:brush>
  </inkml:definitions>
  <inkml:trace contextRef="#ctx0" brushRef="#br0">0 1,'8'0,"16"7,20 3,10-1,11-9,1-4,-3-2,-4 0,-13 1</inkml:trace>
</inkml:ink>
</file>

<file path=ppt/ink/ink9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51:05.534"/>
    </inkml:context>
    <inkml:brush xml:id="br0">
      <inkml:brushProperty name="width" value="0.05" units="cm"/>
      <inkml:brushProperty name="height" value="0.05" units="cm"/>
      <inkml:brushProperty name="ignorePressure" value="1"/>
    </inkml:brush>
  </inkml:definitions>
  <inkml:trace contextRef="#ctx0" brushRef="#br0">0 10,'0'-7,"0"4,0 11,0 12,0 24,0 19,0 15,0 8,0-3,0-7,0-25,0-29,0-17</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2:11.477"/>
    </inkml:context>
    <inkml:brush xml:id="br0">
      <inkml:brushProperty name="width" value="0.05" units="cm"/>
      <inkml:brushProperty name="height" value="0.05" units="cm"/>
      <inkml:brushProperty name="ignorePressure" value="1"/>
    </inkml:brush>
  </inkml:definitions>
  <inkml:trace contextRef="#ctx0" brushRef="#br0">1 1,'37'0,"0"1,-1 2,1 1,0 2,50 15,-81-19,0 0,0 1,0-1,-1 1,1 0,-1 1,0-1,0 1,0 0,-1 0,1 0,-1 1,0 0,4 6,-6-7,0-1,0 1,-1 0,0 0,1 0,-1 0,-1 0,1 0,-1 0,0 0,1 0,-2 1,1-1,0 0,-1 0,0 0,0 0,0 0,-1 0,1 0,-1-1,-2 6,-2 1,0-1,-1 1,0-2,0 1,-1 0,0-1,0-1,-1 0,0 0,-12 7,-5 1,-1-2,-44 17,70-30,1 0,-1 0,0 0,0 0,0 0,0 0,1 1,-1-1,0 0,0 1,0-1,1 1,-1-1,0 1,1-1,-1 1,0-1,1 1,-1-1,1 1,-1 0,1 0,-1-1,1 1,-1 1,21 6,-15-6,25 7,-12-1,1-2,1 0,-1-2,1 0,0-1,0-1,0-1,24-1,7-11</inkml:trace>
</inkml:ink>
</file>

<file path=ppt/ink/ink9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51:05.921"/>
    </inkml:context>
    <inkml:brush xml:id="br0">
      <inkml:brushProperty name="width" value="0.05" units="cm"/>
      <inkml:brushProperty name="height" value="0.05" units="cm"/>
      <inkml:brushProperty name="ignorePressure" value="1"/>
    </inkml:brush>
  </inkml:definitions>
  <inkml:trace contextRef="#ctx0" brushRef="#br0">0 0,'0'7,"8"3,16 0,13-3,29-2,27-1,33-3,19 0,-9-8,-19-3,-38 0,-31 2</inkml:trace>
</inkml:ink>
</file>

<file path=ppt/ink/ink9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51:06.453"/>
    </inkml:context>
    <inkml:brush xml:id="br0">
      <inkml:brushProperty name="width" value="0.05" units="cm"/>
      <inkml:brushProperty name="height" value="0.05" units="cm"/>
      <inkml:brushProperty name="ignorePressure" value="1"/>
    </inkml:brush>
  </inkml:definitions>
  <inkml:trace contextRef="#ctx0" brushRef="#br0">115 0,'-4'16,"1"-6,19 0,6-1,1 0,-2 1,1 2,37 25,-53-32,-1 0,1 0,-1 0,0 0,-1 1,1 0,-1 0,0 0,-1 1,0-1,1 1,-2 0,1 0,-1 0,0 0,-1 0,0 0,0 1,0-1,-2 13,0-8,-1 0,0 0,-1 0,-1 0,0-1,0 1,-1-1,-1 0,0-1,0 1,-1-1,0 0,-16 15,15-17,1 0,-1-1,-1 0,0 0,0-1,0 0,0 0,-1-1,0-1,0 0,0 0,-1-1,1 0,-1-1,-16 2,21-4,1 0,-1-1,1 1,-1-1,1-1,-1 1,1-1,-9-3,12 4,0 0,0 0,1 0,-1 0,0 0,0-1,1 1,-1-1,0 1,1-1,0 1,-1-1,1 0,0 1,0-1,0 0,0 0,0 0,0 0,0 0,1 0,-1 0,1 0,-1-3,1 3,1 1,-1-1,0 1,1-1,-1 1,1-1,0 1,-1-1,1 1,0 0,0-1,0 1,0 0,0 0,0-1,0 1,0 0,0 0,1 0,-1 0,0 1,1-1,-1 0,1 0,-1 1,1-1,-1 1,1 0,-1-1,1 1,0 0,-1 0,1 0,-1 0,1 0,-1 0,3 1,7-1,1 1,-1 0,21 6,9 7,-1 1,0 2,-2 2,43 27,71 34,-143-76,1 0,-1-1,0 0,1 0,-1-1,1 0,14 0,6-5</inkml:trace>
</inkml:ink>
</file>

<file path=ppt/ink/ink9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51:07.640"/>
    </inkml:context>
    <inkml:brush xml:id="br0">
      <inkml:brushProperty name="width" value="0.05" units="cm"/>
      <inkml:brushProperty name="height" value="0.05" units="cm"/>
      <inkml:brushProperty name="ignorePressure" value="1"/>
    </inkml:brush>
  </inkml:definitions>
  <inkml:trace contextRef="#ctx0" brushRef="#br0">969 3,'-269'-3,"-294"7,553-3,0-1,0 2,0-1,0 1,0 1,0-1,1 2,-12 5,18-8,1 1,-1-1,1 1,-1 0,1 0,0 0,0 0,0 1,0-1,0 0,1 1,-1-1,1 1,0 0,0 0,-1-1,2 1,-1 0,0 0,1 0,-1 0,1 0,0 0,0 0,0 0,0 0,0 0,1 0,-1-1,1 1,1 4,25 79,-15-48,0 2,6 46,0 123,-12 295,-8-336,2-71,0 45,-20 153,17-271,-9 53,4 1,3 0,5 88,1-164,-1 1,0 0,1-1,0 1,-1 0,1-1,0 1,0-1,1 1,-1-1,0 1,1-1,0 0,-1 0,1 0,0 0,0 0,0 0,0 0,1-1,-1 1,0-1,1 1,-1-1,1 0,-1 0,1 0,0-1,-1 1,5 0,8 1,0-1,0-1,0 0,23-4,-13 1,84-2,-56 3,0-2,59-11,-73 4</inkml:trace>
</inkml:ink>
</file>

<file path=ppt/ink/ink9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51:09.315"/>
    </inkml:context>
    <inkml:brush xml:id="br0">
      <inkml:brushProperty name="width" value="0.05" units="cm"/>
      <inkml:brushProperty name="height" value="0.05" units="cm"/>
      <inkml:brushProperty name="ignorePressure" value="1"/>
    </inkml:brush>
  </inkml:definitions>
  <inkml:trace contextRef="#ctx0" brushRef="#br0">439 67,'6'0,"-1"0,1-1,-1 1,0-1,1 0,-1-1,0 1,0-1,0 0,0 0,0-1,0 1,-1-1,5-3,-9 5,1 0,-1 1,0-1,0 1,0-1,0 0,0 1,0-1,0 0,0 1,0-1,0 1,0-1,0 0,-1 1,1-1,0 1,0-1,-1 0,1 1,0-1,0 1,-1-1,1 1,-1-1,1 1,-1-1,1 1,-1 0,1-1,-1 1,1 0,-1-1,1 1,-1 0,1 0,-1-1,0 1,1 0,-2 0,-27-12,8 8,0 2,0 0,0 2,-1 0,1 1,0 2,0 0,0 1,1 1,-1 0,1 2,0 1,1 0,-33 20,40-20,1 1,1 1,0 0,0 0,1 1,0 0,1 1,0 0,1 0,0 0,1 1,1 0,0 0,0 1,2 0,-1-1,-1 23,4-24,0 0,1-1,0 1,1 0,0-1,1 1,0-1,1 1,0-1,1 0,0 0,1 0,0-1,1 1,0-1,1-1,0 1,0-1,1 0,0-1,11 10,-7-10,0 0,1-1,0 0,0-1,0-1,1 0,0-1,0 0,0-1,29 3,-37-6,0 0,-1 0,1 0,0-1,0 0,0 0,0 0,-1-1,1 0,0 0,-1 0,10-6,-12 5,0 0,1 0,-1 0,0-1,0 1,-1-1,1 1,-1-1,0 0,0 0,0 0,0 0,-1-1,1 1,-1 0,0-1,-1 1,1-9,-3-28,-6 3</inkml:trace>
</inkml:ink>
</file>

<file path=ppt/ink/ink9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51:09.730"/>
    </inkml:context>
    <inkml:brush xml:id="br0">
      <inkml:brushProperty name="width" value="0.05" units="cm"/>
      <inkml:brushProperty name="height" value="0.05" units="cm"/>
      <inkml:brushProperty name="ignorePressure" value="1"/>
    </inkml:brush>
  </inkml:definitions>
  <inkml:trace contextRef="#ctx0" brushRef="#br0">1 40,'0'-7,"7"-3,18 0,11 3,8 2,-4 9,-9 11,-9 11,-17 23,-8 18,-5 6,0-3,1-21,2-18</inkml:trace>
</inkml:ink>
</file>

<file path=ppt/ink/ink9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51:10.214"/>
    </inkml:context>
    <inkml:brush xml:id="br0">
      <inkml:brushProperty name="width" value="0.05" units="cm"/>
      <inkml:brushProperty name="height" value="0.05" units="cm"/>
      <inkml:brushProperty name="ignorePressure" value="1"/>
    </inkml:brush>
  </inkml:definitions>
  <inkml:trace contextRef="#ctx0" brushRef="#br0">0 0,'8'8,"1"16,1 20,-3 17,-1 6,-10 6,-4-2,6-20,19-26,14-18,9-10,5-4,-5-9,-9-1</inkml:trace>
</inkml:ink>
</file>

<file path=ppt/ink/ink9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51:10.782"/>
    </inkml:context>
    <inkml:brush xml:id="br0">
      <inkml:brushProperty name="width" value="0.05" units="cm"/>
      <inkml:brushProperty name="height" value="0.05" units="cm"/>
      <inkml:brushProperty name="ignorePressure" value="1"/>
    </inkml:brush>
  </inkml:definitions>
  <inkml:trace contextRef="#ctx0" brushRef="#br0">1 157,'0'-9,"0"-1,1 1,0 0,0-1,1 1,0 0,1 0,0 0,0 0,7-11,-8 16,1 1,-1 0,1 0,0 0,-1 0,2 0,-1 1,0-1,0 1,1 0,-1 0,1 0,0 0,0 1,-1-1,1 1,0 0,0 0,0 1,0-1,0 1,0 0,1 0,-1 0,0 1,4 0,-4 0,1-1,-1 1,0 1,1-1,-1 0,0 1,0 0,0 0,0 0,-1 1,1-1,-1 1,1 0,-1 0,0 0,0 0,0 1,0-1,-1 1,1-1,-1 1,0 0,0 0,-1 0,1 0,-1 1,0-1,0 0,0 1,0 6,0-1,-1-1,0 1,0-1,-1 1,0 0,-1-1,0 1,-1-1,1 0,-2 0,0 0,0 0,-6 10,-27 27,29-38,0 1,1 0,0 1,1 0,-10 18,16-28,0 1,0 0,0 0,0 0,0 0,0 0,0 0,0 0,0 0,0-1,1 1,-1 0,0 0,1 0,-1 0,0-1,1 1,-1 0,1 0,-1-1,1 1,-1 0,1-1,0 1,-1 0,1-1,0 1,0-1,-1 1,1-1,0 1,0-1,0 0,0 0,0 1,-1-1,1 0,0 0,0 0,0 0,0 0,0 0,1 0,47 3,-44-3,44-2,0-3,60-13,-49 8,0 0</inkml:trace>
</inkml:ink>
</file>

<file path=ppt/ink/ink9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51:11.464"/>
    </inkml:context>
    <inkml:brush xml:id="br0">
      <inkml:brushProperty name="width" value="0.05" units="cm"/>
      <inkml:brushProperty name="height" value="0.05" units="cm"/>
      <inkml:brushProperty name="ignorePressure" value="1"/>
    </inkml:brush>
  </inkml:definitions>
  <inkml:trace contextRef="#ctx0" brushRef="#br0">18 112,'-7'0,"-3"8,15 2,22 0,21-2,40-11,19-3,22-2,26 1,69-6,40 0,13 1,34 3,9-4,-13 0,-44-6,-59 2,-65 2</inkml:trace>
</inkml:ink>
</file>

<file path=ppt/ink/ink9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51:11.964"/>
    </inkml:context>
    <inkml:brush xml:id="br0">
      <inkml:brushProperty name="width" value="0.05" units="cm"/>
      <inkml:brushProperty name="height" value="0.05" units="cm"/>
      <inkml:brushProperty name="ignorePressure" value="1"/>
    </inkml:brush>
  </inkml:definitions>
  <inkml:trace contextRef="#ctx0" brushRef="#br0">0 10,'0'-7,"0"5,0 10,0 26,0 30,0 18,0 4,0 1,0-6,0-10,0-24,0-21</inkml:trace>
</inkml:ink>
</file>

<file path=ppt/ink/ink9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51:12.308"/>
    </inkml:context>
    <inkml:brush xml:id="br0">
      <inkml:brushProperty name="width" value="0.05" units="cm"/>
      <inkml:brushProperty name="height" value="0.05" units="cm"/>
      <inkml:brushProperty name="ignorePressure" value="1"/>
    </inkml:brush>
  </inkml:definitions>
  <inkml:trace contextRef="#ctx0" brushRef="#br0">0 79,'7'0,"18"0,11 0,16 0,5 0,1-8,-10-9,-20-10,-14 0</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2:00.993"/>
    </inkml:context>
    <inkml:brush xml:id="br0">
      <inkml:brushProperty name="width" value="0.05" units="cm"/>
      <inkml:brushProperty name="height" value="0.05" units="cm"/>
      <inkml:brushProperty name="ignorePressure" value="1"/>
    </inkml:brush>
  </inkml:definitions>
  <inkml:trace contextRef="#ctx0" brushRef="#br0">1 0,'7'0,"3"8,0 9,-2 10,-3 15,-1 15,-3 13,0 2,-1-4,7-13,10-17,9-21,16-29,0-13</inkml:trace>
</inkml:ink>
</file>

<file path=ppt/ink/ink9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51:12.667"/>
    </inkml:context>
    <inkml:brush xml:id="br0">
      <inkml:brushProperty name="width" value="0.05" units="cm"/>
      <inkml:brushProperty name="height" value="0.05" units="cm"/>
      <inkml:brushProperty name="ignorePressure" value="1"/>
    </inkml:brush>
  </inkml:definitions>
  <inkml:trace contextRef="#ctx0" brushRef="#br0">1 29,'0'-7,"0"-10,0 13,0 21,0 24,0 11,0 13,0 17,0 10,0-4,0-24,0-23</inkml:trace>
</inkml:ink>
</file>

<file path=ppt/ink/ink9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51:13.043"/>
    </inkml:context>
    <inkml:brush xml:id="br0">
      <inkml:brushProperty name="width" value="0.05" units="cm"/>
      <inkml:brushProperty name="height" value="0.05" units="cm"/>
      <inkml:brushProperty name="ignorePressure" value="1"/>
    </inkml:brush>
  </inkml:definitions>
  <inkml:trace contextRef="#ctx0" brushRef="#br0">0 1,'7'0,"3"7,-1 18,-1 19,-3 17,-2 6,-1-2,7-11,16-22,18-18,11-10,10-6,1-3,-9-7,-15-3</inkml:trace>
</inkml:ink>
</file>

<file path=ppt/ink/ink9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51:13.370"/>
    </inkml:context>
    <inkml:brush xml:id="br0">
      <inkml:brushProperty name="width" value="0.05" units="cm"/>
      <inkml:brushProperty name="height" value="0.05" units="cm"/>
      <inkml:brushProperty name="ignorePressure" value="1"/>
    </inkml:brush>
  </inkml:definitions>
  <inkml:trace contextRef="#ctx0" brushRef="#br0">0 58,'0'-8,"15"-2,12 9,17 3,8 2,2-7,1-4,-3 1,-10-8,-12 0</inkml:trace>
</inkml:ink>
</file>

<file path=ppt/ink/ink9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51:13.746"/>
    </inkml:context>
    <inkml:brush xml:id="br0">
      <inkml:brushProperty name="width" value="0.05" units="cm"/>
      <inkml:brushProperty name="height" value="0.05" units="cm"/>
      <inkml:brushProperty name="ignorePressure" value="1"/>
    </inkml:brush>
  </inkml:definitions>
  <inkml:trace contextRef="#ctx0" brushRef="#br0">1 10,'0'-7,"0"5,0 10,0 18,0 21,0 24,0 15,0 0,0-7,0-10,0-23,0-20</inkml:trace>
</inkml:ink>
</file>

<file path=ppt/ink/ink9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51:14.555"/>
    </inkml:context>
    <inkml:brush xml:id="br0">
      <inkml:brushProperty name="width" value="0.05" units="cm"/>
      <inkml:brushProperty name="height" value="0.05" units="cm"/>
      <inkml:brushProperty name="ignorePressure" value="1"/>
    </inkml:brush>
  </inkml:definitions>
  <inkml:trace contextRef="#ctx0" brushRef="#br0">132 169,'1'172,"-36"287,34-456,0 5,1-1,-2 1,1-1,-1 1,-1-1,1 0,-1 0,-7 13,9-20,1 1,0-1,0 0,-1 0,1 1,0-1,0 0,-1 0,1 0,0 0,-1 0,1 0,0 1,0-1,-1 0,1 0,0 0,-1 0,1 0,0 0,-1 0,1 0,0 0,-1 0,1 0,0-1,0 1,-1 0,1 0,0 0,-1 0,1 0,0 0,0-1,-1 1,1 0,0 0,0 0,-1-1,1 1,0 0,0 0,0-1,0 1,-1 0,1-1,0 1,0 0,0-1,0 1,0-1,-8-20,8 19,-18-81,3 0,4-1,4 0,7-152,0 212,2-1,1 0,1 1,1-1,13-33,-15 50,0 1,0-1,1 1,1 0,-1 0,1 0,0 1,11-11,-12 14,1 0,-1 0,0 0,1 0,-1 1,1 0,0 0,0 0,0 0,0 1,0 0,0 0,1 0,-1 1,6-1,-8 1,0 1,1-1,-1 0,1 1,-1 0,0 0,1 0,-1 0,0 0,0 1,0-1,0 1,0 0,0 0,-1 0,1 0,0 0,-1 1,0-1,1 1,-1 0,0 0,-1-1,1 1,0 0,-1 1,0-1,1 0,-1 0,0 1,-1-1,1 0,-1 1,1-1,-1 1,0-1,0 0,-1 1,1-1,-1 1,0-1,1 0,-1 1,-1-1,1 0,0 0,-1 0,0 0,0 0,0 0,0-1,0 1,-4 3,-16 13,5-3,17-15,1 0,0 0,-1 0,1-1,0 1,0 0,-1-1,1 1,0-1,0 1,0-1,0 1,0-1,0 1,0-1,0 0,0 0,0 0,0 1,0-1,0 0,0 0,0 0,0 0,0-1,1 1,8 2,-1 0,0 0,0 1,0 1,0-1,0 2,-1-1,0 1,0 0,0 1,0 0,-1 0,0 0,0 1,8 11,-12-14,0-1,0 1,0 1,-1-1,1 0,-1 1,0-1,0 1,0-1,-1 1,0 0,0 0,0 0,0 0,-1 0,0 0,0 0,0 0,-1 0,1 0,-1 0,0-1,-1 1,1 0,-1 0,0-1,0 1,0-1,-1 0,0 1,-4 3,3-3,0-1,-1 0,0 0,0-1,0 1,-1-1,1 0,-1 0,0-1,0 0,0 0,0 0,0-1,0 0,0 0,-7 0,-1-1,-1 0,1 0,0-2,-1 1,-25-8,-6-7</inkml:trace>
</inkml:ink>
</file>

<file path=ppt/ink/ink9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51:15.148"/>
    </inkml:context>
    <inkml:brush xml:id="br0">
      <inkml:brushProperty name="width" value="0.05" units="cm"/>
      <inkml:brushProperty name="height" value="0.05" units="cm"/>
      <inkml:brushProperty name="ignorePressure" value="1"/>
    </inkml:brush>
  </inkml:definitions>
  <inkml:trace contextRef="#ctx0" brushRef="#br0">10 68,'-7'0,"4"0,11 0,19 0,12 0,29-8,25-2,13-7,-6-1,-18 4</inkml:trace>
</inkml:ink>
</file>

<file path=ppt/ink/ink9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51:15.570"/>
    </inkml:context>
    <inkml:brush xml:id="br0">
      <inkml:brushProperty name="width" value="0.05" units="cm"/>
      <inkml:brushProperty name="height" value="0.05" units="cm"/>
      <inkml:brushProperty name="ignorePressure" value="1"/>
    </inkml:brush>
  </inkml:definitions>
  <inkml:trace contextRef="#ctx0" brushRef="#br0">1 10,'0'-7,"0"4,0 19,0 28,0 37,0 19,0 7,0 9,0-1,0-28,0-28</inkml:trace>
</inkml:ink>
</file>

<file path=ppt/ink/ink9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51:16.023"/>
    </inkml:context>
    <inkml:brush xml:id="br0">
      <inkml:brushProperty name="width" value="0.05" units="cm"/>
      <inkml:brushProperty name="height" value="0.05" units="cm"/>
      <inkml:brushProperty name="ignorePressure" value="1"/>
    </inkml:brush>
  </inkml:definitions>
  <inkml:trace contextRef="#ctx0" brushRef="#br0">845 216,'0'-8,"0"0,0 0,-1 1,-1-1,1 0,-1 0,-1 0,1 1,-1-1,0 1,-1 0,0 0,0 0,0 1,-11-12,7 10,0 1,-1 0,0 1,0 0,0 0,-1 1,0 0,0 0,-1 1,-13-3,-6 0,0 2,-1 1,0 1,0 2,0 1,1 2,-38 5,37-2,0 2,1 0,0 2,0 1,1 2,-39 20,58-26,-1 0,1 0,1 1,-1 1,1-1,0 1,1 1,0 0,0 0,1 0,0 1,1 0,0 0,0 1,1 0,1 0,0 0,0 1,-3 19,6-16,1 0,1 1,0-1,0 0,2 0,0 0,1 0,0-1,1 1,1-1,0 0,1-1,15 23,-12-21,1 0,1 0,0-1,1-1,0 0,1 0,1-2,0 0,0 0,1-2,19 10,-26-16,1 1,0-1,0-1,0 1,0-2,1 1,-1-2,0 1,1-1,-1-1,14-2,41-12</inkml:trace>
</inkml:ink>
</file>

<file path=ppt/ink/ink9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51:16.430"/>
    </inkml:context>
    <inkml:brush xml:id="br0">
      <inkml:brushProperty name="width" value="0.05" units="cm"/>
      <inkml:brushProperty name="height" value="0.05" units="cm"/>
      <inkml:brushProperty name="ignorePressure" value="1"/>
    </inkml:brush>
  </inkml:definitions>
  <inkml:trace contextRef="#ctx0" brushRef="#br0">44 73,'-7'0,"-3"-7,-7-3,7 0,13-5,20 0,14 2,1 11,-7 13,-8 20,-8 12,-7 13,-4 5,4-8,1-13</inkml:trace>
</inkml:ink>
</file>

<file path=ppt/ink/ink9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51:17.117"/>
    </inkml:context>
    <inkml:brush xml:id="br0">
      <inkml:brushProperty name="width" value="0.05" units="cm"/>
      <inkml:brushProperty name="height" value="0.05" units="cm"/>
      <inkml:brushProperty name="ignorePressure" value="1"/>
    </inkml:brush>
  </inkml:definitions>
  <inkml:trace contextRef="#ctx0" brushRef="#br0">81 0,'-2'53,"-15"84,1-14,3 14,2-192,3 15,-4-48,11 77,0 1,1 0,1 0,0-1,0 1,1 0,0 0,1 0,0 0,4-9,-5 15,0 1,1-1,-1 1,1-1,-1 1,1 0,0 0,0 0,1 0,3-2,-6 4,1 0,-1 0,1 0,-1 1,1-1,0 0,0 1,-1-1,1 1,0 0,0-1,-1 1,1 0,0 0,0 0,0 0,-1 1,1-1,0 0,0 1,-1-1,1 1,0 0,2 1,-3-2,0 0,-1 1,1-1,-1 0,1 1,-1-1,1 0,-1 1,0-1,1 1,-1-1,1 1,-1-1,0 1,1-1,-1 1,0-1,0 1,1-1,-1 1,0 0,0-1,0 1,0-1,0 1,0 0,0-1,0 1,0-1,0 1,0 0,0-1,0 1,0-1,-1 1,1 0,0-1,-1 1,-20 22,19-22,0 0,0 1,0-1,1 1,-1-1,1 1,-1-1,1 1,-1 0,1 0,0-1,0 1,0 0,0 0,0 0,0 0,1 1,-1-1,0 0,1 2,2 0,0-1,0 1,1-1,-1 0,1 0,0 0,0-1,0 1,0-1,0 1,1-1,-1 0,1 0,-1 0,7 1,0 2,21 11,1-1,1-2,0-1,43 9,-23-13</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2:01.321"/>
    </inkml:context>
    <inkml:brush xml:id="br0">
      <inkml:brushProperty name="width" value="0.05" units="cm"/>
      <inkml:brushProperty name="height" value="0.05" units="cm"/>
      <inkml:brushProperty name="ignorePressure" value="1"/>
    </inkml:brush>
  </inkml:definitions>
  <inkml:trace contextRef="#ctx0" brushRef="#br0">18 18,'-8'-8,"-2"-1</inkml:trace>
</inkml:ink>
</file>

<file path=ppt/ink/ink9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51:17.649"/>
    </inkml:context>
    <inkml:brush xml:id="br0">
      <inkml:brushProperty name="width" value="0.05" units="cm"/>
      <inkml:brushProperty name="height" value="0.05" units="cm"/>
      <inkml:brushProperty name="ignorePressure" value="1"/>
    </inkml:brush>
  </inkml:definitions>
  <inkml:trace contextRef="#ctx0" brushRef="#br0">40 231,'-5'-5,"1"-1,0 0,0 0,1-1,0 1,0-1,1 1,-1-1,1 0,1 0,-1 0,1 0,0-7,0 8,1 1,0-1,0 1,0 0,1-1,-1 1,1 0,1-1,-1 1,1 0,0 0,0 0,0 0,1 1,0-1,0 0,4-4,-3 5,0 1,0-1,1 1,0 0,-1 0,1 1,0 0,0-1,1 2,-1-1,0 0,1 1,-1 0,1 1,-1-1,1 1,-1 0,1 0,-1 1,1-1,-1 1,1 0,-1 1,0 0,0-1,0 2,8 3,-6-2,0 0,0 0,0 1,-1 0,0 0,0 1,0-1,-1 1,0 1,0-1,0 1,-1 0,0 0,0 0,-1 0,0 1,0-1,2 12,-4-11,0-1,0 1,-1 0,0 0,0-1,-1 1,0 0,-1-1,1 1,-2 0,1-1,-1 0,-3 8,-5 4,-1 0,-1-1,-16 20,15-21,12-15,1-1,-1 1,1-1,0 1,-1 0,1 0,0-1,0 1,1 0,-1 0,0 0,1 0,-1 0,1 0,-1 0,1 0,0 0,0 0,0 0,0 4,1-5,0 1,0-1,0 0,0 1,0-1,0 0,0 0,1 0,-1 0,0 0,1 0,-1 0,0 0,1 0,-1-1,1 1,-1-1,1 1,3 0,10 1,0 0,0-1,0 0,20-3,-33 2,200-22,-86 8,-85 11</inkml:trace>
</inkml:ink>
</file>

<file path=ppt/ink/ink9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51:18.270"/>
    </inkml:context>
    <inkml:brush xml:id="br0">
      <inkml:brushProperty name="width" value="0.05" units="cm"/>
      <inkml:brushProperty name="height" value="0.05" units="cm"/>
      <inkml:brushProperty name="ignorePressure" value="1"/>
    </inkml:brush>
  </inkml:definitions>
  <inkml:trace contextRef="#ctx0" brushRef="#br0">8 21,'0'8,"-7"1,12 8,27 1,32-3,71-4,57-11,56-6,97-2,72 0,-12-5,-16-1,-60 2,-69 4,-66 2,-57 2,-52-5,-41-1</inkml:trace>
</inkml:ink>
</file>

<file path=ppt/ink/ink9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51:18.723"/>
    </inkml:context>
    <inkml:brush xml:id="br0">
      <inkml:brushProperty name="width" value="0.05" units="cm"/>
      <inkml:brushProperty name="height" value="0.05" units="cm"/>
      <inkml:brushProperty name="ignorePressure" value="1"/>
    </inkml:brush>
  </inkml:definitions>
  <inkml:trace contextRef="#ctx0" brushRef="#br0">0 10,'0'-8,"7"6,3 10,-1 11,7 25,-1 28,-2 15,-4 1,-2-6,3-11,2-17</inkml:trace>
</inkml:ink>
</file>

<file path=ppt/ink/ink9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51:19.241"/>
    </inkml:context>
    <inkml:brush xml:id="br0">
      <inkml:brushProperty name="width" value="0.05" units="cm"/>
      <inkml:brushProperty name="height" value="0.05" units="cm"/>
      <inkml:brushProperty name="ignorePressure" value="1"/>
    </inkml:brush>
  </inkml:definitions>
  <inkml:trace contextRef="#ctx0" brushRef="#br0">1 297,'60'1,"-21"1,77-7,-106 3,0 1,-1-1,1 0,-1-1,0 0,0-1,0 0,0 0,-1-1,0 0,0 0,0-1,7-7,-10 7,-1 0,1 0,-2-1,1 1,-1-1,0 0,0 0,-1-1,0 1,0 0,0-1,-1 1,-1-1,1 0,-1 1,0-1,-1 0,0 1,0-1,-1 1,1 0,-2-1,1 1,-1 0,0 0,-1 0,1 1,-1-1,-9-10,12 16,1 0,-1 0,0 0,1 0,-1 1,0-1,1 0,-1 1,0-1,0 0,0 1,0-1,0 1,1-1,-1 1,0 0,0-1,0 1,0 0,0 0,0-1,0 1,0 0,0 0,0 0,-1 0,1 1,0-1,0 0,0 0,0 1,-1 0,0 0,0 1,0 0,0 0,0 0,0 0,1 1,-1-1,1 0,-1 1,1-1,-2 6,-2 8,0 1,-5 32,0 57,7 202,4-265,0-9</inkml:trace>
</inkml:ink>
</file>

<file path=ppt/ink/ink9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51:19.937"/>
    </inkml:context>
    <inkml:brush xml:id="br0">
      <inkml:brushProperty name="width" value="0.05" units="cm"/>
      <inkml:brushProperty name="height" value="0.05" units="cm"/>
      <inkml:brushProperty name="ignorePressure" value="1"/>
    </inkml:brush>
  </inkml:definitions>
  <inkml:trace contextRef="#ctx0" brushRef="#br0">49 94,'0'79,"2"-19,-2 0,-3 1,-3-2,-14 65,16-115,0-15,0-24,-2-29,3-1,3 0,13-113,-10 160,0 0,2-1,-1 1,2 1,0-1,12-20,-16 30,0 0,0 0,0 0,0 0,0 0,0 0,1 1,0-1,-1 1,1 0,0 0,0 0,0 0,0 0,1 1,-1-1,0 1,1 0,-1 0,1 0,-1 0,1 1,0 0,-1-1,1 1,-1 0,1 1,0-1,6 2,-8-1,1 0,-1-1,0 1,1 0,-1 0,0 0,0 1,0-1,0 0,0 1,0 0,0-1,-1 1,1 0,-1 0,1 0,-1 0,1 0,-1 0,0 0,0 0,0 1,0-1,-1 0,1 1,-1-1,1 0,-1 1,0-1,0 1,0-1,0 1,0-1,0 0,-2 5,0 0,-1 0,0 0,0 0,-1-1,1 0,-1 1,-1-1,1-1,-1 1,-9 8,12-13,0 1,0-1,0 1,0-1,1 1,-1 0,0-1,1 1,0 0,-1 0,1 0,0 0,0 1,0-1,0 0,0 0,1 1,-1-1,1 0,-1 1,1-1,0 0,0 1,0-1,0 1,1-1,-1 0,0 1,1-1,1 3,2 1,0 0,0-1,1 1,0-1,0 0,1-1,-1 1,1-1,10 6,32 19,2-2,1-2,76 26,-75-38,-13-9</inkml:trace>
</inkml:ink>
</file>

<file path=ppt/ink/ink9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51:20.265"/>
    </inkml:context>
    <inkml:brush xml:id="br0">
      <inkml:brushProperty name="width" value="0.05" units="cm"/>
      <inkml:brushProperty name="height" value="0.05" units="cm"/>
      <inkml:brushProperty name="ignorePressure" value="1"/>
    </inkml:brush>
  </inkml:definitions>
  <inkml:trace contextRef="#ctx0" brushRef="#br0">11 7,'-8'0,"6"0,2 7,17 3,27-1,14-1,12-3,9-9,-1-4,-15-8,-17-2</inkml:trace>
</inkml:ink>
</file>

<file path=ppt/ink/ink9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51:20.671"/>
    </inkml:context>
    <inkml:brush xml:id="br0">
      <inkml:brushProperty name="width" value="0.05" units="cm"/>
      <inkml:brushProperty name="height" value="0.05" units="cm"/>
      <inkml:brushProperty name="ignorePressure" value="1"/>
    </inkml:brush>
  </inkml:definitions>
  <inkml:trace contextRef="#ctx0" brushRef="#br0">0 1,'0'7,"0"11,0 16,0 11,0 4,0 9,0 10,0 8,0-2,0-20,0-27,0-19</inkml:trace>
</inkml:ink>
</file>

<file path=ppt/ink/ink9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51:21.749"/>
    </inkml:context>
    <inkml:brush xml:id="br0">
      <inkml:brushProperty name="width" value="0.05" units="cm"/>
      <inkml:brushProperty name="height" value="0.05" units="cm"/>
      <inkml:brushProperty name="ignorePressure" value="1"/>
    </inkml:brush>
  </inkml:definitions>
  <inkml:trace contextRef="#ctx0" brushRef="#br0">218 0,'-3'84,"-18"106,-30 97,45-253,-37 188,43-222,0 0,0-1,0 1,0 0,-1 0,1 0,0 0,0 0,0 0,0 0,0-1,0 1,-1 0,1 0,0 0,0 0,0 0,0 0,0 0,-1 0,1 0,0 0,0 0,0 0,0 0,-1 0,1 0,0 0,0 0,0 0,0 0,0 0,-1 0,1 0,0 0,0 0,0 0,0 1,0-1,0 0,-1 0,1 0,0 0,0 0,0 0,0 0,0 1,0-1,0 0,0 0,-9-31,-5-53,14 80,-17-99,-29-247,45 338,1 0,0 0,0-1,1 1,1 0,0 0,4-13,-5 20,1 0,0 0,1 1,-1-1,1 0,0 1,0 0,1-1,-1 1,1 1,0-1,0 0,0 1,0 0,1 0,-1 0,1 1,8-4,-2 2,1 1,0 0,0 0,0 1,0 1,0 0,17 1,-24 0,0 0,0 0,0 1,0 0,0 0,0 0,0 0,0 1,0 0,-1 0,1 0,0 1,-1-1,0 1,0 0,0 0,0 1,0-1,6 9,-9-11,0 1,0 0,0 0,0 0,0 0,-1 0,1 0,0 0,-1 0,0 0,1 0,-1 0,0 0,0 0,0 0,0 0,-1 0,1 0,0 1,-1-1,0 0,-1 3,0-2,0 0,0 0,-1 0,1 0,-1 0,0-1,0 1,0-1,0 0,0 0,-6 3,-5 1,0 0,0-1,-1 0,-26 4,41-9,0 0,0 0,0 0,0 0,0 0,0 0,0 0,0 1,0-1,0 0,0 0,1 0,-1 0,0 0,0 0,0 0,0 0,0 0,0 0,0 0,0 1,0-1,0 0,0 0,0 0,0 0,0 0,0 0,0 0,0 0,0 0,0 1,0-1,0 0,0 0,0 0,0 0,-1 0,1 0,0 0,0 0,0 0,0 0,0 0,0 1,0-1,0 0,0 0,0 0,0 0,0 0,-1 0,1 0,0 0,0 0,0 0,16 6,21 5,-21-8,10 3,47 16,-67-20,0 1,0 0,0 0,0 0,-1 0,0 1,1 0,-1 0,-1 0,1 1,-1 0,0 0,6 7,-9-10,0 0,0 0,0 0,0 0,-1 0,1 0,-1 0,1 0,-1 1,0-1,1 0,-1 0,0 0,-1 0,1 1,0-1,0 0,-1 0,0 0,1 0,-1 0,-2 4,1-3,-1 1,1-1,-1 1,0-1,-1 0,1 0,0-1,-1 1,0-1,-6 4,-1 0,0-2,1 0,-1 0,-1-1,1 0,0-1,-24 2,-3-7</inkml:trace>
</inkml:ink>
</file>

<file path=ppt/ink/ink9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51:23.433"/>
    </inkml:context>
    <inkml:brush xml:id="br0">
      <inkml:brushProperty name="width" value="0.05" units="cm"/>
      <inkml:brushProperty name="height" value="0.05" units="cm"/>
      <inkml:brushProperty name="ignorePressure" value="1"/>
    </inkml:brush>
  </inkml:definitions>
  <inkml:trace contextRef="#ctx0" brushRef="#br0">0 79,'0'8,"15"2,27-1,30-9,23-4,27-10,-1-1,2-7,-13 1,-17 4,-25 5</inkml:trace>
</inkml:ink>
</file>

<file path=ppt/ink/ink9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51:24.496"/>
    </inkml:context>
    <inkml:brush xml:id="br0">
      <inkml:brushProperty name="width" value="0.05" units="cm"/>
      <inkml:brushProperty name="height" value="0.05" units="cm"/>
      <inkml:brushProperty name="ignorePressure" value="1"/>
    </inkml:brush>
  </inkml:definitions>
  <inkml:trace contextRef="#ctx0" brushRef="#br0">409 8,'0'0,"0"0,0 0,0-1,0 1,0 0,0-1,0 1,0 0,0 0,0-1,0 1,0 0,0 0,-1-1,1 1,0 0,0 0,0-1,0 1,-1 0,1 0,0-1,0 1,0 0,-1 0,1 0,0 0,0-1,0 1,-1 0,1 0,0 0,-1 0,1 0,0 0,0 0,-1 0,1 0,0 0,-1 0,-15 5,-17 18,5 3,1 1,1 0,1 2,2 1,-23 38,14-14,2 2,-31 80,50-107,1 1,1-1,2 2,1-1,1 1,-1 40,6-59,0 1,1-1,0 1,1-1,0 0,1 0,1 0,0 0,0 0,1-1,1 0,0 0,0 0,1-1,0 0,1 0,0-1,14 13,-11-13,0 1,0-2,1 0,0 0,1-1,0-1,0 0,0 0,1-2,17 5,7-6</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2:01.696"/>
    </inkml:context>
    <inkml:brush xml:id="br0">
      <inkml:brushProperty name="width" value="0.05" units="cm"/>
      <inkml:brushProperty name="height" value="0.05" units="cm"/>
      <inkml:brushProperty name="ignorePressure" value="1"/>
    </inkml:brush>
  </inkml:definitions>
  <inkml:trace contextRef="#ctx0" brushRef="#br0">0 17,'8'0,"9"0,10 0,7 0,13 0,6 0,-6-7,-11-3</inkml:trace>
  <inkml:trace contextRef="#ctx0" brushRef="#br0" timeOffset="1">0 105,'0'7,"8"3,9 0,17-2,11-10,4-5,1-1,1 1,-10 2</inkml:trace>
</inkml:ink>
</file>

<file path=ppt/ink/ink9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51:25.332"/>
    </inkml:context>
    <inkml:brush xml:id="br0">
      <inkml:brushProperty name="width" value="0.05" units="cm"/>
      <inkml:brushProperty name="height" value="0.05" units="cm"/>
      <inkml:brushProperty name="ignorePressure" value="1"/>
    </inkml:brush>
  </inkml:definitions>
  <inkml:trace contextRef="#ctx0" brushRef="#br0">473 121,'8'-40,"-6"36,-1-1,0 1,0 0,0 0,0-1,-1 1,0-1,0-6,-1 9,1 1,-1-1,0 0,0 1,0-1,0 0,0 1,0-1,0 1,0 0,-1-1,1 1,-1 0,1 0,-1 0,1 0,-1 0,1 0,-1 0,0 0,0 1,1-1,-1 1,0-1,-3 1,-7-2,0 0,-1 1,1 1,0 0,-1 1,1 0,0 1,0 0,0 1,0 1,0 0,1 0,-1 1,-15 10,3-2,1 2,0 0,1 2,1 0,-30 32,41-37,1 0,0 0,1 0,0 1,1 1,0-1,1 1,1 0,0 0,1 1,0 0,-2 25,5-33,1 1,0-1,0 0,0 0,1 0,0 0,1 1,0-1,0-1,0 1,1 0,0 0,0-1,0 0,1 0,0 0,0 0,1 0,0-1,0 0,0 0,0 0,1-1,0 1,0-1,0-1,0 1,10 3,-13-6,0 1,0-1,1 0,-1 0,0 0,1 0,-1-1,0 0,1 1,-1-1,1 0,-1 0,1-1,-1 1,0-1,1 0,-1 0,0 0,0 0,1 0,-1-1,0 0,3-1,1-4,1 0,-1 0,0-1,0 0,-1 0,5-10,-4 8,0 0,0 0,14-12,-21 21,1 0,0 0,0 0,0 0,0 0,0 0,0 1,0-1,0 0,0 1,0-1,1 1,-1-1,0 1,0-1,0 1,1 0,-1 0,0-1,1 1,-1 0,0 0,0 0,1 1,-1-1,0 0,0 0,1 1,0 0,0 0,0 1,0 0,-1 0,1 0,-1 0,0 0,1 0,-1 0,0 1,0-1,0 0,-1 1,1-1,0 3,2 14,0 1,-1 36,-2-51,-2 110,1-103</inkml:trace>
</inkml:ink>
</file>

<file path=ppt/ink/ink9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51:25.801"/>
    </inkml:context>
    <inkml:brush xml:id="br0">
      <inkml:brushProperty name="width" value="0.05" units="cm"/>
      <inkml:brushProperty name="height" value="0.05" units="cm"/>
      <inkml:brushProperty name="ignorePressure" value="1"/>
    </inkml:brush>
  </inkml:definitions>
  <inkml:trace contextRef="#ctx0" brushRef="#br0">1 0,'0'8,"0"9,0 10,0 8,0 12,0 13,0 12,0 1,7-13,18-23,11-18,8-12,-4-15,-9-7</inkml:trace>
</inkml:ink>
</file>

<file path=ppt/ink/ink9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51:26.161"/>
    </inkml:context>
    <inkml:brush xml:id="br0">
      <inkml:brushProperty name="width" value="0.05" units="cm"/>
      <inkml:brushProperty name="height" value="0.05" units="cm"/>
      <inkml:brushProperty name="ignorePressure" value="1"/>
    </inkml:brush>
  </inkml:definitions>
  <inkml:trace contextRef="#ctx0" brushRef="#br0">19 10,'-7'-7,"-3"4,8 4,20 1,20 7,27 3,18-8,1-5,-13-3</inkml:trace>
</inkml:ink>
</file>

<file path=ppt/ink/ink9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51:26.504"/>
    </inkml:context>
    <inkml:brush xml:id="br0">
      <inkml:brushProperty name="width" value="0.05" units="cm"/>
      <inkml:brushProperty name="height" value="0.05" units="cm"/>
      <inkml:brushProperty name="ignorePressure" value="1"/>
    </inkml:brush>
  </inkml:definitions>
  <inkml:trace contextRef="#ctx0" brushRef="#br0">1 11,'0'-8,"0"5,0 11,0 19,0 11,0 23,0 15,0 3,0-5,0-15</inkml:trace>
</inkml:ink>
</file>

<file path=ppt/ink/ink9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51:26.879"/>
    </inkml:context>
    <inkml:brush xml:id="br0">
      <inkml:brushProperty name="width" value="0.05" units="cm"/>
      <inkml:brushProperty name="height" value="0.05" units="cm"/>
      <inkml:brushProperty name="ignorePressure" value="1"/>
    </inkml:brush>
  </inkml:definitions>
  <inkml:trace contextRef="#ctx0" brushRef="#br0">561 35,'1'1,"-1"-1,1 0,0 0,-1 0,1 0,-1 0,1 0,-1 0,1 0,0 0,-1-1,1 1,-1 0,1 0,-1 0,1-1,-1 1,1 0,-1-1,1 1,-1 0,1-1,-1 1,1-1,-1 1,0 0,1-1,-1 1,0-1,1 1,-1-1,0 1,0-1,1 0,-1 1,0-1,0 0,0 0,-1 0,1 0,-1 0,1 0,0 1,-1-1,0 0,1 0,-1 1,1-1,-1 0,0 1,1-1,-1 0,0 1,0-1,0 1,1-1,-1 1,0 0,0-1,0 1,0 0,-1-1,-10-1,0 0,0 0,0 1,0 0,0 1,-1 1,1 0,0 0,-23 7,4 0,1 2,-48 23,57-23,0 1,1 1,0 1,1 1,1 0,0 2,1 0,1 1,-28 37,36-42,0 0,1 1,1 0,0 0,0 0,1 1,1 0,0 0,1 0,1 0,0 0,1 1,0-1,2 1,-1-1,2 1,3 19,-3-28,0 0,0 1,1-1,-1 0,1 0,0 0,1-1,0 1,0-1,0 1,0-1,1-1,0 1,0-1,0 0,0 0,11 6,-5-5,1 0,-1 0,1-1,0 0,1-1,-1-1,1 0,16 0,49-1</inkml:trace>
</inkml:ink>
</file>

<file path=ppt/ink/ink9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51:27.254"/>
    </inkml:context>
    <inkml:brush xml:id="br0">
      <inkml:brushProperty name="width" value="0.05" units="cm"/>
      <inkml:brushProperty name="height" value="0.05" units="cm"/>
      <inkml:brushProperty name="ignorePressure" value="1"/>
    </inkml:brush>
  </inkml:definitions>
  <inkml:trace contextRef="#ctx0" brushRef="#br0">11 0,'-8'0,"6"0,9 0,13 0,9 0,-1 8,-4 9,-6 10,-7 7,-5 6,4 3,1 2,-2 1,-3-15,6-20,0-13</inkml:trace>
</inkml:ink>
</file>

<file path=ppt/ink/ink9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51:27.911"/>
    </inkml:context>
    <inkml:brush xml:id="br0">
      <inkml:brushProperty name="width" value="0.05" units="cm"/>
      <inkml:brushProperty name="height" value="0.05" units="cm"/>
      <inkml:brushProperty name="ignorePressure" value="1"/>
    </inkml:brush>
  </inkml:definitions>
  <inkml:trace contextRef="#ctx0" brushRef="#br0">5 0,'0'367,"-2"-425,0 29,2 0,0-1,2 1,9-43,-10 67,1 0,0 0,0 1,1-1,-1 0,1 1,0 0,0 0,1 0,-1 0,7-6,-8 9,-1 0,0-1,1 1,0 0,-1 0,1 0,0 1,-1-1,1 0,0 0,0 1,0 0,0-1,0 1,-1 0,1 0,0 0,0 0,0 0,0 0,0 0,0 1,0-1,0 1,-1-1,1 1,0 0,0 0,-1 0,1 0,0 0,2 2,-4-2,1-1,0 1,-1 0,1 0,-1-1,1 1,-1 0,1 0,-1 0,1 0,-1 0,0 0,0 0,1 0,-1 0,0 0,0 0,0 0,0 0,0 0,0 0,-1 0,1 0,0 0,0 0,-1 0,1 0,0 0,-1 0,-20 31,10-15,9-14,0 1,1 0,-1 0,1 0,0 0,0 0,1 1,-1-1,1 0,0 0,0 0,0 1,1-1,-1 0,1 0,0 0,3 8,0-4,0 0,0 0,1-1,0 1,0-1,1 0,9 9,16 13</inkml:trace>
</inkml:ink>
</file>

<file path=ppt/ink/ink9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51:28.395"/>
    </inkml:context>
    <inkml:brush xml:id="br0">
      <inkml:brushProperty name="width" value="0.05" units="cm"/>
      <inkml:brushProperty name="height" value="0.05" units="cm"/>
      <inkml:brushProperty name="ignorePressure" value="1"/>
    </inkml:brush>
  </inkml:definitions>
  <inkml:trace contextRef="#ctx0" brushRef="#br0">0 0,'0'8,"8"9,9 3,10 12,14 23,2 10,-1 9,-6-1,-10 9,-10-1,-6 0,-14-7,-12 8,-12 11,-8-3,-6-9,5-25,8-23</inkml:trace>
</inkml:ink>
</file>

<file path=ppt/ink/ink9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51:29.098"/>
    </inkml:context>
    <inkml:brush xml:id="br0">
      <inkml:brushProperty name="width" value="0.05" units="cm"/>
      <inkml:brushProperty name="height" value="0.05" units="cm"/>
      <inkml:brushProperty name="ignorePressure" value="1"/>
    </inkml:brush>
  </inkml:definitions>
  <inkml:trace contextRef="#ctx0" brushRef="#br0">0 57,'1'-2,"-1"-1,1 1,0 0,0 0,0 0,0-1,0 1,0 0,1 0,-1 1,0-1,1 0,0 0,-1 1,1-1,0 1,0-1,0 1,0 0,0 0,0 0,0 0,1 0,3-1,1-1,1 1,0-1,1 1,-1 1,14-2,-16 3,0 0,0 1,0-1,0 1,-1 0,1 1,0-1,-1 1,1 0,-1 1,0-1,0 1,0 0,0 0,0 1,0 0,-1-1,0 1,0 1,0-1,4 6,-4-4,0 1,-1 0,0 1,0-1,0 1,-1-1,0 1,0 0,-1-1,0 1,0 0,-1 0,0 0,-1 0,-1 10,-2 1,0 0,-1-1,-1 1,-1-1,-16 29,-56 80,74-121,2-2,1 0,-1 1,1-1,-1 0,1 1,0-1,1 1,-3 9,4-13,0 1,0-1,0 0,1 1,-1-1,0 0,1 0,-1 1,0-1,1 0,0 0,-1 0,1 0,0 1,-1-1,1 0,0 0,0-1,0 1,0 0,0 0,0 0,0-1,0 1,1 0,-1-1,0 1,0-1,0 1,1-1,-1 0,0 1,0-1,1 0,-1 0,2 0,22 1,-1 0,1-2,-1 0,1-2,40-9,10-1,-8 5,-12 2</inkml:trace>
</inkml:ink>
</file>

<file path=ppt/ink/ink9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51:29.957"/>
    </inkml:context>
    <inkml:brush xml:id="br0">
      <inkml:brushProperty name="width" value="0.05" units="cm"/>
      <inkml:brushProperty name="height" value="0.05" units="cm"/>
      <inkml:brushProperty name="ignorePressure" value="1"/>
    </inkml:brush>
  </inkml:definitions>
  <inkml:trace contextRef="#ctx0" brushRef="#br0">86 0,'-7'3,"0"0,0 0,0 0,1 1,0 0,0 1,0-1,0 1,1 0,0 1,0-1,-7 11,12-15,0-1,0 1,0 0,0 0,0-1,0 1,0 0,0-1,0 1,1 0,-1-1,0 1,0 0,1-1,-1 1,1-1,-1 1,1 0,-1-1,0 1,1-1,0 1,-1-1,1 0,-1 1,1-1,0 0,-1 1,1-1,0 0,-1 1,1-1,0 0,-1 0,1 0,0 0,-1 0,1 0,0 0,0 0,0 0,39 5,-38-5,2338 36,-2289-37,2444-37,-2460 38,68 1,144-19,-192 9</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2:02.024"/>
    </inkml:context>
    <inkml:brush xml:id="br0">
      <inkml:brushProperty name="width" value="0.05" units="cm"/>
      <inkml:brushProperty name="height" value="0.05" units="cm"/>
      <inkml:brushProperty name="ignorePressure" value="1"/>
    </inkml:brush>
  </inkml:definitions>
  <inkml:trace contextRef="#ctx0" brushRef="#br0">1 37,'0'-8,"0"-9,0 6,7 18,3 25,-1 20,-2 10,-1 8,-3 1,-1-5,-2-21,0-26,0-15</inkml:trace>
</inkml:ink>
</file>

<file path=ppt/ink/ink9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51:30.629"/>
    </inkml:context>
    <inkml:brush xml:id="br0">
      <inkml:brushProperty name="width" value="0.05" units="cm"/>
      <inkml:brushProperty name="height" value="0.05" units="cm"/>
      <inkml:brushProperty name="ignorePressure" value="1"/>
    </inkml:brush>
  </inkml:definitions>
  <inkml:trace contextRef="#ctx0" brushRef="#br0">1 11,'0'-8,"0"6,0 17,0 22,0 11,0 6,0 15,0 19,0 9,7-20,3-22</inkml:trace>
</inkml:ink>
</file>

<file path=ppt/ink/ink9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51:31.145"/>
    </inkml:context>
    <inkml:brush xml:id="br0">
      <inkml:brushProperty name="width" value="0.05" units="cm"/>
      <inkml:brushProperty name="height" value="0.05" units="cm"/>
      <inkml:brushProperty name="ignorePressure" value="1"/>
    </inkml:brush>
  </inkml:definitions>
  <inkml:trace contextRef="#ctx0" brushRef="#br0">1 334,'0'-2,"0"1,0 0,1 0,-1 0,0-1,1 1,-1 0,1 0,0 0,-1 0,1 0,0 0,0 0,0 0,-1 0,1 0,0 1,0-1,0 0,0 1,0-1,1 0,-1 1,0 0,0-1,0 1,2-1,39-7,-35 7,40-3,48 2,-59 3,-1-2,1-1,50-11,-82 13,0-1,0 0,-1 0,1-1,-1 1,1-1,-1 0,0 1,1-2,-1 1,0 0,0-1,-1 1,1-1,0 0,-1 0,0 0,0 0,1 0,2-7,-4 5,0-1,1 1,-2 0,1-1,-1 1,1-1,-1 1,-1-1,1 1,-1-1,0 1,-1 0,-1-6,-1-1,0 1,-1 0,0 0,-1 1,0-1,-1 1,0 1,-1-1,1 1,-2 0,1 1,-16-11,23 18,0 1,0-1,0 0,0 1,0-1,0 1,-1-1,1 1,0-1,0 1,-1 0,1 0,0 0,-1 0,1 0,0 0,-1 0,1 0,0 0,0 0,-1 1,1-1,0 1,0-1,-1 1,1-1,0 1,0 0,0-1,0 1,0 0,0 0,0 0,0 0,0 0,1 0,-1 0,0 0,0 0,1 0,-1 1,1-1,-1 0,0 3,-2 6,0 0,0 0,1 1,-1 13,3-22,-11 145,15 225,-4-368,1 20,0-17</inkml:trace>
</inkml:ink>
</file>

<file path=ppt/ink/ink9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51:31.614"/>
    </inkml:context>
    <inkml:brush xml:id="br0">
      <inkml:brushProperty name="width" value="0.05" units="cm"/>
      <inkml:brushProperty name="height" value="0.05" units="cm"/>
      <inkml:brushProperty name="ignorePressure" value="1"/>
    </inkml:brush>
  </inkml:definitions>
  <inkml:trace contextRef="#ctx0" brushRef="#br0">0 0,'0'8,"7"2,3 7,-1 8,-1 7,-3 6,-1 11,-3 4,0 2,7-10,16-12,12-18,8-13,-5-14,-8-4</inkml:trace>
</inkml:ink>
</file>

<file path=ppt/ink/ink9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51:31.941"/>
    </inkml:context>
    <inkml:brush xml:id="br0">
      <inkml:brushProperty name="width" value="0.05" units="cm"/>
      <inkml:brushProperty name="height" value="0.05" units="cm"/>
      <inkml:brushProperty name="ignorePressure" value="1"/>
    </inkml:brush>
  </inkml:definitions>
  <inkml:trace contextRef="#ctx0" brushRef="#br0">11 1,'-8'0,"6"0,2 7,9 3,18 0,19-2,17-3,5-9,-9-4</inkml:trace>
</inkml:ink>
</file>

<file path=ppt/ink/ink9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51:32.317"/>
    </inkml:context>
    <inkml:brush xml:id="br0">
      <inkml:brushProperty name="width" value="0.05" units="cm"/>
      <inkml:brushProperty name="height" value="0.05" units="cm"/>
      <inkml:brushProperty name="ignorePressure" value="1"/>
    </inkml:brush>
  </inkml:definitions>
  <inkml:trace contextRef="#ctx0" brushRef="#br0">0 0,'0'7,"0"11,0 8,0 16,0 15,0 13,0 2,0-3,0-7,0-21,0-18</inkml:trace>
</inkml:ink>
</file>

<file path=ppt/ink/ink9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51:32.972"/>
    </inkml:context>
    <inkml:brush xml:id="br0">
      <inkml:brushProperty name="width" value="0.05" units="cm"/>
      <inkml:brushProperty name="height" value="0.05" units="cm"/>
      <inkml:brushProperty name="ignorePressure" value="1"/>
    </inkml:brush>
  </inkml:definitions>
  <inkml:trace contextRef="#ctx0" brushRef="#br0">1 25,'0'522,"0"-539,0 1,1 0,1 0,1 0,0 0,7-19,-7 27,1 0,0 0,0 0,1 1,0 0,0-1,1 2,0-1,0 1,0 0,1 0,0 0,10-5,51-24,-51 28,-1-1,0 0,21-16,-33 21,1-1,-1 0,1-1,-1 1,0-1,-1 1,1-1,-1 0,0-1,0 1,-1-1,0 1,0-1,2-8,0-6,-2 0,0-1,-1 1,-2-1,-3-27,-6 178,5-91,-27 299,28-297</inkml:trace>
</inkml:ink>
</file>

<file path=ppt/ink/ink9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51:33.692"/>
    </inkml:context>
    <inkml:brush xml:id="br0">
      <inkml:brushProperty name="width" value="0.05" units="cm"/>
      <inkml:brushProperty name="height" value="0.05" units="cm"/>
      <inkml:brushProperty name="ignorePressure" value="1"/>
    </inkml:brush>
  </inkml:definitions>
  <inkml:trace contextRef="#ctx0" brushRef="#br0">20 62,'0'474,"-19"-675,19 165,1 0,2 0,10-43,-11 68,2 0,-1 0,1 0,1 0,0 0,7-10,-8 16,-1 0,1 1,0-1,1 1,-1 0,1 0,-1 0,1 0,0 1,0 0,1 0,8-4,-9 6,-1 0,0 0,0 0,1 0,-1 1,0-1,1 1,-1 0,0 1,1-1,-1 1,0 0,1 0,-1 0,0 0,0 1,0 0,0 0,0 0,-1 0,1 0,0 1,2 3,-3-4,-2 0,1 0,0 0,0 1,-1-1,1 0,-1 1,0 0,0-1,0 1,0 0,0-1,0 1,-1 0,1 0,-1 0,0-1,0 1,0 0,0 0,0 0,-1 0,0-1,1 1,-1 0,0 0,0-1,0 1,0-1,-1 1,1-1,-1 1,0-1,0 0,-3 3,-1 1,0 0,0-1,-1 0,0 0,0 0,0-1,-10 4,9-5,0 2,0-1,0 1,-12 11,19-15,0 0,0 0,0 0,1 0,-1 0,0 1,1-1,-1 0,1 0,-1 0,1 1,0-1,0 0,-1 1,1-1,0 0,0 1,0-1,0 0,1 1,-1-1,0 0,0 1,1-1,-1 0,1 0,-1 1,1-1,0 0,-1 0,1 0,0 0,0 0,0 0,0 0,0 0,0 0,0 0,0-1,2 2,7 6,0 0,1-1,15 7,-19-10,65 33,3-4,82 27,-105-47,-15-9</inkml:trace>
</inkml:ink>
</file>

<file path=ppt/ink/ink9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51:34.051"/>
    </inkml:context>
    <inkml:brush xml:id="br0">
      <inkml:brushProperty name="width" value="0.05" units="cm"/>
      <inkml:brushProperty name="height" value="0.05" units="cm"/>
      <inkml:brushProperty name="ignorePressure" value="1"/>
    </inkml:brush>
  </inkml:definitions>
  <inkml:trace contextRef="#ctx0" brushRef="#br0">1 41,'15'0,"19"0,20 0,7 0,9 0,7 0,-3-8,-5-2,-8 0,-21 3,-18 1</inkml:trace>
</inkml:ink>
</file>

<file path=ppt/ink/ink9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51:34.394"/>
    </inkml:context>
    <inkml:brush xml:id="br0">
      <inkml:brushProperty name="width" value="0.05" units="cm"/>
      <inkml:brushProperty name="height" value="0.05" units="cm"/>
      <inkml:brushProperty name="ignorePressure" value="1"/>
    </inkml:brush>
  </inkml:definitions>
  <inkml:trace contextRef="#ctx0" brushRef="#br0">0 1,'0'7,"0"11,0 8,0 9,0 12,0 21,0 6,0 6,0 4,0-12,0-27,0-20</inkml:trace>
</inkml:ink>
</file>

<file path=ppt/ink/ink9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51:35.176"/>
    </inkml:context>
    <inkml:brush xml:id="br0">
      <inkml:brushProperty name="width" value="0.05" units="cm"/>
      <inkml:brushProperty name="height" value="0.05" units="cm"/>
      <inkml:brushProperty name="ignorePressure" value="1"/>
    </inkml:brush>
  </inkml:definitions>
  <inkml:trace contextRef="#ctx0" brushRef="#br0">135 229,'0'79,"2"7,-3 1,-5-1,-23 126,26-200,-8 30,11-40,0 0,-1-1,0 1,1-1,-1 1,0-1,1 1,-1-1,0 0,0 1,0-1,0 0,-1 1,1-1,0 0,0 0,-3 1,3-2,1 0,-1 0,0-1,1 1,-1 0,0-1,1 1,-1 0,1-1,-1 1,1-1,-1 1,1-1,-1 1,1-1,-1 1,1-1,0 1,-1-1,1 0,0 1,0-1,-1 0,1 1,0-1,0 0,0 1,0-2,-13-46,2 0,3 0,2-1,-1-72,5 83,-1-18,-3-121,6 153,2 0,1 0,0 0,2 0,9-25,-13 44,1-1,1 1,-1 0,1 0,0 0,0 0,0 0,1 1,0-1,0 1,0 0,0 0,1 1,-1-1,1 1,0 0,10-5,-11 7,1-1,0 1,-1 0,1 1,0-1,0 1,0 0,-1 0,1 0,0 1,0-1,0 1,-1 1,1-1,-1 0,1 1,-1 0,1 0,-1 1,0-1,6 5,-8-5,1-1,0 1,-1 0,1 0,-1 0,0 0,1 0,-1 1,0-1,-1 1,1-1,0 1,-1 0,1-1,-1 1,0 0,0 0,0 0,0 0,-1 0,1 0,-1 0,0 1,0-1,0 0,0 0,0 0,-1 0,1 0,-1 0,0 0,0 0,0 0,0 0,-1 0,1 0,-1-1,0 1,1-1,-5 5,-2 2,-1 0,1-1,-1 0,-1-1,1 0,-1-1,-1 1,1-2,-17 7,16-8,-19 6,30-10,1 0,-1 0,0 0,1 0,-1 0,0 0,1 0,-1 0,0 0,1 0,-1 0,0 1,0-1,1 0,-1 0,0 0,1 0,-1 0,0 1,0-1,1 0,-1 0,0 0,0 1,0-1,1 0,-1 0,0 1,0-1,0 0,0 0,1 1,-1-1,0 0,0 1,0-1,0 0,0 0,0 1,0-1,0 0,0 1,0-1,0 0,0 1,0-1,0 0,0 0,0 1,-1-1,1 0,0 1,0-1,0 0,0 0,0 1,-1-1,1 0,0 0,0 1,-1-1,1 0,0 0,0 0,-1 0,1 1,0-1,37 13,80 32,-107-41,-1 1,0 0,0 1,-1 0,1 0,-1 1,-1 0,1 0,8 12,-15-18,0 0,0 0,0 1,-1-1,1 0,-1 0,1 0,-1 1,1-1,-1 0,0 1,1-1,-1 0,0 1,0-1,0 1,0-1,0 0,0 1,-1-1,1 0,0 1,-1-1,1 0,-2 2,1 0,-1-1,0 1,0-1,0 0,-1 0,1 0,0 0,-1-1,1 1,-1 0,-3 0,-6 3,1 0,-1-1,-1-1,-18 3,-18-1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1727"/>
          </a:xfrm>
          <a:prstGeom prst="rect">
            <a:avLst/>
          </a:prstGeom>
        </p:spPr>
        <p:txBody>
          <a:bodyPr vert="horz" lIns="96653" tIns="48327" rIns="96653" bIns="48327" rtlCol="0"/>
          <a:lstStyle>
            <a:lvl1pPr algn="l">
              <a:defRPr sz="1200"/>
            </a:lvl1pPr>
          </a:lstStyle>
          <a:p>
            <a:endParaRPr lang="en-US"/>
          </a:p>
        </p:txBody>
      </p:sp>
      <p:sp>
        <p:nvSpPr>
          <p:cNvPr id="3" name="Date Placeholder 2"/>
          <p:cNvSpPr>
            <a:spLocks noGrp="1"/>
          </p:cNvSpPr>
          <p:nvPr>
            <p:ph type="dt" idx="1"/>
          </p:nvPr>
        </p:nvSpPr>
        <p:spPr>
          <a:xfrm>
            <a:off x="4143587" y="0"/>
            <a:ext cx="3169920" cy="481727"/>
          </a:xfrm>
          <a:prstGeom prst="rect">
            <a:avLst/>
          </a:prstGeom>
        </p:spPr>
        <p:txBody>
          <a:bodyPr vert="horz" lIns="96653" tIns="48327" rIns="96653" bIns="48327" rtlCol="0"/>
          <a:lstStyle>
            <a:lvl1pPr algn="r">
              <a:defRPr sz="1200"/>
            </a:lvl1pPr>
          </a:lstStyle>
          <a:p>
            <a:fld id="{BC71ABBB-9C35-48BF-9C3C-366759B2F36E}" type="datetimeFigureOut">
              <a:rPr lang="en-US" smtClean="0"/>
              <a:t>9/20/2021</a:t>
            </a:fld>
            <a:endParaRPr lang="en-US"/>
          </a:p>
        </p:txBody>
      </p:sp>
      <p:sp>
        <p:nvSpPr>
          <p:cNvPr id="4" name="Slide Image Placeholder 3"/>
          <p:cNvSpPr>
            <a:spLocks noGrp="1" noRot="1" noChangeAspect="1"/>
          </p:cNvSpPr>
          <p:nvPr>
            <p:ph type="sldImg" idx="2"/>
          </p:nvPr>
        </p:nvSpPr>
        <p:spPr>
          <a:xfrm>
            <a:off x="777875" y="1200150"/>
            <a:ext cx="5759450" cy="3240088"/>
          </a:xfrm>
          <a:prstGeom prst="rect">
            <a:avLst/>
          </a:prstGeom>
          <a:noFill/>
          <a:ln w="12700">
            <a:solidFill>
              <a:prstClr val="black"/>
            </a:solidFill>
          </a:ln>
        </p:spPr>
        <p:txBody>
          <a:bodyPr vert="horz" lIns="96653" tIns="48327" rIns="96653" bIns="48327" rtlCol="0" anchor="ctr"/>
          <a:lstStyle/>
          <a:p>
            <a:endParaRPr lang="en-US"/>
          </a:p>
        </p:txBody>
      </p:sp>
      <p:sp>
        <p:nvSpPr>
          <p:cNvPr id="5" name="Notes Placeholder 4"/>
          <p:cNvSpPr>
            <a:spLocks noGrp="1"/>
          </p:cNvSpPr>
          <p:nvPr>
            <p:ph type="body" sz="quarter" idx="3"/>
          </p:nvPr>
        </p:nvSpPr>
        <p:spPr>
          <a:xfrm>
            <a:off x="731520" y="4620577"/>
            <a:ext cx="5852160" cy="3780473"/>
          </a:xfrm>
          <a:prstGeom prst="rect">
            <a:avLst/>
          </a:prstGeom>
        </p:spPr>
        <p:txBody>
          <a:bodyPr vert="horz" lIns="96653" tIns="48327" rIns="96653" bIns="48327"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5"/>
            <a:ext cx="3169920" cy="481726"/>
          </a:xfrm>
          <a:prstGeom prst="rect">
            <a:avLst/>
          </a:prstGeom>
        </p:spPr>
        <p:txBody>
          <a:bodyPr vert="horz" lIns="96653" tIns="48327" rIns="96653" bIns="48327" rtlCol="0" anchor="b"/>
          <a:lstStyle>
            <a:lvl1pPr algn="l">
              <a:defRPr sz="1200"/>
            </a:lvl1pPr>
          </a:lstStyle>
          <a:p>
            <a:endParaRPr lang="en-US"/>
          </a:p>
        </p:txBody>
      </p:sp>
      <p:sp>
        <p:nvSpPr>
          <p:cNvPr id="7" name="Slide Number Placeholder 6"/>
          <p:cNvSpPr>
            <a:spLocks noGrp="1"/>
          </p:cNvSpPr>
          <p:nvPr>
            <p:ph type="sldNum" sz="quarter" idx="5"/>
          </p:nvPr>
        </p:nvSpPr>
        <p:spPr>
          <a:xfrm>
            <a:off x="4143587" y="9119475"/>
            <a:ext cx="3169920" cy="481726"/>
          </a:xfrm>
          <a:prstGeom prst="rect">
            <a:avLst/>
          </a:prstGeom>
        </p:spPr>
        <p:txBody>
          <a:bodyPr vert="horz" lIns="96653" tIns="48327" rIns="96653" bIns="48327" rtlCol="0" anchor="b"/>
          <a:lstStyle>
            <a:lvl1pPr algn="r">
              <a:defRPr sz="1200"/>
            </a:lvl1pPr>
          </a:lstStyle>
          <a:p>
            <a:fld id="{5F76F62D-C7D0-4076-AB76-3218DED69851}" type="slidenum">
              <a:rPr lang="en-US" smtClean="0"/>
              <a:t>‹#›</a:t>
            </a:fld>
            <a:endParaRPr lang="en-US"/>
          </a:p>
        </p:txBody>
      </p:sp>
    </p:spTree>
    <p:extLst>
      <p:ext uri="{BB962C8B-B14F-4D97-AF65-F5344CB8AC3E}">
        <p14:creationId xmlns:p14="http://schemas.microsoft.com/office/powerpoint/2010/main" val="38417410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7875" y="1200150"/>
            <a:ext cx="5759450" cy="324008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F76F62D-C7D0-4076-AB76-3218DED69851}" type="slidenum">
              <a:rPr lang="en-US" smtClean="0"/>
              <a:t>1</a:t>
            </a:fld>
            <a:endParaRPr lang="en-US"/>
          </a:p>
        </p:txBody>
      </p:sp>
    </p:spTree>
    <p:extLst>
      <p:ext uri="{BB962C8B-B14F-4D97-AF65-F5344CB8AC3E}">
        <p14:creationId xmlns:p14="http://schemas.microsoft.com/office/powerpoint/2010/main" val="18101781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10001" y="1449147"/>
            <a:ext cx="10572000" cy="2971051"/>
          </a:xfrm>
        </p:spPr>
        <p:txBody>
          <a:bodyPr/>
          <a:lstStyle>
            <a:lvl1pPr>
              <a:defRPr sz="5400"/>
            </a:lvl1pPr>
          </a:lstStyle>
          <a:p>
            <a:r>
              <a:rPr lang="en-US" dirty="0"/>
              <a:t>Click to edit Master title style</a:t>
            </a:r>
          </a:p>
        </p:txBody>
      </p:sp>
      <p:sp>
        <p:nvSpPr>
          <p:cNvPr id="3" name="Subtitle 2"/>
          <p:cNvSpPr>
            <a:spLocks noGrp="1"/>
          </p:cNvSpPr>
          <p:nvPr>
            <p:ph type="subTitle" idx="1"/>
          </p:nvPr>
        </p:nvSpPr>
        <p:spPr>
          <a:xfrm>
            <a:off x="810001" y="5280847"/>
            <a:ext cx="10572000" cy="434974"/>
          </a:xfrm>
        </p:spPr>
        <p:txBody>
          <a:bodyPr anchor="t"/>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8B9EBBA-996F-894A-B54A-D6246ED52CEA}" type="datetimeFigureOut">
              <a:rPr lang="en-US" smtClean="0"/>
              <a:pPr/>
              <a:t>9/20/2021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8" name="Rectangle 7">
            <a:extLst>
              <a:ext uri="{FF2B5EF4-FFF2-40B4-BE49-F238E27FC236}">
                <a16:creationId xmlns:a16="http://schemas.microsoft.com/office/drawing/2014/main" id="{5B223EB2-242D-4C1A-856A-AE465F981853}"/>
              </a:ext>
            </a:extLst>
          </p:cNvPr>
          <p:cNvSpPr/>
          <p:nvPr userDrawn="1"/>
        </p:nvSpPr>
        <p:spPr>
          <a:xfrm>
            <a:off x="0" y="-3704"/>
            <a:ext cx="12192000" cy="138424"/>
          </a:xfrm>
          <a:prstGeom prst="rect">
            <a:avLst/>
          </a:prstGeom>
          <a:pattFill prst="pct25">
            <a:fgClr>
              <a:schemeClr val="accent4">
                <a:lumMod val="20000"/>
                <a:lumOff val="80000"/>
              </a:schemeClr>
            </a:fgClr>
            <a:bgClr>
              <a:schemeClr val="accent4">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9" name="Rectangle 8">
            <a:extLst>
              <a:ext uri="{FF2B5EF4-FFF2-40B4-BE49-F238E27FC236}">
                <a16:creationId xmlns:a16="http://schemas.microsoft.com/office/drawing/2014/main" id="{15C26270-CC08-49A9-8EB8-4BE0A532E2B8}"/>
              </a:ext>
            </a:extLst>
          </p:cNvPr>
          <p:cNvSpPr/>
          <p:nvPr userDrawn="1"/>
        </p:nvSpPr>
        <p:spPr>
          <a:xfrm rot="5400000">
            <a:off x="-3319820" y="3319820"/>
            <a:ext cx="6857999" cy="218361"/>
          </a:xfrm>
          <a:prstGeom prst="rect">
            <a:avLst/>
          </a:prstGeom>
          <a:pattFill prst="pct25">
            <a:fgClr>
              <a:schemeClr val="accent4">
                <a:lumMod val="20000"/>
                <a:lumOff val="80000"/>
              </a:schemeClr>
            </a:fgClr>
            <a:bgClr>
              <a:schemeClr val="accent4">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 name="Rectangle 9">
            <a:extLst>
              <a:ext uri="{FF2B5EF4-FFF2-40B4-BE49-F238E27FC236}">
                <a16:creationId xmlns:a16="http://schemas.microsoft.com/office/drawing/2014/main" id="{5C88250A-A914-4624-804D-025677F25824}"/>
              </a:ext>
            </a:extLst>
          </p:cNvPr>
          <p:cNvSpPr/>
          <p:nvPr userDrawn="1"/>
        </p:nvSpPr>
        <p:spPr>
          <a:xfrm rot="5400000">
            <a:off x="8719918" y="3253717"/>
            <a:ext cx="6725801" cy="218364"/>
          </a:xfrm>
          <a:prstGeom prst="rect">
            <a:avLst/>
          </a:prstGeom>
          <a:pattFill prst="pct25">
            <a:fgClr>
              <a:schemeClr val="accent4">
                <a:lumMod val="20000"/>
                <a:lumOff val="80000"/>
              </a:schemeClr>
            </a:fgClr>
            <a:bgClr>
              <a:schemeClr val="accent4">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2" name="Rectangle 11">
            <a:extLst>
              <a:ext uri="{FF2B5EF4-FFF2-40B4-BE49-F238E27FC236}">
                <a16:creationId xmlns:a16="http://schemas.microsoft.com/office/drawing/2014/main" id="{B02D9778-8807-4053-9498-B8A096859338}"/>
              </a:ext>
            </a:extLst>
          </p:cNvPr>
          <p:cNvSpPr/>
          <p:nvPr userDrawn="1"/>
        </p:nvSpPr>
        <p:spPr>
          <a:xfrm>
            <a:off x="0" y="6725800"/>
            <a:ext cx="12192000" cy="138424"/>
          </a:xfrm>
          <a:prstGeom prst="rect">
            <a:avLst/>
          </a:prstGeom>
          <a:pattFill prst="pct25">
            <a:fgClr>
              <a:schemeClr val="accent4">
                <a:lumMod val="20000"/>
                <a:lumOff val="80000"/>
              </a:schemeClr>
            </a:fgClr>
            <a:bgClr>
              <a:schemeClr val="accent4">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8315724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6"/>
          <p:cNvSpPr/>
          <p:nvPr/>
        </p:nvSpPr>
        <p:spPr bwMode="auto">
          <a:xfrm>
            <a:off x="0" y="0"/>
            <a:ext cx="12192000" cy="996949"/>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solidFill>
            <a:schemeClr val="accent4">
              <a:lumMod val="50000"/>
            </a:schemeClr>
          </a:solidFill>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2" name="Title 1"/>
          <p:cNvSpPr>
            <a:spLocks noGrp="1"/>
          </p:cNvSpPr>
          <p:nvPr>
            <p:ph type="title"/>
          </p:nvPr>
        </p:nvSpPr>
        <p:spPr>
          <a:xfrm>
            <a:off x="568411" y="158311"/>
            <a:ext cx="11046940" cy="681948"/>
          </a:xfrm>
        </p:spPr>
        <p:txBody>
          <a:bodyPr/>
          <a:lstStyle>
            <a:lvl1pPr>
              <a:defRPr>
                <a:solidFill>
                  <a:schemeClr val="bg1"/>
                </a:solidFill>
                <a:latin typeface="Calibri" panose="020F0502020204030204" pitchFamily="34" charset="0"/>
                <a:cs typeface="Calibri" panose="020F0502020204030204" pitchFamily="34" charset="0"/>
              </a:defRPr>
            </a:lvl1pPr>
          </a:lstStyle>
          <a:p>
            <a:r>
              <a:rPr lang="en-US" dirty="0"/>
              <a:t>Click to edit Master title style</a:t>
            </a:r>
          </a:p>
        </p:txBody>
      </p:sp>
      <p:sp>
        <p:nvSpPr>
          <p:cNvPr id="3" name="Content Placeholder 2"/>
          <p:cNvSpPr>
            <a:spLocks noGrp="1"/>
          </p:cNvSpPr>
          <p:nvPr>
            <p:ph sz="half" idx="1"/>
          </p:nvPr>
        </p:nvSpPr>
        <p:spPr>
          <a:xfrm>
            <a:off x="576646" y="1425637"/>
            <a:ext cx="5427940" cy="4435413"/>
          </a:xfrm>
        </p:spPr>
        <p:txBody>
          <a:bodyPr>
            <a:normAutofit/>
          </a:bodyPr>
          <a:lstStyle>
            <a:lvl1pPr>
              <a:defRPr>
                <a:latin typeface="Calibri" panose="020F0502020204030204" pitchFamily="34" charset="0"/>
                <a:cs typeface="Calibri" panose="020F0502020204030204" pitchFamily="34" charset="0"/>
              </a:defRPr>
            </a:lvl1pPr>
            <a:lvl2pPr>
              <a:defRPr>
                <a:latin typeface="Calibri" panose="020F0502020204030204" pitchFamily="34" charset="0"/>
                <a:cs typeface="Calibri" panose="020F0502020204030204" pitchFamily="34" charset="0"/>
              </a:defRPr>
            </a:lvl2pPr>
            <a:lvl3pPr>
              <a:defRPr>
                <a:latin typeface="Calibri" panose="020F0502020204030204" pitchFamily="34" charset="0"/>
                <a:cs typeface="Calibri" panose="020F0502020204030204" pitchFamily="34" charset="0"/>
              </a:defRPr>
            </a:lvl3pPr>
            <a:lvl4pPr>
              <a:defRPr>
                <a:latin typeface="Calibri" panose="020F0502020204030204" pitchFamily="34" charset="0"/>
                <a:cs typeface="Calibri" panose="020F0502020204030204" pitchFamily="34" charset="0"/>
              </a:defRPr>
            </a:lvl4pPr>
            <a:lvl5pPr>
              <a:defRPr>
                <a:latin typeface="Calibri" panose="020F0502020204030204" pitchFamily="34" charset="0"/>
                <a:cs typeface="Calibri" panose="020F050202020403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87415" y="1425637"/>
            <a:ext cx="5427936" cy="4435414"/>
          </a:xfrm>
        </p:spPr>
        <p:txBody>
          <a:bodyPr>
            <a:normAutofit/>
          </a:bodyPr>
          <a:lstStyle>
            <a:lvl1pPr>
              <a:defRPr>
                <a:latin typeface="Calibri" panose="020F0502020204030204" pitchFamily="34" charset="0"/>
                <a:cs typeface="Calibri" panose="020F0502020204030204" pitchFamily="34" charset="0"/>
              </a:defRPr>
            </a:lvl1pPr>
            <a:lvl2pPr>
              <a:defRPr>
                <a:latin typeface="Calibri" panose="020F0502020204030204" pitchFamily="34" charset="0"/>
                <a:cs typeface="Calibri" panose="020F0502020204030204" pitchFamily="34" charset="0"/>
              </a:defRPr>
            </a:lvl2pPr>
            <a:lvl3pPr>
              <a:defRPr>
                <a:latin typeface="Calibri" panose="020F0502020204030204" pitchFamily="34" charset="0"/>
                <a:cs typeface="Calibri" panose="020F0502020204030204" pitchFamily="34" charset="0"/>
              </a:defRPr>
            </a:lvl3pPr>
            <a:lvl4pPr>
              <a:defRPr>
                <a:latin typeface="Calibri" panose="020F0502020204030204" pitchFamily="34" charset="0"/>
                <a:cs typeface="Calibri" panose="020F0502020204030204" pitchFamily="34" charset="0"/>
              </a:defRPr>
            </a:lvl4pPr>
            <a:lvl5pPr>
              <a:defRPr>
                <a:latin typeface="Calibri" panose="020F0502020204030204" pitchFamily="34" charset="0"/>
                <a:cs typeface="Calibri" panose="020F050202020403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57302355-E14B-8545-A8F8-0FE83CC9D524}" type="datetimeFigureOut">
              <a:rPr lang="en-US" smtClean="0"/>
              <a:pPr/>
              <a:t>9/20/2021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
        <p:nvSpPr>
          <p:cNvPr id="9" name="Rectangle 8">
            <a:extLst>
              <a:ext uri="{FF2B5EF4-FFF2-40B4-BE49-F238E27FC236}">
                <a16:creationId xmlns:a16="http://schemas.microsoft.com/office/drawing/2014/main" id="{B7891E8E-AD84-4BA3-9914-94981E03B5F5}"/>
              </a:ext>
            </a:extLst>
          </p:cNvPr>
          <p:cNvSpPr/>
          <p:nvPr userDrawn="1"/>
        </p:nvSpPr>
        <p:spPr>
          <a:xfrm>
            <a:off x="0" y="9944"/>
            <a:ext cx="12192000" cy="138424"/>
          </a:xfrm>
          <a:prstGeom prst="rect">
            <a:avLst/>
          </a:prstGeom>
          <a:pattFill prst="pct25">
            <a:fgClr>
              <a:schemeClr val="accent4">
                <a:lumMod val="20000"/>
                <a:lumOff val="80000"/>
              </a:schemeClr>
            </a:fgClr>
            <a:bgClr>
              <a:schemeClr val="accent4">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 name="Rectangle 9">
            <a:extLst>
              <a:ext uri="{FF2B5EF4-FFF2-40B4-BE49-F238E27FC236}">
                <a16:creationId xmlns:a16="http://schemas.microsoft.com/office/drawing/2014/main" id="{7D5D538A-0D78-40E5-A203-A0B153B05077}"/>
              </a:ext>
            </a:extLst>
          </p:cNvPr>
          <p:cNvSpPr/>
          <p:nvPr userDrawn="1"/>
        </p:nvSpPr>
        <p:spPr>
          <a:xfrm rot="5400000">
            <a:off x="-3319820" y="3319820"/>
            <a:ext cx="6857999" cy="218361"/>
          </a:xfrm>
          <a:prstGeom prst="rect">
            <a:avLst/>
          </a:prstGeom>
          <a:pattFill prst="pct25">
            <a:fgClr>
              <a:schemeClr val="accent4">
                <a:lumMod val="20000"/>
                <a:lumOff val="80000"/>
              </a:schemeClr>
            </a:fgClr>
            <a:bgClr>
              <a:schemeClr val="accent4">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1" name="Rectangle 10">
            <a:extLst>
              <a:ext uri="{FF2B5EF4-FFF2-40B4-BE49-F238E27FC236}">
                <a16:creationId xmlns:a16="http://schemas.microsoft.com/office/drawing/2014/main" id="{3FFF1E3F-D385-46C6-82AB-706F4A96F535}"/>
              </a:ext>
            </a:extLst>
          </p:cNvPr>
          <p:cNvSpPr/>
          <p:nvPr userDrawn="1"/>
        </p:nvSpPr>
        <p:spPr>
          <a:xfrm rot="5400000">
            <a:off x="8719918" y="3253717"/>
            <a:ext cx="6725801" cy="218364"/>
          </a:xfrm>
          <a:prstGeom prst="rect">
            <a:avLst/>
          </a:prstGeom>
          <a:pattFill prst="pct25">
            <a:fgClr>
              <a:schemeClr val="accent4">
                <a:lumMod val="20000"/>
                <a:lumOff val="80000"/>
              </a:schemeClr>
            </a:fgClr>
            <a:bgClr>
              <a:schemeClr val="accent4">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2" name="Rectangle 11">
            <a:extLst>
              <a:ext uri="{FF2B5EF4-FFF2-40B4-BE49-F238E27FC236}">
                <a16:creationId xmlns:a16="http://schemas.microsoft.com/office/drawing/2014/main" id="{421A85F7-8F1F-4FA0-9D35-BA38C6269E74}"/>
              </a:ext>
            </a:extLst>
          </p:cNvPr>
          <p:cNvSpPr/>
          <p:nvPr userDrawn="1"/>
        </p:nvSpPr>
        <p:spPr>
          <a:xfrm>
            <a:off x="0" y="6725800"/>
            <a:ext cx="12192000" cy="138424"/>
          </a:xfrm>
          <a:prstGeom prst="rect">
            <a:avLst/>
          </a:prstGeom>
          <a:pattFill prst="pct25">
            <a:fgClr>
              <a:schemeClr val="accent4">
                <a:lumMod val="20000"/>
                <a:lumOff val="80000"/>
              </a:schemeClr>
            </a:fgClr>
            <a:bgClr>
              <a:schemeClr val="accent4">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26806404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8" name="Freeform 6"/>
          <p:cNvSpPr/>
          <p:nvPr/>
        </p:nvSpPr>
        <p:spPr bwMode="auto">
          <a:xfrm>
            <a:off x="0" y="0"/>
            <a:ext cx="12192000" cy="996950"/>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solidFill>
            <a:schemeClr val="accent4">
              <a:lumMod val="50000"/>
            </a:schemeClr>
          </a:solidFill>
          <a:ln w="31750">
            <a:no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90396" y="158311"/>
            <a:ext cx="10904919" cy="706661"/>
          </a:xfrm>
        </p:spPr>
        <p:txBody>
          <a:bodyPr/>
          <a:lstStyle>
            <a:lvl1pPr>
              <a:defRPr sz="4000">
                <a:solidFill>
                  <a:schemeClr val="bg1"/>
                </a:solidFill>
                <a:latin typeface="Calibri" panose="020F0502020204030204" pitchFamily="34" charset="0"/>
                <a:cs typeface="Calibri" panose="020F0502020204030204" pitchFamily="34" charset="0"/>
              </a:defRPr>
            </a:lvl1pPr>
          </a:lstStyle>
          <a:p>
            <a:r>
              <a:rPr lang="en-US" dirty="0"/>
              <a:t>Click to edit Master title style</a:t>
            </a:r>
          </a:p>
        </p:txBody>
      </p:sp>
      <p:sp>
        <p:nvSpPr>
          <p:cNvPr id="3" name="Content Placeholder 2"/>
          <p:cNvSpPr>
            <a:spLocks noGrp="1"/>
          </p:cNvSpPr>
          <p:nvPr>
            <p:ph sz="half" idx="1"/>
          </p:nvPr>
        </p:nvSpPr>
        <p:spPr>
          <a:xfrm>
            <a:off x="590397" y="1275005"/>
            <a:ext cx="10904919" cy="4586046"/>
          </a:xfrm>
        </p:spPr>
        <p:txBody>
          <a:bodyPr>
            <a:normAutofit/>
          </a:bodyPr>
          <a:lstStyle>
            <a:lvl1pPr>
              <a:defRPr sz="2000">
                <a:solidFill>
                  <a:schemeClr val="accent5">
                    <a:lumMod val="50000"/>
                  </a:schemeClr>
                </a:solidFill>
                <a:effectLst/>
                <a:latin typeface="Calibri" panose="020F0502020204030204" pitchFamily="34" charset="0"/>
                <a:cs typeface="Calibri" panose="020F0502020204030204" pitchFamily="34" charset="0"/>
              </a:defRPr>
            </a:lvl1pPr>
            <a:lvl2pPr>
              <a:defRPr sz="1800">
                <a:solidFill>
                  <a:schemeClr val="accent5">
                    <a:lumMod val="50000"/>
                  </a:schemeClr>
                </a:solidFill>
                <a:effectLst/>
                <a:latin typeface="Calibri" panose="020F0502020204030204" pitchFamily="34" charset="0"/>
                <a:cs typeface="Calibri" panose="020F0502020204030204" pitchFamily="34" charset="0"/>
              </a:defRPr>
            </a:lvl2pPr>
            <a:lvl3pPr>
              <a:defRPr sz="1600">
                <a:solidFill>
                  <a:schemeClr val="accent5">
                    <a:lumMod val="50000"/>
                  </a:schemeClr>
                </a:solidFill>
                <a:effectLst/>
                <a:latin typeface="Calibri" panose="020F0502020204030204" pitchFamily="34" charset="0"/>
                <a:cs typeface="Calibri" panose="020F0502020204030204" pitchFamily="34" charset="0"/>
              </a:defRPr>
            </a:lvl3pPr>
            <a:lvl4pPr>
              <a:defRPr sz="1400">
                <a:solidFill>
                  <a:schemeClr val="accent5">
                    <a:lumMod val="50000"/>
                  </a:schemeClr>
                </a:solidFill>
                <a:effectLst/>
                <a:latin typeface="Calibri" panose="020F0502020204030204" pitchFamily="34" charset="0"/>
                <a:cs typeface="Calibri" panose="020F0502020204030204" pitchFamily="34" charset="0"/>
              </a:defRPr>
            </a:lvl4pPr>
            <a:lvl5pPr>
              <a:defRPr sz="1400">
                <a:solidFill>
                  <a:schemeClr val="accent5">
                    <a:lumMod val="50000"/>
                  </a:schemeClr>
                </a:solidFill>
                <a:effectLst/>
                <a:latin typeface="Calibri" panose="020F0502020204030204" pitchFamily="34" charset="0"/>
                <a:cs typeface="Calibri" panose="020F050202020403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57302355-E14B-8545-A8F8-0FE83CC9D524}" type="datetimeFigureOut">
              <a:rPr lang="en-US" smtClean="0"/>
              <a:pPr/>
              <a:t>9/20/2021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
        <p:nvSpPr>
          <p:cNvPr id="11" name="Rectangle 10"/>
          <p:cNvSpPr/>
          <p:nvPr userDrawn="1"/>
        </p:nvSpPr>
        <p:spPr>
          <a:xfrm>
            <a:off x="0" y="9944"/>
            <a:ext cx="12192000" cy="138424"/>
          </a:xfrm>
          <a:prstGeom prst="rect">
            <a:avLst/>
          </a:prstGeom>
          <a:pattFill prst="pct25">
            <a:fgClr>
              <a:schemeClr val="accent4">
                <a:lumMod val="20000"/>
                <a:lumOff val="80000"/>
              </a:schemeClr>
            </a:fgClr>
            <a:bgClr>
              <a:schemeClr val="accent4">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6" name="Rectangle 15"/>
          <p:cNvSpPr/>
          <p:nvPr userDrawn="1"/>
        </p:nvSpPr>
        <p:spPr>
          <a:xfrm rot="5400000">
            <a:off x="-3319820" y="3319820"/>
            <a:ext cx="6857999" cy="218361"/>
          </a:xfrm>
          <a:prstGeom prst="rect">
            <a:avLst/>
          </a:prstGeom>
          <a:pattFill prst="pct25">
            <a:fgClr>
              <a:schemeClr val="accent4">
                <a:lumMod val="20000"/>
                <a:lumOff val="80000"/>
              </a:schemeClr>
            </a:fgClr>
            <a:bgClr>
              <a:schemeClr val="accent4">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7" name="Rectangle 16"/>
          <p:cNvSpPr/>
          <p:nvPr userDrawn="1"/>
        </p:nvSpPr>
        <p:spPr>
          <a:xfrm rot="5400000">
            <a:off x="8719918" y="3253717"/>
            <a:ext cx="6725801" cy="218364"/>
          </a:xfrm>
          <a:prstGeom prst="rect">
            <a:avLst/>
          </a:prstGeom>
          <a:pattFill prst="pct25">
            <a:fgClr>
              <a:schemeClr val="accent4">
                <a:lumMod val="20000"/>
                <a:lumOff val="80000"/>
              </a:schemeClr>
            </a:fgClr>
            <a:bgClr>
              <a:schemeClr val="accent4">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8" name="Rectangle 17"/>
          <p:cNvSpPr/>
          <p:nvPr userDrawn="1"/>
        </p:nvSpPr>
        <p:spPr>
          <a:xfrm>
            <a:off x="0" y="6725800"/>
            <a:ext cx="12192000" cy="138424"/>
          </a:xfrm>
          <a:prstGeom prst="rect">
            <a:avLst/>
          </a:prstGeom>
          <a:pattFill prst="pct25">
            <a:fgClr>
              <a:schemeClr val="accent4">
                <a:lumMod val="20000"/>
                <a:lumOff val="80000"/>
              </a:schemeClr>
            </a:fgClr>
            <a:bgClr>
              <a:schemeClr val="accent4">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33971237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818C68F-D26B-8F47-958C-23B49CF8A634}" type="datetimeFigureOut">
              <a:rPr lang="en-US" smtClean="0"/>
              <a:pPr/>
              <a:t>9/20/2021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4271652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2"/>
          <p:cNvSpPr>
            <a:spLocks noGrp="1"/>
          </p:cNvSpPr>
          <p:nvPr>
            <p:ph type="dt" sz="half" idx="10"/>
          </p:nvPr>
        </p:nvSpPr>
        <p:spPr/>
        <p:txBody>
          <a:bodyPr/>
          <a:lstStyle>
            <a:lvl1pPr>
              <a:defRPr smtClean="0"/>
            </a:lvl1pPr>
          </a:lstStyle>
          <a:p>
            <a:pPr>
              <a:defRPr/>
            </a:pPr>
            <a:r>
              <a:rPr lang="en-US"/>
              <a:t>02/19/2020</a:t>
            </a:r>
            <a:endParaRPr lang="en-US" dirty="0"/>
          </a:p>
        </p:txBody>
      </p:sp>
      <p:sp>
        <p:nvSpPr>
          <p:cNvPr id="5" name="Footer Placeholder 3"/>
          <p:cNvSpPr>
            <a:spLocks noGrp="1"/>
          </p:cNvSpPr>
          <p:nvPr>
            <p:ph type="ftr" sz="quarter" idx="11"/>
          </p:nvPr>
        </p:nvSpPr>
        <p:spPr>
          <a:xfrm>
            <a:off x="4038600" y="6356351"/>
            <a:ext cx="4394200" cy="365125"/>
          </a:xfrm>
        </p:spPr>
        <p:txBody>
          <a:bodyPr/>
          <a:lstStyle>
            <a:lvl1pPr>
              <a:defRPr smtClean="0"/>
            </a:lvl1pPr>
          </a:lstStyle>
          <a:p>
            <a:pPr>
              <a:defRPr/>
            </a:pPr>
            <a:r>
              <a:rPr lang="en-US"/>
              <a:t>Introduction to Data Mining, 2nd Edition</a:t>
            </a:r>
          </a:p>
        </p:txBody>
      </p:sp>
      <p:sp>
        <p:nvSpPr>
          <p:cNvPr id="6" name="Slide Number Placeholder 4"/>
          <p:cNvSpPr>
            <a:spLocks noGrp="1"/>
          </p:cNvSpPr>
          <p:nvPr>
            <p:ph type="sldNum" sz="quarter" idx="12"/>
          </p:nvPr>
        </p:nvSpPr>
        <p:spPr/>
        <p:txBody>
          <a:bodyPr/>
          <a:lstStyle>
            <a:lvl1pPr>
              <a:defRPr/>
            </a:lvl1pPr>
          </a:lstStyle>
          <a:p>
            <a:pPr>
              <a:defRPr/>
            </a:pPr>
            <a:fld id="{30ED8903-EC32-4C44-82FD-BA9340AD519D}" type="slidenum">
              <a:rPr lang="en-US"/>
              <a:pPr>
                <a:defRPr/>
              </a:pPr>
              <a:t>‹#›</a:t>
            </a:fld>
            <a:endParaRPr lang="en-US"/>
          </a:p>
        </p:txBody>
      </p:sp>
    </p:spTree>
    <p:extLst>
      <p:ext uri="{BB962C8B-B14F-4D97-AF65-F5344CB8AC3E}">
        <p14:creationId xmlns:p14="http://schemas.microsoft.com/office/powerpoint/2010/main" val="76513127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0000" y="447188"/>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en-US" dirty="0"/>
              <a:t>Click to edit Master title style</a:t>
            </a:r>
          </a:p>
        </p:txBody>
      </p:sp>
      <p:sp>
        <p:nvSpPr>
          <p:cNvPr id="3" name="Text Placeholder 2"/>
          <p:cNvSpPr>
            <a:spLocks noGrp="1"/>
          </p:cNvSpPr>
          <p:nvPr>
            <p:ph type="body" idx="1"/>
          </p:nvPr>
        </p:nvSpPr>
        <p:spPr>
          <a:xfrm>
            <a:off x="810000" y="2184401"/>
            <a:ext cx="10563285" cy="3674397"/>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451514" y="6041362"/>
            <a:ext cx="8644320" cy="365125"/>
          </a:xfrm>
          <a:prstGeom prst="rect">
            <a:avLst/>
          </a:prstGeom>
        </p:spPr>
        <p:txBody>
          <a:bodyPr vert="horz" lIns="91440" tIns="45720" rIns="91440" bIns="45720" rtlCol="0" anchor="b"/>
          <a:lstStyle>
            <a:lvl1pPr algn="l">
              <a:defRPr sz="900">
                <a:solidFill>
                  <a:schemeClr val="tx1"/>
                </a:solidFill>
              </a:defRPr>
            </a:lvl1pPr>
          </a:lstStyle>
          <a:p>
            <a:endParaRPr lang="en-US" dirty="0"/>
          </a:p>
        </p:txBody>
      </p:sp>
      <p:sp>
        <p:nvSpPr>
          <p:cNvPr id="4" name="Date Placeholder 3"/>
          <p:cNvSpPr>
            <a:spLocks noGrp="1"/>
          </p:cNvSpPr>
          <p:nvPr>
            <p:ph type="dt" sz="half" idx="2"/>
          </p:nvPr>
        </p:nvSpPr>
        <p:spPr>
          <a:xfrm>
            <a:off x="9334626" y="6041362"/>
            <a:ext cx="1343706" cy="365125"/>
          </a:xfrm>
          <a:prstGeom prst="rect">
            <a:avLst/>
          </a:prstGeom>
        </p:spPr>
        <p:txBody>
          <a:bodyPr vert="horz" lIns="91440" tIns="45720" rIns="91440" bIns="45720" rtlCol="0" anchor="b"/>
          <a:lstStyle>
            <a:lvl1pPr algn="r">
              <a:defRPr sz="900">
                <a:solidFill>
                  <a:schemeClr val="tx1"/>
                </a:solidFill>
              </a:defRPr>
            </a:lvl1pPr>
          </a:lstStyle>
          <a:p>
            <a:fld id="{09B482E8-6E0E-1B4F-B1FD-C69DB9E858D9}" type="datetimeFigureOut">
              <a:rPr lang="en-US" smtClean="0"/>
              <a:pPr/>
              <a:t>9/20/2021</a:t>
            </a:fld>
            <a:endParaRPr lang="en-US" dirty="0"/>
          </a:p>
        </p:txBody>
      </p:sp>
      <p:sp>
        <p:nvSpPr>
          <p:cNvPr id="6" name="Slide Number Placeholder 5"/>
          <p:cNvSpPr>
            <a:spLocks noGrp="1"/>
          </p:cNvSpPr>
          <p:nvPr>
            <p:ph type="sldNum" sz="quarter" idx="4"/>
          </p:nvPr>
        </p:nvSpPr>
        <p:spPr>
          <a:xfrm>
            <a:off x="10678331" y="5915888"/>
            <a:ext cx="1062155" cy="490599"/>
          </a:xfrm>
          <a:prstGeom prst="rect">
            <a:avLst/>
          </a:prstGeom>
        </p:spPr>
        <p:txBody>
          <a:bodyPr vert="horz" lIns="91440" tIns="45720" rIns="91440" bIns="10800" rtlCol="0" anchor="b"/>
          <a:lstStyle>
            <a:lvl1pPr algn="r">
              <a:defRPr sz="2000">
                <a:solidFill>
                  <a:schemeClr val="accent1"/>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512845460"/>
      </p:ext>
    </p:extLst>
  </p:cSld>
  <p:clrMap bg1="lt1" tx1="dk1" bg2="lt2" tx2="dk2" accent1="accent1" accent2="accent2" accent3="accent3" accent4="accent4" accent5="accent5" accent6="accent6" hlink="hlink" folHlink="folHlink"/>
  <p:sldLayoutIdLst>
    <p:sldLayoutId id="2147483757" r:id="rId1"/>
    <p:sldLayoutId id="2147483760" r:id="rId2"/>
    <p:sldLayoutId id="2147483755" r:id="rId3"/>
    <p:sldLayoutId id="2147483763" r:id="rId4"/>
    <p:sldLayoutId id="2147483764" r:id="rId5"/>
  </p:sldLayoutIdLst>
  <p:hf sldNum="0" hdr="0" ftr="0" dt="0"/>
  <p:txStyles>
    <p:titleStyle>
      <a:lvl1pPr algn="l" defTabSz="457200" rtl="0" eaLnBrk="1" latinLnBrk="0" hangingPunct="1">
        <a:spcBef>
          <a:spcPct val="0"/>
        </a:spcBef>
        <a:buNone/>
        <a:defRPr sz="4000" b="1" kern="1200">
          <a:solidFill>
            <a:schemeClr val="tx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32.emf"/><Relationship Id="rId3" Type="http://schemas.openxmlformats.org/officeDocument/2006/relationships/oleObject" Target="../embeddings/oleObject9.bin"/><Relationship Id="rId7" Type="http://schemas.openxmlformats.org/officeDocument/2006/relationships/oleObject" Target="../embeddings/oleObject11.bin"/><Relationship Id="rId12" Type="http://schemas.openxmlformats.org/officeDocument/2006/relationships/image" Target="../media/image34.emf"/><Relationship Id="rId2" Type="http://schemas.openxmlformats.org/officeDocument/2006/relationships/image" Target="../media/image29.wmf"/><Relationship Id="rId1" Type="http://schemas.openxmlformats.org/officeDocument/2006/relationships/slideLayout" Target="../slideLayouts/slideLayout3.xml"/><Relationship Id="rId6" Type="http://schemas.openxmlformats.org/officeDocument/2006/relationships/image" Target="../media/image31.emf"/><Relationship Id="rId11" Type="http://schemas.openxmlformats.org/officeDocument/2006/relationships/oleObject" Target="../embeddings/oleObject13.bin"/><Relationship Id="rId5" Type="http://schemas.openxmlformats.org/officeDocument/2006/relationships/oleObject" Target="../embeddings/oleObject10.bin"/><Relationship Id="rId10" Type="http://schemas.openxmlformats.org/officeDocument/2006/relationships/image" Target="../media/image33.emf"/><Relationship Id="rId4" Type="http://schemas.openxmlformats.org/officeDocument/2006/relationships/image" Target="../media/image30.emf"/><Relationship Id="rId9" Type="http://schemas.openxmlformats.org/officeDocument/2006/relationships/oleObject" Target="../embeddings/oleObject12.bin"/></Relationships>
</file>

<file path=ppt/slides/_rels/slide11.xml.rels><?xml version="1.0" encoding="UTF-8" standalone="yes"?>
<Relationships xmlns="http://schemas.openxmlformats.org/package/2006/relationships"><Relationship Id="rId2" Type="http://schemas.openxmlformats.org/officeDocument/2006/relationships/image" Target="../media/image35.wmf"/><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36.wmf"/><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38.wmf"/><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3" Type="http://schemas.openxmlformats.org/officeDocument/2006/relationships/customXml" Target="../ink/ink21.xml"/><Relationship Id="rId18" Type="http://schemas.openxmlformats.org/officeDocument/2006/relationships/image" Target="../media/image52.png"/><Relationship Id="rId26" Type="http://schemas.openxmlformats.org/officeDocument/2006/relationships/image" Target="../media/image56.png"/><Relationship Id="rId39" Type="http://schemas.openxmlformats.org/officeDocument/2006/relationships/customXml" Target="../ink/ink34.xml"/><Relationship Id="rId21" Type="http://schemas.openxmlformats.org/officeDocument/2006/relationships/customXml" Target="../ink/ink25.xml"/><Relationship Id="rId34" Type="http://schemas.openxmlformats.org/officeDocument/2006/relationships/image" Target="../media/image60.png"/><Relationship Id="rId42" Type="http://schemas.openxmlformats.org/officeDocument/2006/relationships/image" Target="../media/image64.png"/><Relationship Id="rId47" Type="http://schemas.openxmlformats.org/officeDocument/2006/relationships/customXml" Target="../ink/ink38.xml"/><Relationship Id="rId50" Type="http://schemas.openxmlformats.org/officeDocument/2006/relationships/image" Target="../media/image68.png"/><Relationship Id="rId55" Type="http://schemas.openxmlformats.org/officeDocument/2006/relationships/customXml" Target="../ink/ink42.xml"/><Relationship Id="rId7" Type="http://schemas.openxmlformats.org/officeDocument/2006/relationships/customXml" Target="../ink/ink18.xml"/><Relationship Id="rId2" Type="http://schemas.openxmlformats.org/officeDocument/2006/relationships/oleObject" Target="../embeddings/oleObject14.bin"/><Relationship Id="rId16" Type="http://schemas.openxmlformats.org/officeDocument/2006/relationships/image" Target="../media/image51.png"/><Relationship Id="rId29" Type="http://schemas.openxmlformats.org/officeDocument/2006/relationships/customXml" Target="../ink/ink29.xml"/><Relationship Id="rId11" Type="http://schemas.openxmlformats.org/officeDocument/2006/relationships/customXml" Target="../ink/ink20.xml"/><Relationship Id="rId24" Type="http://schemas.openxmlformats.org/officeDocument/2006/relationships/image" Target="../media/image55.png"/><Relationship Id="rId32" Type="http://schemas.openxmlformats.org/officeDocument/2006/relationships/image" Target="../media/image59.png"/><Relationship Id="rId37" Type="http://schemas.openxmlformats.org/officeDocument/2006/relationships/customXml" Target="../ink/ink33.xml"/><Relationship Id="rId40" Type="http://schemas.openxmlformats.org/officeDocument/2006/relationships/image" Target="../media/image63.png"/><Relationship Id="rId45" Type="http://schemas.openxmlformats.org/officeDocument/2006/relationships/customXml" Target="../ink/ink37.xml"/><Relationship Id="rId53" Type="http://schemas.openxmlformats.org/officeDocument/2006/relationships/customXml" Target="../ink/ink41.xml"/><Relationship Id="rId58" Type="http://schemas.openxmlformats.org/officeDocument/2006/relationships/image" Target="../media/image71.png"/><Relationship Id="rId5" Type="http://schemas.openxmlformats.org/officeDocument/2006/relationships/image" Target="../media/image40.wmf"/><Relationship Id="rId19" Type="http://schemas.openxmlformats.org/officeDocument/2006/relationships/customXml" Target="../ink/ink24.xml"/><Relationship Id="rId4" Type="http://schemas.openxmlformats.org/officeDocument/2006/relationships/oleObject" Target="../embeddings/oleObject15.bin"/><Relationship Id="rId9" Type="http://schemas.openxmlformats.org/officeDocument/2006/relationships/customXml" Target="../ink/ink19.xml"/><Relationship Id="rId14" Type="http://schemas.openxmlformats.org/officeDocument/2006/relationships/image" Target="../media/image50.png"/><Relationship Id="rId22" Type="http://schemas.openxmlformats.org/officeDocument/2006/relationships/image" Target="../media/image54.png"/><Relationship Id="rId27" Type="http://schemas.openxmlformats.org/officeDocument/2006/relationships/customXml" Target="../ink/ink28.xml"/><Relationship Id="rId30" Type="http://schemas.openxmlformats.org/officeDocument/2006/relationships/image" Target="../media/image58.png"/><Relationship Id="rId35" Type="http://schemas.openxmlformats.org/officeDocument/2006/relationships/customXml" Target="../ink/ink32.xml"/><Relationship Id="rId43" Type="http://schemas.openxmlformats.org/officeDocument/2006/relationships/customXml" Target="../ink/ink36.xml"/><Relationship Id="rId48" Type="http://schemas.openxmlformats.org/officeDocument/2006/relationships/image" Target="../media/image67.png"/><Relationship Id="rId56" Type="http://schemas.openxmlformats.org/officeDocument/2006/relationships/image" Target="../media/image70.png"/><Relationship Id="rId8" Type="http://schemas.openxmlformats.org/officeDocument/2006/relationships/image" Target="../media/image47.png"/><Relationship Id="rId51" Type="http://schemas.openxmlformats.org/officeDocument/2006/relationships/customXml" Target="../ink/ink40.xml"/><Relationship Id="rId3" Type="http://schemas.openxmlformats.org/officeDocument/2006/relationships/image" Target="../media/image39.wmf"/><Relationship Id="rId12" Type="http://schemas.openxmlformats.org/officeDocument/2006/relationships/image" Target="../media/image49.png"/><Relationship Id="rId17" Type="http://schemas.openxmlformats.org/officeDocument/2006/relationships/customXml" Target="../ink/ink23.xml"/><Relationship Id="rId25" Type="http://schemas.openxmlformats.org/officeDocument/2006/relationships/customXml" Target="../ink/ink27.xml"/><Relationship Id="rId33" Type="http://schemas.openxmlformats.org/officeDocument/2006/relationships/customXml" Target="../ink/ink31.xml"/><Relationship Id="rId38" Type="http://schemas.openxmlformats.org/officeDocument/2006/relationships/image" Target="../media/image62.png"/><Relationship Id="rId46" Type="http://schemas.openxmlformats.org/officeDocument/2006/relationships/image" Target="../media/image66.png"/><Relationship Id="rId59" Type="http://schemas.openxmlformats.org/officeDocument/2006/relationships/customXml" Target="../ink/ink44.xml"/><Relationship Id="rId20" Type="http://schemas.openxmlformats.org/officeDocument/2006/relationships/image" Target="../media/image53.png"/><Relationship Id="rId41" Type="http://schemas.openxmlformats.org/officeDocument/2006/relationships/customXml" Target="../ink/ink35.xml"/><Relationship Id="rId54" Type="http://schemas.openxmlformats.org/officeDocument/2006/relationships/image" Target="../media/image69.png"/><Relationship Id="rId1" Type="http://schemas.openxmlformats.org/officeDocument/2006/relationships/slideLayout" Target="../slideLayouts/slideLayout3.xml"/><Relationship Id="rId6" Type="http://schemas.openxmlformats.org/officeDocument/2006/relationships/image" Target="../media/image41.png"/><Relationship Id="rId15" Type="http://schemas.openxmlformats.org/officeDocument/2006/relationships/customXml" Target="../ink/ink22.xml"/><Relationship Id="rId23" Type="http://schemas.openxmlformats.org/officeDocument/2006/relationships/customXml" Target="../ink/ink26.xml"/><Relationship Id="rId28" Type="http://schemas.openxmlformats.org/officeDocument/2006/relationships/image" Target="../media/image57.png"/><Relationship Id="rId36" Type="http://schemas.openxmlformats.org/officeDocument/2006/relationships/image" Target="../media/image61.png"/><Relationship Id="rId49" Type="http://schemas.openxmlformats.org/officeDocument/2006/relationships/customXml" Target="../ink/ink39.xml"/><Relationship Id="rId57" Type="http://schemas.openxmlformats.org/officeDocument/2006/relationships/customXml" Target="../ink/ink43.xml"/><Relationship Id="rId10" Type="http://schemas.openxmlformats.org/officeDocument/2006/relationships/image" Target="../media/image48.png"/><Relationship Id="rId31" Type="http://schemas.openxmlformats.org/officeDocument/2006/relationships/customXml" Target="../ink/ink30.xml"/><Relationship Id="rId44" Type="http://schemas.openxmlformats.org/officeDocument/2006/relationships/image" Target="../media/image65.png"/><Relationship Id="rId52" Type="http://schemas.openxmlformats.org/officeDocument/2006/relationships/image" Target="../media/image18.png"/><Relationship Id="rId60" Type="http://schemas.openxmlformats.org/officeDocument/2006/relationships/image" Target="../media/image7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43.emf"/><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oleObject" Target="../embeddings/oleObject16.bin"/><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45.wmf"/><Relationship Id="rId2" Type="http://schemas.openxmlformats.org/officeDocument/2006/relationships/image" Target="../media/image44.wmf"/><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47.wmf"/><Relationship Id="rId2" Type="http://schemas.openxmlformats.org/officeDocument/2006/relationships/image" Target="../media/image46.wmf"/><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oleObject" Target="../embeddings/oleObject1.bin"/><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customXml" Target="../ink/ink45.xml"/><Relationship Id="rId2" Type="http://schemas.openxmlformats.org/officeDocument/2006/relationships/image" Target="../media/image92.png"/><Relationship Id="rId1" Type="http://schemas.openxmlformats.org/officeDocument/2006/relationships/slideLayout" Target="../slideLayouts/slideLayout3.xml"/><Relationship Id="rId6" Type="http://schemas.openxmlformats.org/officeDocument/2006/relationships/image" Target="../media/image85.png"/><Relationship Id="rId5" Type="http://schemas.openxmlformats.org/officeDocument/2006/relationships/customXml" Target="../ink/ink46.xml"/><Relationship Id="rId4" Type="http://schemas.openxmlformats.org/officeDocument/2006/relationships/image" Target="../media/image18.png"/></Relationships>
</file>

<file path=ppt/slides/_rels/slide38.xml.rels><?xml version="1.0" encoding="UTF-8" standalone="yes"?>
<Relationships xmlns="http://schemas.openxmlformats.org/package/2006/relationships"><Relationship Id="rId8" Type="http://schemas.openxmlformats.org/officeDocument/2006/relationships/image" Target="../media/image96.png"/><Relationship Id="rId13" Type="http://schemas.openxmlformats.org/officeDocument/2006/relationships/customXml" Target="../ink/ink52.xml"/><Relationship Id="rId18" Type="http://schemas.openxmlformats.org/officeDocument/2006/relationships/image" Target="../media/image100.png"/><Relationship Id="rId3" Type="http://schemas.openxmlformats.org/officeDocument/2006/relationships/customXml" Target="../ink/ink47.xml"/><Relationship Id="rId7" Type="http://schemas.openxmlformats.org/officeDocument/2006/relationships/customXml" Target="../ink/ink49.xml"/><Relationship Id="rId12" Type="http://schemas.openxmlformats.org/officeDocument/2006/relationships/image" Target="../media/image18.png"/><Relationship Id="rId17" Type="http://schemas.openxmlformats.org/officeDocument/2006/relationships/customXml" Target="../ink/ink54.xml"/><Relationship Id="rId2" Type="http://schemas.openxmlformats.org/officeDocument/2006/relationships/image" Target="../media/image93.png"/><Relationship Id="rId16" Type="http://schemas.openxmlformats.org/officeDocument/2006/relationships/image" Target="../media/image99.png"/><Relationship Id="rId20" Type="http://schemas.openxmlformats.org/officeDocument/2006/relationships/image" Target="../media/image86.png"/><Relationship Id="rId1" Type="http://schemas.openxmlformats.org/officeDocument/2006/relationships/slideLayout" Target="../slideLayouts/slideLayout3.xml"/><Relationship Id="rId6" Type="http://schemas.openxmlformats.org/officeDocument/2006/relationships/image" Target="../media/image95.png"/><Relationship Id="rId11" Type="http://schemas.openxmlformats.org/officeDocument/2006/relationships/customXml" Target="../ink/ink51.xml"/><Relationship Id="rId5" Type="http://schemas.openxmlformats.org/officeDocument/2006/relationships/customXml" Target="../ink/ink48.xml"/><Relationship Id="rId15" Type="http://schemas.openxmlformats.org/officeDocument/2006/relationships/customXml" Target="../ink/ink53.xml"/><Relationship Id="rId10" Type="http://schemas.openxmlformats.org/officeDocument/2006/relationships/image" Target="../media/image97.png"/><Relationship Id="rId19" Type="http://schemas.openxmlformats.org/officeDocument/2006/relationships/customXml" Target="../ink/ink55.xml"/><Relationship Id="rId4" Type="http://schemas.openxmlformats.org/officeDocument/2006/relationships/image" Target="../media/image94.png"/><Relationship Id="rId9" Type="http://schemas.openxmlformats.org/officeDocument/2006/relationships/customXml" Target="../ink/ink50.xml"/><Relationship Id="rId14" Type="http://schemas.openxmlformats.org/officeDocument/2006/relationships/image" Target="../media/image98.png"/></Relationships>
</file>

<file path=ppt/slides/_rels/slide39.xml.rels><?xml version="1.0" encoding="UTF-8" standalone="yes"?>
<Relationships xmlns="http://schemas.openxmlformats.org/package/2006/relationships"><Relationship Id="rId117" Type="http://schemas.openxmlformats.org/officeDocument/2006/relationships/image" Target="../media/image155.png"/><Relationship Id="rId299" Type="http://schemas.openxmlformats.org/officeDocument/2006/relationships/customXml" Target="../ink/ink211.xml"/><Relationship Id="rId21" Type="http://schemas.openxmlformats.org/officeDocument/2006/relationships/image" Target="../media/image110.png"/><Relationship Id="rId63" Type="http://schemas.openxmlformats.org/officeDocument/2006/relationships/customXml" Target="../ink/ink87.xml"/><Relationship Id="rId159" Type="http://schemas.openxmlformats.org/officeDocument/2006/relationships/image" Target="../media/image175.png"/><Relationship Id="rId170" Type="http://schemas.openxmlformats.org/officeDocument/2006/relationships/customXml" Target="../ink/ink143.xml"/><Relationship Id="rId226" Type="http://schemas.openxmlformats.org/officeDocument/2006/relationships/image" Target="../media/image207.png"/><Relationship Id="rId268" Type="http://schemas.openxmlformats.org/officeDocument/2006/relationships/customXml" Target="../ink/ink194.xml"/><Relationship Id="rId32" Type="http://schemas.openxmlformats.org/officeDocument/2006/relationships/customXml" Target="../ink/ink71.xml"/><Relationship Id="rId74" Type="http://schemas.openxmlformats.org/officeDocument/2006/relationships/customXml" Target="../ink/ink93.xml"/><Relationship Id="rId128" Type="http://schemas.openxmlformats.org/officeDocument/2006/relationships/customXml" Target="../ink/ink121.xml"/><Relationship Id="rId5" Type="http://schemas.openxmlformats.org/officeDocument/2006/relationships/image" Target="../media/image102.png"/><Relationship Id="rId181" Type="http://schemas.openxmlformats.org/officeDocument/2006/relationships/customXml" Target="../ink/ink149.xml"/><Relationship Id="rId237" Type="http://schemas.openxmlformats.org/officeDocument/2006/relationships/customXml" Target="../ink/ink178.xml"/><Relationship Id="rId279" Type="http://schemas.openxmlformats.org/officeDocument/2006/relationships/image" Target="../media/image233.png"/><Relationship Id="rId43" Type="http://schemas.openxmlformats.org/officeDocument/2006/relationships/image" Target="../media/image121.png"/><Relationship Id="rId139" Type="http://schemas.openxmlformats.org/officeDocument/2006/relationships/image" Target="../media/image165.png"/><Relationship Id="rId290" Type="http://schemas.openxmlformats.org/officeDocument/2006/relationships/image" Target="../media/image238.png"/><Relationship Id="rId304" Type="http://schemas.openxmlformats.org/officeDocument/2006/relationships/image" Target="../media/image244.png"/><Relationship Id="rId85" Type="http://schemas.openxmlformats.org/officeDocument/2006/relationships/customXml" Target="../ink/ink99.xml"/><Relationship Id="rId150" Type="http://schemas.openxmlformats.org/officeDocument/2006/relationships/customXml" Target="../ink/ink133.xml"/><Relationship Id="rId192" Type="http://schemas.openxmlformats.org/officeDocument/2006/relationships/image" Target="../media/image191.png"/><Relationship Id="rId206" Type="http://schemas.openxmlformats.org/officeDocument/2006/relationships/image" Target="../media/image198.png"/><Relationship Id="rId248" Type="http://schemas.openxmlformats.org/officeDocument/2006/relationships/image" Target="../media/image218.png"/><Relationship Id="rId12" Type="http://schemas.openxmlformats.org/officeDocument/2006/relationships/customXml" Target="../ink/ink61.xml"/><Relationship Id="rId108" Type="http://schemas.openxmlformats.org/officeDocument/2006/relationships/image" Target="../media/image151.png"/><Relationship Id="rId315" Type="http://schemas.openxmlformats.org/officeDocument/2006/relationships/image" Target="../media/image87.png"/><Relationship Id="rId54" Type="http://schemas.openxmlformats.org/officeDocument/2006/relationships/customXml" Target="../ink/ink82.xml"/><Relationship Id="rId96" Type="http://schemas.openxmlformats.org/officeDocument/2006/relationships/image" Target="../media/image145.png"/><Relationship Id="rId161" Type="http://schemas.openxmlformats.org/officeDocument/2006/relationships/image" Target="../media/image176.png"/><Relationship Id="rId217" Type="http://schemas.openxmlformats.org/officeDocument/2006/relationships/image" Target="../media/image203.png"/><Relationship Id="rId259" Type="http://schemas.openxmlformats.org/officeDocument/2006/relationships/customXml" Target="../ink/ink189.xml"/><Relationship Id="rId23" Type="http://schemas.openxmlformats.org/officeDocument/2006/relationships/image" Target="../media/image111.png"/><Relationship Id="rId119" Type="http://schemas.openxmlformats.org/officeDocument/2006/relationships/image" Target="../media/image156.png"/><Relationship Id="rId270" Type="http://schemas.openxmlformats.org/officeDocument/2006/relationships/customXml" Target="../ink/ink195.xml"/><Relationship Id="rId65" Type="http://schemas.openxmlformats.org/officeDocument/2006/relationships/customXml" Target="../ink/ink88.xml"/><Relationship Id="rId130" Type="http://schemas.openxmlformats.org/officeDocument/2006/relationships/customXml" Target="../ink/ink122.xml"/><Relationship Id="rId172" Type="http://schemas.openxmlformats.org/officeDocument/2006/relationships/customXml" Target="../ink/ink144.xml"/><Relationship Id="rId193" Type="http://schemas.openxmlformats.org/officeDocument/2006/relationships/customXml" Target="../ink/ink155.xml"/><Relationship Id="rId207" Type="http://schemas.openxmlformats.org/officeDocument/2006/relationships/customXml" Target="../ink/ink162.xml"/><Relationship Id="rId228" Type="http://schemas.openxmlformats.org/officeDocument/2006/relationships/image" Target="../media/image208.png"/><Relationship Id="rId249" Type="http://schemas.openxmlformats.org/officeDocument/2006/relationships/customXml" Target="../ink/ink184.xml"/><Relationship Id="rId13" Type="http://schemas.openxmlformats.org/officeDocument/2006/relationships/image" Target="../media/image106.png"/><Relationship Id="rId109" Type="http://schemas.openxmlformats.org/officeDocument/2006/relationships/customXml" Target="../ink/ink111.xml"/><Relationship Id="rId260" Type="http://schemas.openxmlformats.org/officeDocument/2006/relationships/image" Target="../media/image224.png"/><Relationship Id="rId281" Type="http://schemas.openxmlformats.org/officeDocument/2006/relationships/customXml" Target="../ink/ink201.xml"/><Relationship Id="rId34" Type="http://schemas.openxmlformats.org/officeDocument/2006/relationships/customXml" Target="../ink/ink72.xml"/><Relationship Id="rId55" Type="http://schemas.openxmlformats.org/officeDocument/2006/relationships/customXml" Target="../ink/ink83.xml"/><Relationship Id="rId76" Type="http://schemas.openxmlformats.org/officeDocument/2006/relationships/customXml" Target="../ink/ink94.xml"/><Relationship Id="rId97" Type="http://schemas.openxmlformats.org/officeDocument/2006/relationships/customXml" Target="../ink/ink105.xml"/><Relationship Id="rId120" Type="http://schemas.openxmlformats.org/officeDocument/2006/relationships/customXml" Target="../ink/ink117.xml"/><Relationship Id="rId141" Type="http://schemas.openxmlformats.org/officeDocument/2006/relationships/image" Target="../media/image166.png"/><Relationship Id="rId7" Type="http://schemas.openxmlformats.org/officeDocument/2006/relationships/image" Target="../media/image103.png"/><Relationship Id="rId162" Type="http://schemas.openxmlformats.org/officeDocument/2006/relationships/customXml" Target="../ink/ink139.xml"/><Relationship Id="rId183" Type="http://schemas.openxmlformats.org/officeDocument/2006/relationships/customXml" Target="../ink/ink150.xml"/><Relationship Id="rId218" Type="http://schemas.openxmlformats.org/officeDocument/2006/relationships/customXml" Target="../ink/ink168.xml"/><Relationship Id="rId239" Type="http://schemas.openxmlformats.org/officeDocument/2006/relationships/customXml" Target="../ink/ink179.xml"/><Relationship Id="rId250" Type="http://schemas.openxmlformats.org/officeDocument/2006/relationships/image" Target="../media/image219.png"/><Relationship Id="rId271" Type="http://schemas.openxmlformats.org/officeDocument/2006/relationships/image" Target="../media/image229.png"/><Relationship Id="rId292" Type="http://schemas.openxmlformats.org/officeDocument/2006/relationships/customXml" Target="../ink/ink207.xml"/><Relationship Id="rId306" Type="http://schemas.openxmlformats.org/officeDocument/2006/relationships/image" Target="../media/image245.png"/><Relationship Id="rId24" Type="http://schemas.openxmlformats.org/officeDocument/2006/relationships/customXml" Target="../ink/ink67.xml"/><Relationship Id="rId45" Type="http://schemas.openxmlformats.org/officeDocument/2006/relationships/image" Target="../media/image122.png"/><Relationship Id="rId66" Type="http://schemas.openxmlformats.org/officeDocument/2006/relationships/image" Target="../media/image131.png"/><Relationship Id="rId87" Type="http://schemas.openxmlformats.org/officeDocument/2006/relationships/customXml" Target="../ink/ink100.xml"/><Relationship Id="rId110" Type="http://schemas.openxmlformats.org/officeDocument/2006/relationships/image" Target="../media/image152.png"/><Relationship Id="rId131" Type="http://schemas.openxmlformats.org/officeDocument/2006/relationships/customXml" Target="../ink/ink123.xml"/><Relationship Id="rId152" Type="http://schemas.openxmlformats.org/officeDocument/2006/relationships/customXml" Target="../ink/ink134.xml"/><Relationship Id="rId173" Type="http://schemas.openxmlformats.org/officeDocument/2006/relationships/image" Target="../media/image182.png"/><Relationship Id="rId194" Type="http://schemas.openxmlformats.org/officeDocument/2006/relationships/image" Target="../media/image192.png"/><Relationship Id="rId208" Type="http://schemas.openxmlformats.org/officeDocument/2006/relationships/image" Target="../media/image199.png"/><Relationship Id="rId229" Type="http://schemas.openxmlformats.org/officeDocument/2006/relationships/customXml" Target="../ink/ink174.xml"/><Relationship Id="rId240" Type="http://schemas.openxmlformats.org/officeDocument/2006/relationships/image" Target="../media/image214.png"/><Relationship Id="rId261" Type="http://schemas.openxmlformats.org/officeDocument/2006/relationships/customXml" Target="../ink/ink190.xml"/><Relationship Id="rId14" Type="http://schemas.openxmlformats.org/officeDocument/2006/relationships/customXml" Target="../ink/ink62.xml"/><Relationship Id="rId35" Type="http://schemas.openxmlformats.org/officeDocument/2006/relationships/image" Target="../media/image117.png"/><Relationship Id="rId56" Type="http://schemas.openxmlformats.org/officeDocument/2006/relationships/image" Target="../media/image126.png"/><Relationship Id="rId77" Type="http://schemas.openxmlformats.org/officeDocument/2006/relationships/image" Target="../media/image136.png"/><Relationship Id="rId100" Type="http://schemas.openxmlformats.org/officeDocument/2006/relationships/image" Target="../media/image147.png"/><Relationship Id="rId282" Type="http://schemas.openxmlformats.org/officeDocument/2006/relationships/image" Target="../media/image234.png"/><Relationship Id="rId8" Type="http://schemas.openxmlformats.org/officeDocument/2006/relationships/customXml" Target="../ink/ink59.xml"/><Relationship Id="rId98" Type="http://schemas.openxmlformats.org/officeDocument/2006/relationships/image" Target="../media/image146.png"/><Relationship Id="rId121" Type="http://schemas.openxmlformats.org/officeDocument/2006/relationships/image" Target="../media/image157.png"/><Relationship Id="rId142" Type="http://schemas.openxmlformats.org/officeDocument/2006/relationships/customXml" Target="../ink/ink129.xml"/><Relationship Id="rId163" Type="http://schemas.openxmlformats.org/officeDocument/2006/relationships/image" Target="../media/image177.png"/><Relationship Id="rId184" Type="http://schemas.openxmlformats.org/officeDocument/2006/relationships/image" Target="../media/image187.png"/><Relationship Id="rId219" Type="http://schemas.openxmlformats.org/officeDocument/2006/relationships/image" Target="../media/image204.png"/><Relationship Id="rId230" Type="http://schemas.openxmlformats.org/officeDocument/2006/relationships/image" Target="../media/image209.png"/><Relationship Id="rId251" Type="http://schemas.openxmlformats.org/officeDocument/2006/relationships/customXml" Target="../ink/ink185.xml"/><Relationship Id="rId25" Type="http://schemas.openxmlformats.org/officeDocument/2006/relationships/image" Target="../media/image112.png"/><Relationship Id="rId46" Type="http://schemas.openxmlformats.org/officeDocument/2006/relationships/customXml" Target="../ink/ink78.xml"/><Relationship Id="rId67" Type="http://schemas.openxmlformats.org/officeDocument/2006/relationships/customXml" Target="../ink/ink89.xml"/><Relationship Id="rId272" Type="http://schemas.openxmlformats.org/officeDocument/2006/relationships/customXml" Target="../ink/ink196.xml"/><Relationship Id="rId293" Type="http://schemas.openxmlformats.org/officeDocument/2006/relationships/image" Target="../media/image239.png"/><Relationship Id="rId307" Type="http://schemas.openxmlformats.org/officeDocument/2006/relationships/customXml" Target="../ink/ink215.xml"/><Relationship Id="rId88" Type="http://schemas.openxmlformats.org/officeDocument/2006/relationships/image" Target="../media/image141.png"/><Relationship Id="rId111" Type="http://schemas.openxmlformats.org/officeDocument/2006/relationships/customXml" Target="../ink/ink112.xml"/><Relationship Id="rId132" Type="http://schemas.openxmlformats.org/officeDocument/2006/relationships/customXml" Target="../ink/ink124.xml"/><Relationship Id="rId153" Type="http://schemas.openxmlformats.org/officeDocument/2006/relationships/image" Target="../media/image172.png"/><Relationship Id="rId174" Type="http://schemas.openxmlformats.org/officeDocument/2006/relationships/customXml" Target="../ink/ink145.xml"/><Relationship Id="rId195" Type="http://schemas.openxmlformats.org/officeDocument/2006/relationships/customXml" Target="../ink/ink156.xml"/><Relationship Id="rId209" Type="http://schemas.openxmlformats.org/officeDocument/2006/relationships/customXml" Target="../ink/ink163.xml"/><Relationship Id="rId220" Type="http://schemas.openxmlformats.org/officeDocument/2006/relationships/customXml" Target="../ink/ink169.xml"/><Relationship Id="rId241" Type="http://schemas.openxmlformats.org/officeDocument/2006/relationships/customXml" Target="../ink/ink180.xml"/><Relationship Id="rId15" Type="http://schemas.openxmlformats.org/officeDocument/2006/relationships/image" Target="../media/image107.png"/><Relationship Id="rId36" Type="http://schemas.openxmlformats.org/officeDocument/2006/relationships/customXml" Target="../ink/ink73.xml"/><Relationship Id="rId57" Type="http://schemas.openxmlformats.org/officeDocument/2006/relationships/customXml" Target="../ink/ink84.xml"/><Relationship Id="rId262" Type="http://schemas.openxmlformats.org/officeDocument/2006/relationships/image" Target="../media/image225.png"/><Relationship Id="rId283" Type="http://schemas.openxmlformats.org/officeDocument/2006/relationships/customXml" Target="../ink/ink202.xml"/><Relationship Id="rId78" Type="http://schemas.openxmlformats.org/officeDocument/2006/relationships/customXml" Target="../ink/ink95.xml"/><Relationship Id="rId99" Type="http://schemas.openxmlformats.org/officeDocument/2006/relationships/customXml" Target="../ink/ink106.xml"/><Relationship Id="rId101" Type="http://schemas.openxmlformats.org/officeDocument/2006/relationships/customXml" Target="../ink/ink107.xml"/><Relationship Id="rId122" Type="http://schemas.openxmlformats.org/officeDocument/2006/relationships/customXml" Target="../ink/ink118.xml"/><Relationship Id="rId143" Type="http://schemas.openxmlformats.org/officeDocument/2006/relationships/image" Target="../media/image167.png"/><Relationship Id="rId164" Type="http://schemas.openxmlformats.org/officeDocument/2006/relationships/customXml" Target="../ink/ink140.xml"/><Relationship Id="rId185" Type="http://schemas.openxmlformats.org/officeDocument/2006/relationships/customXml" Target="../ink/ink151.xml"/><Relationship Id="rId9" Type="http://schemas.openxmlformats.org/officeDocument/2006/relationships/image" Target="../media/image104.png"/><Relationship Id="rId210" Type="http://schemas.openxmlformats.org/officeDocument/2006/relationships/image" Target="../media/image200.png"/><Relationship Id="rId26" Type="http://schemas.openxmlformats.org/officeDocument/2006/relationships/customXml" Target="../ink/ink68.xml"/><Relationship Id="rId231" Type="http://schemas.openxmlformats.org/officeDocument/2006/relationships/customXml" Target="../ink/ink175.xml"/><Relationship Id="rId252" Type="http://schemas.openxmlformats.org/officeDocument/2006/relationships/image" Target="../media/image220.png"/><Relationship Id="rId273" Type="http://schemas.openxmlformats.org/officeDocument/2006/relationships/image" Target="../media/image230.png"/><Relationship Id="rId294" Type="http://schemas.openxmlformats.org/officeDocument/2006/relationships/customXml" Target="../ink/ink208.xml"/><Relationship Id="rId308" Type="http://schemas.openxmlformats.org/officeDocument/2006/relationships/image" Target="../media/image246.png"/><Relationship Id="rId47" Type="http://schemas.openxmlformats.org/officeDocument/2006/relationships/image" Target="../media/image18.png"/><Relationship Id="rId68" Type="http://schemas.openxmlformats.org/officeDocument/2006/relationships/customXml" Target="../ink/ink90.xml"/><Relationship Id="rId89" Type="http://schemas.openxmlformats.org/officeDocument/2006/relationships/customXml" Target="../ink/ink101.xml"/><Relationship Id="rId112" Type="http://schemas.openxmlformats.org/officeDocument/2006/relationships/image" Target="../media/image153.png"/><Relationship Id="rId133" Type="http://schemas.openxmlformats.org/officeDocument/2006/relationships/image" Target="../media/image162.png"/><Relationship Id="rId154" Type="http://schemas.openxmlformats.org/officeDocument/2006/relationships/customXml" Target="../ink/ink135.xml"/><Relationship Id="rId175" Type="http://schemas.openxmlformats.org/officeDocument/2006/relationships/image" Target="../media/image183.png"/><Relationship Id="rId196" Type="http://schemas.openxmlformats.org/officeDocument/2006/relationships/image" Target="../media/image193.png"/><Relationship Id="rId200" Type="http://schemas.openxmlformats.org/officeDocument/2006/relationships/image" Target="../media/image195.png"/><Relationship Id="rId16" Type="http://schemas.openxmlformats.org/officeDocument/2006/relationships/customXml" Target="../ink/ink63.xml"/><Relationship Id="rId221" Type="http://schemas.openxmlformats.org/officeDocument/2006/relationships/customXml" Target="../ink/ink170.xml"/><Relationship Id="rId242" Type="http://schemas.openxmlformats.org/officeDocument/2006/relationships/image" Target="../media/image215.png"/><Relationship Id="rId263" Type="http://schemas.openxmlformats.org/officeDocument/2006/relationships/customXml" Target="../ink/ink191.xml"/><Relationship Id="rId284" Type="http://schemas.openxmlformats.org/officeDocument/2006/relationships/image" Target="../media/image235.png"/><Relationship Id="rId37" Type="http://schemas.openxmlformats.org/officeDocument/2006/relationships/image" Target="../media/image118.png"/><Relationship Id="rId58" Type="http://schemas.openxmlformats.org/officeDocument/2006/relationships/image" Target="../media/image127.png"/><Relationship Id="rId79" Type="http://schemas.openxmlformats.org/officeDocument/2006/relationships/image" Target="../media/image137.png"/><Relationship Id="rId102" Type="http://schemas.openxmlformats.org/officeDocument/2006/relationships/image" Target="../media/image148.png"/><Relationship Id="rId123" Type="http://schemas.openxmlformats.org/officeDocument/2006/relationships/image" Target="../media/image158.png"/><Relationship Id="rId144" Type="http://schemas.openxmlformats.org/officeDocument/2006/relationships/customXml" Target="../ink/ink130.xml"/><Relationship Id="rId90" Type="http://schemas.openxmlformats.org/officeDocument/2006/relationships/image" Target="../media/image142.png"/><Relationship Id="rId165" Type="http://schemas.openxmlformats.org/officeDocument/2006/relationships/image" Target="../media/image178.png"/><Relationship Id="rId186" Type="http://schemas.openxmlformats.org/officeDocument/2006/relationships/image" Target="../media/image188.png"/><Relationship Id="rId211" Type="http://schemas.openxmlformats.org/officeDocument/2006/relationships/customXml" Target="../ink/ink164.xml"/><Relationship Id="rId232" Type="http://schemas.openxmlformats.org/officeDocument/2006/relationships/image" Target="../media/image210.png"/><Relationship Id="rId253" Type="http://schemas.openxmlformats.org/officeDocument/2006/relationships/customXml" Target="../ink/ink186.xml"/><Relationship Id="rId274" Type="http://schemas.openxmlformats.org/officeDocument/2006/relationships/customXml" Target="../ink/ink197.xml"/><Relationship Id="rId295" Type="http://schemas.openxmlformats.org/officeDocument/2006/relationships/image" Target="../media/image240.png"/><Relationship Id="rId309" Type="http://schemas.openxmlformats.org/officeDocument/2006/relationships/customXml" Target="../ink/ink216.xml"/><Relationship Id="rId27" Type="http://schemas.openxmlformats.org/officeDocument/2006/relationships/image" Target="../media/image113.png"/><Relationship Id="rId48" Type="http://schemas.openxmlformats.org/officeDocument/2006/relationships/customXml" Target="../ink/ink79.xml"/><Relationship Id="rId69" Type="http://schemas.openxmlformats.org/officeDocument/2006/relationships/image" Target="../media/image132.png"/><Relationship Id="rId113" Type="http://schemas.openxmlformats.org/officeDocument/2006/relationships/customXml" Target="../ink/ink113.xml"/><Relationship Id="rId134" Type="http://schemas.openxmlformats.org/officeDocument/2006/relationships/customXml" Target="../ink/ink125.xml"/><Relationship Id="rId80" Type="http://schemas.openxmlformats.org/officeDocument/2006/relationships/customXml" Target="../ink/ink96.xml"/><Relationship Id="rId155" Type="http://schemas.openxmlformats.org/officeDocument/2006/relationships/image" Target="../media/image173.png"/><Relationship Id="rId176" Type="http://schemas.openxmlformats.org/officeDocument/2006/relationships/customXml" Target="../ink/ink146.xml"/><Relationship Id="rId197" Type="http://schemas.openxmlformats.org/officeDocument/2006/relationships/customXml" Target="../ink/ink157.xml"/><Relationship Id="rId201" Type="http://schemas.openxmlformats.org/officeDocument/2006/relationships/customXml" Target="../ink/ink159.xml"/><Relationship Id="rId222" Type="http://schemas.openxmlformats.org/officeDocument/2006/relationships/image" Target="../media/image205.png"/><Relationship Id="rId243" Type="http://schemas.openxmlformats.org/officeDocument/2006/relationships/customXml" Target="../ink/ink181.xml"/><Relationship Id="rId264" Type="http://schemas.openxmlformats.org/officeDocument/2006/relationships/customXml" Target="../ink/ink192.xml"/><Relationship Id="rId285" Type="http://schemas.openxmlformats.org/officeDocument/2006/relationships/customXml" Target="../ink/ink203.xml"/><Relationship Id="rId17" Type="http://schemas.openxmlformats.org/officeDocument/2006/relationships/image" Target="../media/image108.png"/><Relationship Id="rId38" Type="http://schemas.openxmlformats.org/officeDocument/2006/relationships/customXml" Target="../ink/ink74.xml"/><Relationship Id="rId59" Type="http://schemas.openxmlformats.org/officeDocument/2006/relationships/customXml" Target="../ink/ink85.xml"/><Relationship Id="rId103" Type="http://schemas.openxmlformats.org/officeDocument/2006/relationships/customXml" Target="../ink/ink108.xml"/><Relationship Id="rId124" Type="http://schemas.openxmlformats.org/officeDocument/2006/relationships/customXml" Target="../ink/ink119.xml"/><Relationship Id="rId310" Type="http://schemas.openxmlformats.org/officeDocument/2006/relationships/image" Target="../media/image247.png"/><Relationship Id="rId70" Type="http://schemas.openxmlformats.org/officeDocument/2006/relationships/customXml" Target="../ink/ink91.xml"/><Relationship Id="rId91" Type="http://schemas.openxmlformats.org/officeDocument/2006/relationships/customXml" Target="../ink/ink102.xml"/><Relationship Id="rId145" Type="http://schemas.openxmlformats.org/officeDocument/2006/relationships/image" Target="../media/image168.png"/><Relationship Id="rId166" Type="http://schemas.openxmlformats.org/officeDocument/2006/relationships/customXml" Target="../ink/ink141.xml"/><Relationship Id="rId187" Type="http://schemas.openxmlformats.org/officeDocument/2006/relationships/customXml" Target="../ink/ink152.xml"/><Relationship Id="rId1" Type="http://schemas.openxmlformats.org/officeDocument/2006/relationships/slideLayout" Target="../slideLayouts/slideLayout3.xml"/><Relationship Id="rId212" Type="http://schemas.openxmlformats.org/officeDocument/2006/relationships/image" Target="../media/image201.png"/><Relationship Id="rId233" Type="http://schemas.openxmlformats.org/officeDocument/2006/relationships/customXml" Target="../ink/ink176.xml"/><Relationship Id="rId254" Type="http://schemas.openxmlformats.org/officeDocument/2006/relationships/image" Target="../media/image221.png"/><Relationship Id="rId28" Type="http://schemas.openxmlformats.org/officeDocument/2006/relationships/customXml" Target="../ink/ink69.xml"/><Relationship Id="rId49" Type="http://schemas.openxmlformats.org/officeDocument/2006/relationships/image" Target="../media/image123.png"/><Relationship Id="rId114" Type="http://schemas.openxmlformats.org/officeDocument/2006/relationships/image" Target="../media/image154.png"/><Relationship Id="rId275" Type="http://schemas.openxmlformats.org/officeDocument/2006/relationships/image" Target="../media/image231.png"/><Relationship Id="rId296" Type="http://schemas.openxmlformats.org/officeDocument/2006/relationships/customXml" Target="../ink/ink209.xml"/><Relationship Id="rId300" Type="http://schemas.openxmlformats.org/officeDocument/2006/relationships/image" Target="../media/image242.png"/><Relationship Id="rId60" Type="http://schemas.openxmlformats.org/officeDocument/2006/relationships/image" Target="../media/image128.png"/><Relationship Id="rId81" Type="http://schemas.openxmlformats.org/officeDocument/2006/relationships/image" Target="../media/image138.png"/><Relationship Id="rId135" Type="http://schemas.openxmlformats.org/officeDocument/2006/relationships/image" Target="../media/image163.png"/><Relationship Id="rId156" Type="http://schemas.openxmlformats.org/officeDocument/2006/relationships/customXml" Target="../ink/ink136.xml"/><Relationship Id="rId177" Type="http://schemas.openxmlformats.org/officeDocument/2006/relationships/image" Target="../media/image184.png"/><Relationship Id="rId198" Type="http://schemas.openxmlformats.org/officeDocument/2006/relationships/image" Target="../media/image194.png"/><Relationship Id="rId202" Type="http://schemas.openxmlformats.org/officeDocument/2006/relationships/image" Target="../media/image196.png"/><Relationship Id="rId223" Type="http://schemas.openxmlformats.org/officeDocument/2006/relationships/customXml" Target="../ink/ink171.xml"/><Relationship Id="rId244" Type="http://schemas.openxmlformats.org/officeDocument/2006/relationships/image" Target="../media/image216.png"/><Relationship Id="rId18" Type="http://schemas.openxmlformats.org/officeDocument/2006/relationships/customXml" Target="../ink/ink64.xml"/><Relationship Id="rId39" Type="http://schemas.openxmlformats.org/officeDocument/2006/relationships/image" Target="../media/image119.png"/><Relationship Id="rId265" Type="http://schemas.openxmlformats.org/officeDocument/2006/relationships/image" Target="../media/image226.png"/><Relationship Id="rId286" Type="http://schemas.openxmlformats.org/officeDocument/2006/relationships/image" Target="../media/image236.png"/><Relationship Id="rId50" Type="http://schemas.openxmlformats.org/officeDocument/2006/relationships/customXml" Target="../ink/ink80.xml"/><Relationship Id="rId104" Type="http://schemas.openxmlformats.org/officeDocument/2006/relationships/image" Target="../media/image149.png"/><Relationship Id="rId125" Type="http://schemas.openxmlformats.org/officeDocument/2006/relationships/image" Target="../media/image159.png"/><Relationship Id="rId146" Type="http://schemas.openxmlformats.org/officeDocument/2006/relationships/customXml" Target="../ink/ink131.xml"/><Relationship Id="rId167" Type="http://schemas.openxmlformats.org/officeDocument/2006/relationships/image" Target="../media/image179.png"/><Relationship Id="rId188" Type="http://schemas.openxmlformats.org/officeDocument/2006/relationships/image" Target="../media/image189.png"/><Relationship Id="rId311" Type="http://schemas.openxmlformats.org/officeDocument/2006/relationships/customXml" Target="../ink/ink217.xml"/><Relationship Id="rId71" Type="http://schemas.openxmlformats.org/officeDocument/2006/relationships/image" Target="../media/image133.png"/><Relationship Id="rId92" Type="http://schemas.openxmlformats.org/officeDocument/2006/relationships/image" Target="../media/image143.png"/><Relationship Id="rId213" Type="http://schemas.openxmlformats.org/officeDocument/2006/relationships/customXml" Target="../ink/ink165.xml"/><Relationship Id="rId234" Type="http://schemas.openxmlformats.org/officeDocument/2006/relationships/image" Target="../media/image211.png"/><Relationship Id="rId2" Type="http://schemas.openxmlformats.org/officeDocument/2006/relationships/customXml" Target="../ink/ink56.xml"/><Relationship Id="rId29" Type="http://schemas.openxmlformats.org/officeDocument/2006/relationships/image" Target="../media/image114.png"/><Relationship Id="rId255" Type="http://schemas.openxmlformats.org/officeDocument/2006/relationships/customXml" Target="../ink/ink187.xml"/><Relationship Id="rId276" Type="http://schemas.openxmlformats.org/officeDocument/2006/relationships/customXml" Target="../ink/ink198.xml"/><Relationship Id="rId297" Type="http://schemas.openxmlformats.org/officeDocument/2006/relationships/image" Target="../media/image241.png"/><Relationship Id="rId40" Type="http://schemas.openxmlformats.org/officeDocument/2006/relationships/customXml" Target="../ink/ink75.xml"/><Relationship Id="rId115" Type="http://schemas.openxmlformats.org/officeDocument/2006/relationships/customXml" Target="../ink/ink114.xml"/><Relationship Id="rId136" Type="http://schemas.openxmlformats.org/officeDocument/2006/relationships/customXml" Target="../ink/ink126.xml"/><Relationship Id="rId157" Type="http://schemas.openxmlformats.org/officeDocument/2006/relationships/image" Target="../media/image174.png"/><Relationship Id="rId178" Type="http://schemas.openxmlformats.org/officeDocument/2006/relationships/customXml" Target="../ink/ink147.xml"/><Relationship Id="rId301" Type="http://schemas.openxmlformats.org/officeDocument/2006/relationships/customXml" Target="../ink/ink212.xml"/><Relationship Id="rId61" Type="http://schemas.openxmlformats.org/officeDocument/2006/relationships/customXml" Target="../ink/ink86.xml"/><Relationship Id="rId82" Type="http://schemas.openxmlformats.org/officeDocument/2006/relationships/customXml" Target="../ink/ink97.xml"/><Relationship Id="rId199" Type="http://schemas.openxmlformats.org/officeDocument/2006/relationships/customXml" Target="../ink/ink158.xml"/><Relationship Id="rId203" Type="http://schemas.openxmlformats.org/officeDocument/2006/relationships/customXml" Target="../ink/ink160.xml"/><Relationship Id="rId19" Type="http://schemas.openxmlformats.org/officeDocument/2006/relationships/image" Target="../media/image109.png"/><Relationship Id="rId224" Type="http://schemas.openxmlformats.org/officeDocument/2006/relationships/image" Target="../media/image206.png"/><Relationship Id="rId245" Type="http://schemas.openxmlformats.org/officeDocument/2006/relationships/customXml" Target="../ink/ink182.xml"/><Relationship Id="rId266" Type="http://schemas.openxmlformats.org/officeDocument/2006/relationships/customXml" Target="../ink/ink193.xml"/><Relationship Id="rId287" Type="http://schemas.openxmlformats.org/officeDocument/2006/relationships/customXml" Target="../ink/ink204.xml"/><Relationship Id="rId30" Type="http://schemas.openxmlformats.org/officeDocument/2006/relationships/customXml" Target="../ink/ink70.xml"/><Relationship Id="rId105" Type="http://schemas.openxmlformats.org/officeDocument/2006/relationships/customXml" Target="../ink/ink109.xml"/><Relationship Id="rId126" Type="http://schemas.openxmlformats.org/officeDocument/2006/relationships/customXml" Target="../ink/ink120.xml"/><Relationship Id="rId147" Type="http://schemas.openxmlformats.org/officeDocument/2006/relationships/image" Target="../media/image169.png"/><Relationship Id="rId168" Type="http://schemas.openxmlformats.org/officeDocument/2006/relationships/customXml" Target="../ink/ink142.xml"/><Relationship Id="rId312" Type="http://schemas.openxmlformats.org/officeDocument/2006/relationships/customXml" Target="../ink/ink218.xml"/><Relationship Id="rId51" Type="http://schemas.openxmlformats.org/officeDocument/2006/relationships/image" Target="../media/image124.png"/><Relationship Id="rId72" Type="http://schemas.openxmlformats.org/officeDocument/2006/relationships/customXml" Target="../ink/ink92.xml"/><Relationship Id="rId93" Type="http://schemas.openxmlformats.org/officeDocument/2006/relationships/customXml" Target="../ink/ink103.xml"/><Relationship Id="rId189" Type="http://schemas.openxmlformats.org/officeDocument/2006/relationships/customXml" Target="../ink/ink153.xml"/><Relationship Id="rId3" Type="http://schemas.openxmlformats.org/officeDocument/2006/relationships/image" Target="../media/image101.png"/><Relationship Id="rId214" Type="http://schemas.openxmlformats.org/officeDocument/2006/relationships/customXml" Target="../ink/ink166.xml"/><Relationship Id="rId235" Type="http://schemas.openxmlformats.org/officeDocument/2006/relationships/customXml" Target="../ink/ink177.xml"/><Relationship Id="rId256" Type="http://schemas.openxmlformats.org/officeDocument/2006/relationships/image" Target="../media/image222.png"/><Relationship Id="rId277" Type="http://schemas.openxmlformats.org/officeDocument/2006/relationships/image" Target="../media/image232.png"/><Relationship Id="rId298" Type="http://schemas.openxmlformats.org/officeDocument/2006/relationships/customXml" Target="../ink/ink210.xml"/><Relationship Id="rId116" Type="http://schemas.openxmlformats.org/officeDocument/2006/relationships/customXml" Target="../ink/ink115.xml"/><Relationship Id="rId137" Type="http://schemas.openxmlformats.org/officeDocument/2006/relationships/image" Target="../media/image164.png"/><Relationship Id="rId158" Type="http://schemas.openxmlformats.org/officeDocument/2006/relationships/customXml" Target="../ink/ink137.xml"/><Relationship Id="rId302" Type="http://schemas.openxmlformats.org/officeDocument/2006/relationships/image" Target="../media/image243.png"/><Relationship Id="rId20" Type="http://schemas.openxmlformats.org/officeDocument/2006/relationships/customXml" Target="../ink/ink65.xml"/><Relationship Id="rId41" Type="http://schemas.openxmlformats.org/officeDocument/2006/relationships/image" Target="../media/image120.png"/><Relationship Id="rId62" Type="http://schemas.openxmlformats.org/officeDocument/2006/relationships/image" Target="../media/image129.png"/><Relationship Id="rId83" Type="http://schemas.openxmlformats.org/officeDocument/2006/relationships/customXml" Target="../ink/ink98.xml"/><Relationship Id="rId179" Type="http://schemas.openxmlformats.org/officeDocument/2006/relationships/image" Target="../media/image185.png"/><Relationship Id="rId190" Type="http://schemas.openxmlformats.org/officeDocument/2006/relationships/image" Target="../media/image190.png"/><Relationship Id="rId204" Type="http://schemas.openxmlformats.org/officeDocument/2006/relationships/image" Target="../media/image197.png"/><Relationship Id="rId225" Type="http://schemas.openxmlformats.org/officeDocument/2006/relationships/customXml" Target="../ink/ink172.xml"/><Relationship Id="rId246" Type="http://schemas.openxmlformats.org/officeDocument/2006/relationships/image" Target="../media/image217.png"/><Relationship Id="rId267" Type="http://schemas.openxmlformats.org/officeDocument/2006/relationships/image" Target="../media/image227.png"/><Relationship Id="rId288" Type="http://schemas.openxmlformats.org/officeDocument/2006/relationships/image" Target="../media/image237.png"/><Relationship Id="rId106" Type="http://schemas.openxmlformats.org/officeDocument/2006/relationships/image" Target="../media/image150.png"/><Relationship Id="rId127" Type="http://schemas.openxmlformats.org/officeDocument/2006/relationships/image" Target="../media/image160.png"/><Relationship Id="rId313" Type="http://schemas.openxmlformats.org/officeDocument/2006/relationships/image" Target="../media/image248.png"/><Relationship Id="rId10" Type="http://schemas.openxmlformats.org/officeDocument/2006/relationships/customXml" Target="../ink/ink60.xml"/><Relationship Id="rId31" Type="http://schemas.openxmlformats.org/officeDocument/2006/relationships/image" Target="../media/image115.png"/><Relationship Id="rId52" Type="http://schemas.openxmlformats.org/officeDocument/2006/relationships/customXml" Target="../ink/ink81.xml"/><Relationship Id="rId73" Type="http://schemas.openxmlformats.org/officeDocument/2006/relationships/image" Target="../media/image134.png"/><Relationship Id="rId94" Type="http://schemas.openxmlformats.org/officeDocument/2006/relationships/image" Target="../media/image144.png"/><Relationship Id="rId148" Type="http://schemas.openxmlformats.org/officeDocument/2006/relationships/customXml" Target="../ink/ink132.xml"/><Relationship Id="rId169" Type="http://schemas.openxmlformats.org/officeDocument/2006/relationships/image" Target="../media/image180.png"/><Relationship Id="rId4" Type="http://schemas.openxmlformats.org/officeDocument/2006/relationships/customXml" Target="../ink/ink57.xml"/><Relationship Id="rId180" Type="http://schemas.openxmlformats.org/officeDocument/2006/relationships/customXml" Target="../ink/ink148.xml"/><Relationship Id="rId215" Type="http://schemas.openxmlformats.org/officeDocument/2006/relationships/image" Target="../media/image202.png"/><Relationship Id="rId236" Type="http://schemas.openxmlformats.org/officeDocument/2006/relationships/image" Target="../media/image212.png"/><Relationship Id="rId257" Type="http://schemas.openxmlformats.org/officeDocument/2006/relationships/customXml" Target="../ink/ink188.xml"/><Relationship Id="rId278" Type="http://schemas.openxmlformats.org/officeDocument/2006/relationships/customXml" Target="../ink/ink199.xml"/><Relationship Id="rId303" Type="http://schemas.openxmlformats.org/officeDocument/2006/relationships/customXml" Target="../ink/ink213.xml"/><Relationship Id="rId42" Type="http://schemas.openxmlformats.org/officeDocument/2006/relationships/customXml" Target="../ink/ink76.xml"/><Relationship Id="rId84" Type="http://schemas.openxmlformats.org/officeDocument/2006/relationships/image" Target="../media/image139.png"/><Relationship Id="rId138" Type="http://schemas.openxmlformats.org/officeDocument/2006/relationships/customXml" Target="../ink/ink127.xml"/><Relationship Id="rId191" Type="http://schemas.openxmlformats.org/officeDocument/2006/relationships/customXml" Target="../ink/ink154.xml"/><Relationship Id="rId205" Type="http://schemas.openxmlformats.org/officeDocument/2006/relationships/customXml" Target="../ink/ink161.xml"/><Relationship Id="rId247" Type="http://schemas.openxmlformats.org/officeDocument/2006/relationships/customXml" Target="../ink/ink183.xml"/><Relationship Id="rId107" Type="http://schemas.openxmlformats.org/officeDocument/2006/relationships/customXml" Target="../ink/ink110.xml"/><Relationship Id="rId289" Type="http://schemas.openxmlformats.org/officeDocument/2006/relationships/customXml" Target="../ink/ink205.xml"/><Relationship Id="rId11" Type="http://schemas.openxmlformats.org/officeDocument/2006/relationships/image" Target="../media/image105.png"/><Relationship Id="rId53" Type="http://schemas.openxmlformats.org/officeDocument/2006/relationships/image" Target="../media/image125.png"/><Relationship Id="rId149" Type="http://schemas.openxmlformats.org/officeDocument/2006/relationships/image" Target="../media/image170.png"/><Relationship Id="rId314" Type="http://schemas.openxmlformats.org/officeDocument/2006/relationships/customXml" Target="../ink/ink219.xml"/><Relationship Id="rId95" Type="http://schemas.openxmlformats.org/officeDocument/2006/relationships/customXml" Target="../ink/ink104.xml"/><Relationship Id="rId160" Type="http://schemas.openxmlformats.org/officeDocument/2006/relationships/customXml" Target="../ink/ink138.xml"/><Relationship Id="rId216" Type="http://schemas.openxmlformats.org/officeDocument/2006/relationships/customXml" Target="../ink/ink167.xml"/><Relationship Id="rId258" Type="http://schemas.openxmlformats.org/officeDocument/2006/relationships/image" Target="../media/image223.png"/><Relationship Id="rId22" Type="http://schemas.openxmlformats.org/officeDocument/2006/relationships/customXml" Target="../ink/ink66.xml"/><Relationship Id="rId64" Type="http://schemas.openxmlformats.org/officeDocument/2006/relationships/image" Target="../media/image130.png"/><Relationship Id="rId118" Type="http://schemas.openxmlformats.org/officeDocument/2006/relationships/customXml" Target="../ink/ink116.xml"/><Relationship Id="rId171" Type="http://schemas.openxmlformats.org/officeDocument/2006/relationships/image" Target="../media/image181.png"/><Relationship Id="rId227" Type="http://schemas.openxmlformats.org/officeDocument/2006/relationships/customXml" Target="../ink/ink173.xml"/><Relationship Id="rId269" Type="http://schemas.openxmlformats.org/officeDocument/2006/relationships/image" Target="../media/image228.png"/><Relationship Id="rId33" Type="http://schemas.openxmlformats.org/officeDocument/2006/relationships/image" Target="../media/image116.png"/><Relationship Id="rId129" Type="http://schemas.openxmlformats.org/officeDocument/2006/relationships/image" Target="../media/image161.png"/><Relationship Id="rId280" Type="http://schemas.openxmlformats.org/officeDocument/2006/relationships/customXml" Target="../ink/ink200.xml"/><Relationship Id="rId75" Type="http://schemas.openxmlformats.org/officeDocument/2006/relationships/image" Target="../media/image135.png"/><Relationship Id="rId140" Type="http://schemas.openxmlformats.org/officeDocument/2006/relationships/customXml" Target="../ink/ink128.xml"/><Relationship Id="rId182" Type="http://schemas.openxmlformats.org/officeDocument/2006/relationships/image" Target="../media/image186.png"/><Relationship Id="rId6" Type="http://schemas.openxmlformats.org/officeDocument/2006/relationships/customXml" Target="../ink/ink58.xml"/><Relationship Id="rId238" Type="http://schemas.openxmlformats.org/officeDocument/2006/relationships/image" Target="../media/image213.png"/><Relationship Id="rId291" Type="http://schemas.openxmlformats.org/officeDocument/2006/relationships/customXml" Target="../ink/ink206.xml"/><Relationship Id="rId305" Type="http://schemas.openxmlformats.org/officeDocument/2006/relationships/customXml" Target="../ink/ink214.xml"/><Relationship Id="rId44" Type="http://schemas.openxmlformats.org/officeDocument/2006/relationships/customXml" Target="../ink/ink77.xml"/><Relationship Id="rId86" Type="http://schemas.openxmlformats.org/officeDocument/2006/relationships/image" Target="../media/image140.png"/><Relationship Id="rId151" Type="http://schemas.openxmlformats.org/officeDocument/2006/relationships/image" Target="../media/image171.png"/></Relationships>
</file>

<file path=ppt/slides/_rels/slide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oleObject" Target="../embeddings/oleObject2.bin"/><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17" Type="http://schemas.openxmlformats.org/officeDocument/2006/relationships/customXml" Target="../ink/ink279.xml"/><Relationship Id="rId299" Type="http://schemas.openxmlformats.org/officeDocument/2006/relationships/customXml" Target="../ink/ink372.xml"/><Relationship Id="rId21" Type="http://schemas.openxmlformats.org/officeDocument/2006/relationships/image" Target="../media/image257.png"/><Relationship Id="rId63" Type="http://schemas.openxmlformats.org/officeDocument/2006/relationships/customXml" Target="../ink/ink251.xml"/><Relationship Id="rId159" Type="http://schemas.openxmlformats.org/officeDocument/2006/relationships/customXml" Target="../ink/ink300.xml"/><Relationship Id="rId324" Type="http://schemas.openxmlformats.org/officeDocument/2006/relationships/image" Target="../media/image404.png"/><Relationship Id="rId170" Type="http://schemas.openxmlformats.org/officeDocument/2006/relationships/customXml" Target="../ink/ink306.xml"/><Relationship Id="rId226" Type="http://schemas.openxmlformats.org/officeDocument/2006/relationships/customXml" Target="../ink/ink335.xml"/><Relationship Id="rId268" Type="http://schemas.openxmlformats.org/officeDocument/2006/relationships/image" Target="../media/image376.png"/><Relationship Id="rId32" Type="http://schemas.openxmlformats.org/officeDocument/2006/relationships/image" Target="../media/image262.png"/><Relationship Id="rId74" Type="http://schemas.openxmlformats.org/officeDocument/2006/relationships/customXml" Target="../ink/ink257.xml"/><Relationship Id="rId128" Type="http://schemas.openxmlformats.org/officeDocument/2006/relationships/image" Target="../media/image309.png"/><Relationship Id="rId335" Type="http://schemas.openxmlformats.org/officeDocument/2006/relationships/customXml" Target="../ink/ink390.xml"/><Relationship Id="rId5" Type="http://schemas.openxmlformats.org/officeDocument/2006/relationships/image" Target="../media/image249.png"/><Relationship Id="rId181" Type="http://schemas.openxmlformats.org/officeDocument/2006/relationships/image" Target="../media/image334.png"/><Relationship Id="rId237" Type="http://schemas.openxmlformats.org/officeDocument/2006/relationships/customXml" Target="../ink/ink341.xml"/><Relationship Id="rId279" Type="http://schemas.openxmlformats.org/officeDocument/2006/relationships/customXml" Target="../ink/ink362.xml"/><Relationship Id="rId43" Type="http://schemas.openxmlformats.org/officeDocument/2006/relationships/customXml" Target="../ink/ink241.xml"/><Relationship Id="rId139" Type="http://schemas.openxmlformats.org/officeDocument/2006/relationships/customXml" Target="../ink/ink290.xml"/><Relationship Id="rId290" Type="http://schemas.openxmlformats.org/officeDocument/2006/relationships/image" Target="../media/image387.png"/><Relationship Id="rId304" Type="http://schemas.openxmlformats.org/officeDocument/2006/relationships/image" Target="../media/image394.png"/><Relationship Id="rId85" Type="http://schemas.openxmlformats.org/officeDocument/2006/relationships/image" Target="../media/image288.png"/><Relationship Id="rId150" Type="http://schemas.openxmlformats.org/officeDocument/2006/relationships/image" Target="../media/image320.png"/><Relationship Id="rId192" Type="http://schemas.openxmlformats.org/officeDocument/2006/relationships/image" Target="../media/image339.png"/><Relationship Id="rId206" Type="http://schemas.openxmlformats.org/officeDocument/2006/relationships/image" Target="../media/image346.png"/><Relationship Id="rId248" Type="http://schemas.openxmlformats.org/officeDocument/2006/relationships/image" Target="../media/image366.png"/><Relationship Id="rId12" Type="http://schemas.openxmlformats.org/officeDocument/2006/relationships/customXml" Target="../ink/ink225.xml"/><Relationship Id="rId108" Type="http://schemas.openxmlformats.org/officeDocument/2006/relationships/image" Target="../media/image299.png"/><Relationship Id="rId315" Type="http://schemas.openxmlformats.org/officeDocument/2006/relationships/customXml" Target="../ink/ink380.xml"/><Relationship Id="rId54" Type="http://schemas.openxmlformats.org/officeDocument/2006/relationships/image" Target="../media/image273.png"/><Relationship Id="rId96" Type="http://schemas.openxmlformats.org/officeDocument/2006/relationships/customXml" Target="../ink/ink268.xml"/><Relationship Id="rId161" Type="http://schemas.openxmlformats.org/officeDocument/2006/relationships/customXml" Target="../ink/ink301.xml"/><Relationship Id="rId217" Type="http://schemas.openxmlformats.org/officeDocument/2006/relationships/image" Target="../media/image351.png"/><Relationship Id="rId259" Type="http://schemas.openxmlformats.org/officeDocument/2006/relationships/customXml" Target="../ink/ink352.xml"/><Relationship Id="rId23" Type="http://schemas.openxmlformats.org/officeDocument/2006/relationships/image" Target="../media/image258.png"/><Relationship Id="rId119" Type="http://schemas.openxmlformats.org/officeDocument/2006/relationships/customXml" Target="../ink/ink280.xml"/><Relationship Id="rId270" Type="http://schemas.openxmlformats.org/officeDocument/2006/relationships/image" Target="../media/image377.png"/><Relationship Id="rId326" Type="http://schemas.openxmlformats.org/officeDocument/2006/relationships/image" Target="../media/image405.png"/><Relationship Id="rId65" Type="http://schemas.openxmlformats.org/officeDocument/2006/relationships/customXml" Target="../ink/ink252.xml"/><Relationship Id="rId130" Type="http://schemas.openxmlformats.org/officeDocument/2006/relationships/image" Target="../media/image310.png"/><Relationship Id="rId172" Type="http://schemas.openxmlformats.org/officeDocument/2006/relationships/customXml" Target="../ink/ink307.xml"/><Relationship Id="rId228" Type="http://schemas.openxmlformats.org/officeDocument/2006/relationships/customXml" Target="../ink/ink336.xml"/><Relationship Id="rId281" Type="http://schemas.openxmlformats.org/officeDocument/2006/relationships/customXml" Target="../ink/ink363.xml"/><Relationship Id="rId337" Type="http://schemas.openxmlformats.org/officeDocument/2006/relationships/image" Target="../media/image410.png"/><Relationship Id="rId34" Type="http://schemas.openxmlformats.org/officeDocument/2006/relationships/image" Target="../media/image263.png"/><Relationship Id="rId76" Type="http://schemas.openxmlformats.org/officeDocument/2006/relationships/customXml" Target="../ink/ink258.xml"/><Relationship Id="rId141" Type="http://schemas.openxmlformats.org/officeDocument/2006/relationships/customXml" Target="../ink/ink291.xml"/><Relationship Id="rId7" Type="http://schemas.openxmlformats.org/officeDocument/2006/relationships/image" Target="../media/image250.png"/><Relationship Id="rId183" Type="http://schemas.openxmlformats.org/officeDocument/2006/relationships/image" Target="../media/image335.png"/><Relationship Id="rId239" Type="http://schemas.openxmlformats.org/officeDocument/2006/relationships/customXml" Target="../ink/ink342.xml"/><Relationship Id="rId250" Type="http://schemas.openxmlformats.org/officeDocument/2006/relationships/image" Target="../media/image367.png"/><Relationship Id="rId292" Type="http://schemas.openxmlformats.org/officeDocument/2006/relationships/image" Target="../media/image388.png"/><Relationship Id="rId306" Type="http://schemas.openxmlformats.org/officeDocument/2006/relationships/image" Target="../media/image395.png"/><Relationship Id="rId45" Type="http://schemas.openxmlformats.org/officeDocument/2006/relationships/customXml" Target="../ink/ink242.xml"/><Relationship Id="rId87" Type="http://schemas.openxmlformats.org/officeDocument/2006/relationships/image" Target="../media/image289.png"/><Relationship Id="rId110" Type="http://schemas.openxmlformats.org/officeDocument/2006/relationships/image" Target="../media/image300.png"/><Relationship Id="rId152" Type="http://schemas.openxmlformats.org/officeDocument/2006/relationships/image" Target="../media/image321.png"/><Relationship Id="rId194" Type="http://schemas.openxmlformats.org/officeDocument/2006/relationships/image" Target="../media/image340.png"/><Relationship Id="rId208" Type="http://schemas.openxmlformats.org/officeDocument/2006/relationships/image" Target="../media/image347.png"/><Relationship Id="rId240" Type="http://schemas.openxmlformats.org/officeDocument/2006/relationships/image" Target="../media/image362.png"/><Relationship Id="rId261" Type="http://schemas.openxmlformats.org/officeDocument/2006/relationships/customXml" Target="../ink/ink353.xml"/><Relationship Id="rId14" Type="http://schemas.openxmlformats.org/officeDocument/2006/relationships/customXml" Target="../ink/ink226.xml"/><Relationship Id="rId35" Type="http://schemas.openxmlformats.org/officeDocument/2006/relationships/customXml" Target="../ink/ink237.xml"/><Relationship Id="rId56" Type="http://schemas.openxmlformats.org/officeDocument/2006/relationships/image" Target="../media/image274.png"/><Relationship Id="rId77" Type="http://schemas.openxmlformats.org/officeDocument/2006/relationships/image" Target="../media/image284.png"/><Relationship Id="rId100" Type="http://schemas.openxmlformats.org/officeDocument/2006/relationships/image" Target="../media/image295.png"/><Relationship Id="rId282" Type="http://schemas.openxmlformats.org/officeDocument/2006/relationships/image" Target="../media/image383.png"/><Relationship Id="rId317" Type="http://schemas.openxmlformats.org/officeDocument/2006/relationships/customXml" Target="../ink/ink381.xml"/><Relationship Id="rId338" Type="http://schemas.openxmlformats.org/officeDocument/2006/relationships/customXml" Target="../ink/ink392.xml"/><Relationship Id="rId8" Type="http://schemas.openxmlformats.org/officeDocument/2006/relationships/customXml" Target="../ink/ink223.xml"/><Relationship Id="rId98" Type="http://schemas.openxmlformats.org/officeDocument/2006/relationships/image" Target="../media/image294.png"/><Relationship Id="rId121" Type="http://schemas.openxmlformats.org/officeDocument/2006/relationships/customXml" Target="../ink/ink281.xml"/><Relationship Id="rId142" Type="http://schemas.openxmlformats.org/officeDocument/2006/relationships/image" Target="../media/image316.png"/><Relationship Id="rId163" Type="http://schemas.openxmlformats.org/officeDocument/2006/relationships/image" Target="../media/image325.png"/><Relationship Id="rId184" Type="http://schemas.openxmlformats.org/officeDocument/2006/relationships/customXml" Target="../ink/ink313.xml"/><Relationship Id="rId219" Type="http://schemas.openxmlformats.org/officeDocument/2006/relationships/image" Target="../media/image352.png"/><Relationship Id="rId230" Type="http://schemas.openxmlformats.org/officeDocument/2006/relationships/image" Target="../media/image357.png"/><Relationship Id="rId251" Type="http://schemas.openxmlformats.org/officeDocument/2006/relationships/customXml" Target="../ink/ink348.xml"/><Relationship Id="rId25" Type="http://schemas.openxmlformats.org/officeDocument/2006/relationships/image" Target="../media/image259.png"/><Relationship Id="rId46" Type="http://schemas.openxmlformats.org/officeDocument/2006/relationships/image" Target="../media/image269.png"/><Relationship Id="rId67" Type="http://schemas.openxmlformats.org/officeDocument/2006/relationships/customXml" Target="../ink/ink253.xml"/><Relationship Id="rId272" Type="http://schemas.openxmlformats.org/officeDocument/2006/relationships/image" Target="../media/image378.png"/><Relationship Id="rId293" Type="http://schemas.openxmlformats.org/officeDocument/2006/relationships/customXml" Target="../ink/ink369.xml"/><Relationship Id="rId307" Type="http://schemas.openxmlformats.org/officeDocument/2006/relationships/customXml" Target="../ink/ink376.xml"/><Relationship Id="rId328" Type="http://schemas.openxmlformats.org/officeDocument/2006/relationships/image" Target="../media/image406.png"/><Relationship Id="rId88" Type="http://schemas.openxmlformats.org/officeDocument/2006/relationships/customXml" Target="../ink/ink264.xml"/><Relationship Id="rId111" Type="http://schemas.openxmlformats.org/officeDocument/2006/relationships/customXml" Target="../ink/ink276.xml"/><Relationship Id="rId132" Type="http://schemas.openxmlformats.org/officeDocument/2006/relationships/image" Target="../media/image311.png"/><Relationship Id="rId153" Type="http://schemas.openxmlformats.org/officeDocument/2006/relationships/customXml" Target="../ink/ink297.xml"/><Relationship Id="rId174" Type="http://schemas.openxmlformats.org/officeDocument/2006/relationships/customXml" Target="../ink/ink308.xml"/><Relationship Id="rId195" Type="http://schemas.openxmlformats.org/officeDocument/2006/relationships/customXml" Target="../ink/ink319.xml"/><Relationship Id="rId209" Type="http://schemas.openxmlformats.org/officeDocument/2006/relationships/customXml" Target="../ink/ink326.xml"/><Relationship Id="rId220" Type="http://schemas.openxmlformats.org/officeDocument/2006/relationships/customXml" Target="../ink/ink332.xml"/><Relationship Id="rId241" Type="http://schemas.openxmlformats.org/officeDocument/2006/relationships/customXml" Target="../ink/ink343.xml"/><Relationship Id="rId15" Type="http://schemas.openxmlformats.org/officeDocument/2006/relationships/image" Target="../media/image254.png"/><Relationship Id="rId36" Type="http://schemas.openxmlformats.org/officeDocument/2006/relationships/image" Target="../media/image264.png"/><Relationship Id="rId57" Type="http://schemas.openxmlformats.org/officeDocument/2006/relationships/customXml" Target="../ink/ink248.xml"/><Relationship Id="rId262" Type="http://schemas.openxmlformats.org/officeDocument/2006/relationships/image" Target="../media/image373.png"/><Relationship Id="rId283" Type="http://schemas.openxmlformats.org/officeDocument/2006/relationships/customXml" Target="../ink/ink364.xml"/><Relationship Id="rId318" Type="http://schemas.openxmlformats.org/officeDocument/2006/relationships/image" Target="../media/image401.png"/><Relationship Id="rId339" Type="http://schemas.openxmlformats.org/officeDocument/2006/relationships/image" Target="../media/image173.png"/><Relationship Id="rId78" Type="http://schemas.openxmlformats.org/officeDocument/2006/relationships/customXml" Target="../ink/ink259.xml"/><Relationship Id="rId99" Type="http://schemas.openxmlformats.org/officeDocument/2006/relationships/customXml" Target="../ink/ink270.xml"/><Relationship Id="rId101" Type="http://schemas.openxmlformats.org/officeDocument/2006/relationships/customXml" Target="../ink/ink271.xml"/><Relationship Id="rId122" Type="http://schemas.openxmlformats.org/officeDocument/2006/relationships/image" Target="../media/image306.png"/><Relationship Id="rId143" Type="http://schemas.openxmlformats.org/officeDocument/2006/relationships/customXml" Target="../ink/ink292.xml"/><Relationship Id="rId164" Type="http://schemas.openxmlformats.org/officeDocument/2006/relationships/customXml" Target="../ink/ink303.xml"/><Relationship Id="rId185" Type="http://schemas.openxmlformats.org/officeDocument/2006/relationships/image" Target="../media/image336.png"/><Relationship Id="rId9" Type="http://schemas.openxmlformats.org/officeDocument/2006/relationships/image" Target="../media/image251.png"/><Relationship Id="rId210" Type="http://schemas.openxmlformats.org/officeDocument/2006/relationships/customXml" Target="../ink/ink327.xml"/><Relationship Id="rId26" Type="http://schemas.openxmlformats.org/officeDocument/2006/relationships/customXml" Target="../ink/ink232.xml"/><Relationship Id="rId231" Type="http://schemas.openxmlformats.org/officeDocument/2006/relationships/customXml" Target="../ink/ink338.xml"/><Relationship Id="rId252" Type="http://schemas.openxmlformats.org/officeDocument/2006/relationships/image" Target="../media/image368.png"/><Relationship Id="rId273" Type="http://schemas.openxmlformats.org/officeDocument/2006/relationships/customXml" Target="../ink/ink359.xml"/><Relationship Id="rId294" Type="http://schemas.openxmlformats.org/officeDocument/2006/relationships/image" Target="../media/image389.png"/><Relationship Id="rId308" Type="http://schemas.openxmlformats.org/officeDocument/2006/relationships/image" Target="../media/image396.png"/><Relationship Id="rId329" Type="http://schemas.openxmlformats.org/officeDocument/2006/relationships/customXml" Target="../ink/ink387.xml"/><Relationship Id="rId47" Type="http://schemas.openxmlformats.org/officeDocument/2006/relationships/customXml" Target="../ink/ink243.xml"/><Relationship Id="rId68" Type="http://schemas.openxmlformats.org/officeDocument/2006/relationships/image" Target="../media/image280.png"/><Relationship Id="rId89" Type="http://schemas.openxmlformats.org/officeDocument/2006/relationships/image" Target="../media/image290.png"/><Relationship Id="rId112" Type="http://schemas.openxmlformats.org/officeDocument/2006/relationships/image" Target="../media/image301.png"/><Relationship Id="rId133" Type="http://schemas.openxmlformats.org/officeDocument/2006/relationships/customXml" Target="../ink/ink287.xml"/><Relationship Id="rId154" Type="http://schemas.openxmlformats.org/officeDocument/2006/relationships/image" Target="../media/image131.png"/><Relationship Id="rId175" Type="http://schemas.openxmlformats.org/officeDocument/2006/relationships/image" Target="../media/image331.png"/><Relationship Id="rId340" Type="http://schemas.openxmlformats.org/officeDocument/2006/relationships/customXml" Target="../ink/ink393.xml"/><Relationship Id="rId196" Type="http://schemas.openxmlformats.org/officeDocument/2006/relationships/image" Target="../media/image341.png"/><Relationship Id="rId200" Type="http://schemas.openxmlformats.org/officeDocument/2006/relationships/image" Target="../media/image343.png"/><Relationship Id="rId16" Type="http://schemas.openxmlformats.org/officeDocument/2006/relationships/customXml" Target="../ink/ink227.xml"/><Relationship Id="rId221" Type="http://schemas.openxmlformats.org/officeDocument/2006/relationships/image" Target="../media/image353.png"/><Relationship Id="rId242" Type="http://schemas.openxmlformats.org/officeDocument/2006/relationships/image" Target="../media/image363.png"/><Relationship Id="rId263" Type="http://schemas.openxmlformats.org/officeDocument/2006/relationships/customXml" Target="../ink/ink354.xml"/><Relationship Id="rId284" Type="http://schemas.openxmlformats.org/officeDocument/2006/relationships/image" Target="../media/image384.png"/><Relationship Id="rId319" Type="http://schemas.openxmlformats.org/officeDocument/2006/relationships/customXml" Target="../ink/ink382.xml"/><Relationship Id="rId37" Type="http://schemas.openxmlformats.org/officeDocument/2006/relationships/customXml" Target="../ink/ink238.xml"/><Relationship Id="rId58" Type="http://schemas.openxmlformats.org/officeDocument/2006/relationships/image" Target="../media/image275.png"/><Relationship Id="rId79" Type="http://schemas.openxmlformats.org/officeDocument/2006/relationships/image" Target="../media/image285.png"/><Relationship Id="rId102" Type="http://schemas.openxmlformats.org/officeDocument/2006/relationships/image" Target="../media/image296.png"/><Relationship Id="rId123" Type="http://schemas.openxmlformats.org/officeDocument/2006/relationships/customXml" Target="../ink/ink282.xml"/><Relationship Id="rId144" Type="http://schemas.openxmlformats.org/officeDocument/2006/relationships/image" Target="../media/image317.png"/><Relationship Id="rId330" Type="http://schemas.openxmlformats.org/officeDocument/2006/relationships/image" Target="../media/image407.png"/><Relationship Id="rId90" Type="http://schemas.openxmlformats.org/officeDocument/2006/relationships/customXml" Target="../ink/ink265.xml"/><Relationship Id="rId165" Type="http://schemas.openxmlformats.org/officeDocument/2006/relationships/image" Target="../media/image326.png"/><Relationship Id="rId186" Type="http://schemas.openxmlformats.org/officeDocument/2006/relationships/customXml" Target="../ink/ink314.xml"/><Relationship Id="rId211" Type="http://schemas.openxmlformats.org/officeDocument/2006/relationships/image" Target="../media/image348.png"/><Relationship Id="rId232" Type="http://schemas.openxmlformats.org/officeDocument/2006/relationships/image" Target="../media/image358.png"/><Relationship Id="rId253" Type="http://schemas.openxmlformats.org/officeDocument/2006/relationships/customXml" Target="../ink/ink349.xml"/><Relationship Id="rId274" Type="http://schemas.openxmlformats.org/officeDocument/2006/relationships/image" Target="../media/image379.png"/><Relationship Id="rId295" Type="http://schemas.openxmlformats.org/officeDocument/2006/relationships/customXml" Target="../ink/ink370.xml"/><Relationship Id="rId309" Type="http://schemas.openxmlformats.org/officeDocument/2006/relationships/customXml" Target="../ink/ink377.xml"/><Relationship Id="rId27" Type="http://schemas.openxmlformats.org/officeDocument/2006/relationships/customXml" Target="../ink/ink233.xml"/><Relationship Id="rId48" Type="http://schemas.openxmlformats.org/officeDocument/2006/relationships/image" Target="../media/image270.png"/><Relationship Id="rId69" Type="http://schemas.openxmlformats.org/officeDocument/2006/relationships/customXml" Target="../ink/ink254.xml"/><Relationship Id="rId113" Type="http://schemas.openxmlformats.org/officeDocument/2006/relationships/customXml" Target="../ink/ink277.xml"/><Relationship Id="rId134" Type="http://schemas.openxmlformats.org/officeDocument/2006/relationships/image" Target="../media/image312.png"/><Relationship Id="rId320" Type="http://schemas.openxmlformats.org/officeDocument/2006/relationships/image" Target="../media/image402.png"/><Relationship Id="rId80" Type="http://schemas.openxmlformats.org/officeDocument/2006/relationships/customXml" Target="../ink/ink260.xml"/><Relationship Id="rId155" Type="http://schemas.openxmlformats.org/officeDocument/2006/relationships/customXml" Target="../ink/ink298.xml"/><Relationship Id="rId176" Type="http://schemas.openxmlformats.org/officeDocument/2006/relationships/customXml" Target="../ink/ink309.xml"/><Relationship Id="rId197" Type="http://schemas.openxmlformats.org/officeDocument/2006/relationships/customXml" Target="../ink/ink320.xml"/><Relationship Id="rId341" Type="http://schemas.openxmlformats.org/officeDocument/2006/relationships/image" Target="../media/image88.png"/><Relationship Id="rId201" Type="http://schemas.openxmlformats.org/officeDocument/2006/relationships/customXml" Target="../ink/ink322.xml"/><Relationship Id="rId222" Type="http://schemas.openxmlformats.org/officeDocument/2006/relationships/customXml" Target="../ink/ink333.xml"/><Relationship Id="rId243" Type="http://schemas.openxmlformats.org/officeDocument/2006/relationships/customXml" Target="../ink/ink344.xml"/><Relationship Id="rId264" Type="http://schemas.openxmlformats.org/officeDocument/2006/relationships/image" Target="../media/image374.png"/><Relationship Id="rId285" Type="http://schemas.openxmlformats.org/officeDocument/2006/relationships/customXml" Target="../ink/ink365.xml"/><Relationship Id="rId17" Type="http://schemas.openxmlformats.org/officeDocument/2006/relationships/image" Target="../media/image255.png"/><Relationship Id="rId38" Type="http://schemas.openxmlformats.org/officeDocument/2006/relationships/image" Target="../media/image265.png"/><Relationship Id="rId59" Type="http://schemas.openxmlformats.org/officeDocument/2006/relationships/customXml" Target="../ink/ink249.xml"/><Relationship Id="rId103" Type="http://schemas.openxmlformats.org/officeDocument/2006/relationships/customXml" Target="../ink/ink272.xml"/><Relationship Id="rId124" Type="http://schemas.openxmlformats.org/officeDocument/2006/relationships/image" Target="../media/image307.png"/><Relationship Id="rId310" Type="http://schemas.openxmlformats.org/officeDocument/2006/relationships/image" Target="../media/image397.png"/><Relationship Id="rId70" Type="http://schemas.openxmlformats.org/officeDocument/2006/relationships/customXml" Target="../ink/ink255.xml"/><Relationship Id="rId91" Type="http://schemas.openxmlformats.org/officeDocument/2006/relationships/image" Target="../media/image291.png"/><Relationship Id="rId145" Type="http://schemas.openxmlformats.org/officeDocument/2006/relationships/customXml" Target="../ink/ink293.xml"/><Relationship Id="rId166" Type="http://schemas.openxmlformats.org/officeDocument/2006/relationships/customXml" Target="../ink/ink304.xml"/><Relationship Id="rId187" Type="http://schemas.openxmlformats.org/officeDocument/2006/relationships/customXml" Target="../ink/ink315.xml"/><Relationship Id="rId331" Type="http://schemas.openxmlformats.org/officeDocument/2006/relationships/customXml" Target="../ink/ink388.xml"/><Relationship Id="rId1" Type="http://schemas.openxmlformats.org/officeDocument/2006/relationships/slideLayout" Target="../slideLayouts/slideLayout3.xml"/><Relationship Id="rId212" Type="http://schemas.openxmlformats.org/officeDocument/2006/relationships/customXml" Target="../ink/ink328.xml"/><Relationship Id="rId233" Type="http://schemas.openxmlformats.org/officeDocument/2006/relationships/customXml" Target="../ink/ink339.xml"/><Relationship Id="rId254" Type="http://schemas.openxmlformats.org/officeDocument/2006/relationships/image" Target="../media/image369.png"/><Relationship Id="rId28" Type="http://schemas.openxmlformats.org/officeDocument/2006/relationships/image" Target="../media/image260.png"/><Relationship Id="rId49" Type="http://schemas.openxmlformats.org/officeDocument/2006/relationships/customXml" Target="../ink/ink244.xml"/><Relationship Id="rId114" Type="http://schemas.openxmlformats.org/officeDocument/2006/relationships/image" Target="../media/image302.png"/><Relationship Id="rId275" Type="http://schemas.openxmlformats.org/officeDocument/2006/relationships/customXml" Target="../ink/ink360.xml"/><Relationship Id="rId296" Type="http://schemas.openxmlformats.org/officeDocument/2006/relationships/image" Target="../media/image390.png"/><Relationship Id="rId300" Type="http://schemas.openxmlformats.org/officeDocument/2006/relationships/image" Target="../media/image392.png"/><Relationship Id="rId60" Type="http://schemas.openxmlformats.org/officeDocument/2006/relationships/image" Target="../media/image276.png"/><Relationship Id="rId81" Type="http://schemas.openxmlformats.org/officeDocument/2006/relationships/image" Target="../media/image286.png"/><Relationship Id="rId135" Type="http://schemas.openxmlformats.org/officeDocument/2006/relationships/customXml" Target="../ink/ink288.xml"/><Relationship Id="rId156" Type="http://schemas.openxmlformats.org/officeDocument/2006/relationships/image" Target="../media/image322.png"/><Relationship Id="rId177" Type="http://schemas.openxmlformats.org/officeDocument/2006/relationships/image" Target="../media/image332.png"/><Relationship Id="rId198" Type="http://schemas.openxmlformats.org/officeDocument/2006/relationships/image" Target="../media/image342.png"/><Relationship Id="rId321" Type="http://schemas.openxmlformats.org/officeDocument/2006/relationships/customXml" Target="../ink/ink383.xml"/><Relationship Id="rId202" Type="http://schemas.openxmlformats.org/officeDocument/2006/relationships/image" Target="../media/image344.png"/><Relationship Id="rId223" Type="http://schemas.openxmlformats.org/officeDocument/2006/relationships/image" Target="../media/image354.png"/><Relationship Id="rId244" Type="http://schemas.openxmlformats.org/officeDocument/2006/relationships/image" Target="../media/image364.png"/><Relationship Id="rId18" Type="http://schemas.openxmlformats.org/officeDocument/2006/relationships/customXml" Target="../ink/ink228.xml"/><Relationship Id="rId39" Type="http://schemas.openxmlformats.org/officeDocument/2006/relationships/customXml" Target="../ink/ink239.xml"/><Relationship Id="rId265" Type="http://schemas.openxmlformats.org/officeDocument/2006/relationships/customXml" Target="../ink/ink355.xml"/><Relationship Id="rId286" Type="http://schemas.openxmlformats.org/officeDocument/2006/relationships/image" Target="../media/image385.png"/><Relationship Id="rId50" Type="http://schemas.openxmlformats.org/officeDocument/2006/relationships/image" Target="../media/image271.png"/><Relationship Id="rId104" Type="http://schemas.openxmlformats.org/officeDocument/2006/relationships/image" Target="../media/image297.png"/><Relationship Id="rId125" Type="http://schemas.openxmlformats.org/officeDocument/2006/relationships/customXml" Target="../ink/ink283.xml"/><Relationship Id="rId146" Type="http://schemas.openxmlformats.org/officeDocument/2006/relationships/image" Target="../media/image318.png"/><Relationship Id="rId167" Type="http://schemas.openxmlformats.org/officeDocument/2006/relationships/image" Target="../media/image327.png"/><Relationship Id="rId188" Type="http://schemas.openxmlformats.org/officeDocument/2006/relationships/image" Target="../media/image337.png"/><Relationship Id="rId311" Type="http://schemas.openxmlformats.org/officeDocument/2006/relationships/customXml" Target="../ink/ink378.xml"/><Relationship Id="rId332" Type="http://schemas.openxmlformats.org/officeDocument/2006/relationships/image" Target="../media/image408.png"/><Relationship Id="rId71" Type="http://schemas.openxmlformats.org/officeDocument/2006/relationships/image" Target="../media/image281.png"/><Relationship Id="rId92" Type="http://schemas.openxmlformats.org/officeDocument/2006/relationships/customXml" Target="../ink/ink266.xml"/><Relationship Id="rId213" Type="http://schemas.openxmlformats.org/officeDocument/2006/relationships/image" Target="../media/image349.png"/><Relationship Id="rId234" Type="http://schemas.openxmlformats.org/officeDocument/2006/relationships/image" Target="../media/image359.png"/><Relationship Id="rId2" Type="http://schemas.openxmlformats.org/officeDocument/2006/relationships/customXml" Target="../ink/ink220.xml"/><Relationship Id="rId29" Type="http://schemas.openxmlformats.org/officeDocument/2006/relationships/customXml" Target="../ink/ink234.xml"/><Relationship Id="rId255" Type="http://schemas.openxmlformats.org/officeDocument/2006/relationships/customXml" Target="../ink/ink350.xml"/><Relationship Id="rId276" Type="http://schemas.openxmlformats.org/officeDocument/2006/relationships/image" Target="../media/image380.png"/><Relationship Id="rId297" Type="http://schemas.openxmlformats.org/officeDocument/2006/relationships/customXml" Target="../ink/ink371.xml"/><Relationship Id="rId40" Type="http://schemas.openxmlformats.org/officeDocument/2006/relationships/image" Target="../media/image266.png"/><Relationship Id="rId115" Type="http://schemas.openxmlformats.org/officeDocument/2006/relationships/customXml" Target="../ink/ink278.xml"/><Relationship Id="rId136" Type="http://schemas.openxmlformats.org/officeDocument/2006/relationships/image" Target="../media/image313.png"/><Relationship Id="rId157" Type="http://schemas.openxmlformats.org/officeDocument/2006/relationships/customXml" Target="../ink/ink299.xml"/><Relationship Id="rId178" Type="http://schemas.openxmlformats.org/officeDocument/2006/relationships/customXml" Target="../ink/ink310.xml"/><Relationship Id="rId301" Type="http://schemas.openxmlformats.org/officeDocument/2006/relationships/customXml" Target="../ink/ink373.xml"/><Relationship Id="rId322" Type="http://schemas.openxmlformats.org/officeDocument/2006/relationships/image" Target="../media/image403.png"/><Relationship Id="rId61" Type="http://schemas.openxmlformats.org/officeDocument/2006/relationships/customXml" Target="../ink/ink250.xml"/><Relationship Id="rId82" Type="http://schemas.openxmlformats.org/officeDocument/2006/relationships/customXml" Target="../ink/ink261.xml"/><Relationship Id="rId199" Type="http://schemas.openxmlformats.org/officeDocument/2006/relationships/customXml" Target="../ink/ink321.xml"/><Relationship Id="rId203" Type="http://schemas.openxmlformats.org/officeDocument/2006/relationships/customXml" Target="../ink/ink323.xml"/><Relationship Id="rId19" Type="http://schemas.openxmlformats.org/officeDocument/2006/relationships/image" Target="../media/image256.png"/><Relationship Id="rId224" Type="http://schemas.openxmlformats.org/officeDocument/2006/relationships/customXml" Target="../ink/ink334.xml"/><Relationship Id="rId245" Type="http://schemas.openxmlformats.org/officeDocument/2006/relationships/customXml" Target="../ink/ink345.xml"/><Relationship Id="rId266" Type="http://schemas.openxmlformats.org/officeDocument/2006/relationships/image" Target="../media/image375.png"/><Relationship Id="rId287" Type="http://schemas.openxmlformats.org/officeDocument/2006/relationships/customXml" Target="../ink/ink366.xml"/><Relationship Id="rId30" Type="http://schemas.openxmlformats.org/officeDocument/2006/relationships/image" Target="../media/image261.png"/><Relationship Id="rId105" Type="http://schemas.openxmlformats.org/officeDocument/2006/relationships/customXml" Target="../ink/ink273.xml"/><Relationship Id="rId126" Type="http://schemas.openxmlformats.org/officeDocument/2006/relationships/image" Target="../media/image308.png"/><Relationship Id="rId147" Type="http://schemas.openxmlformats.org/officeDocument/2006/relationships/customXml" Target="../ink/ink294.xml"/><Relationship Id="rId168" Type="http://schemas.openxmlformats.org/officeDocument/2006/relationships/customXml" Target="../ink/ink305.xml"/><Relationship Id="rId312" Type="http://schemas.openxmlformats.org/officeDocument/2006/relationships/image" Target="../media/image398.png"/><Relationship Id="rId333" Type="http://schemas.openxmlformats.org/officeDocument/2006/relationships/customXml" Target="../ink/ink389.xml"/><Relationship Id="rId51" Type="http://schemas.openxmlformats.org/officeDocument/2006/relationships/customXml" Target="../ink/ink245.xml"/><Relationship Id="rId72" Type="http://schemas.openxmlformats.org/officeDocument/2006/relationships/customXml" Target="../ink/ink256.xml"/><Relationship Id="rId93" Type="http://schemas.openxmlformats.org/officeDocument/2006/relationships/image" Target="../media/image292.png"/><Relationship Id="rId189" Type="http://schemas.openxmlformats.org/officeDocument/2006/relationships/customXml" Target="../ink/ink316.xml"/><Relationship Id="rId3" Type="http://schemas.openxmlformats.org/officeDocument/2006/relationships/image" Target="../media/image18.png"/><Relationship Id="rId214" Type="http://schemas.openxmlformats.org/officeDocument/2006/relationships/customXml" Target="../ink/ink329.xml"/><Relationship Id="rId235" Type="http://schemas.openxmlformats.org/officeDocument/2006/relationships/customXml" Target="../ink/ink340.xml"/><Relationship Id="rId256" Type="http://schemas.openxmlformats.org/officeDocument/2006/relationships/image" Target="../media/image370.png"/><Relationship Id="rId277" Type="http://schemas.openxmlformats.org/officeDocument/2006/relationships/customXml" Target="../ink/ink361.xml"/><Relationship Id="rId298" Type="http://schemas.openxmlformats.org/officeDocument/2006/relationships/image" Target="../media/image391.png"/><Relationship Id="rId116" Type="http://schemas.openxmlformats.org/officeDocument/2006/relationships/image" Target="../media/image303.png"/><Relationship Id="rId137" Type="http://schemas.openxmlformats.org/officeDocument/2006/relationships/customXml" Target="../ink/ink289.xml"/><Relationship Id="rId158" Type="http://schemas.openxmlformats.org/officeDocument/2006/relationships/image" Target="../media/image323.png"/><Relationship Id="rId302" Type="http://schemas.openxmlformats.org/officeDocument/2006/relationships/image" Target="../media/image393.png"/><Relationship Id="rId323" Type="http://schemas.openxmlformats.org/officeDocument/2006/relationships/customXml" Target="../ink/ink384.xml"/><Relationship Id="rId20" Type="http://schemas.openxmlformats.org/officeDocument/2006/relationships/customXml" Target="../ink/ink229.xml"/><Relationship Id="rId41" Type="http://schemas.openxmlformats.org/officeDocument/2006/relationships/customXml" Target="../ink/ink240.xml"/><Relationship Id="rId62" Type="http://schemas.openxmlformats.org/officeDocument/2006/relationships/image" Target="../media/image277.png"/><Relationship Id="rId83" Type="http://schemas.openxmlformats.org/officeDocument/2006/relationships/image" Target="../media/image287.png"/><Relationship Id="rId179" Type="http://schemas.openxmlformats.org/officeDocument/2006/relationships/image" Target="../media/image333.png"/><Relationship Id="rId190" Type="http://schemas.openxmlformats.org/officeDocument/2006/relationships/image" Target="../media/image338.png"/><Relationship Id="rId204" Type="http://schemas.openxmlformats.org/officeDocument/2006/relationships/image" Target="../media/image345.png"/><Relationship Id="rId225" Type="http://schemas.openxmlformats.org/officeDocument/2006/relationships/image" Target="../media/image355.png"/><Relationship Id="rId246" Type="http://schemas.openxmlformats.org/officeDocument/2006/relationships/image" Target="../media/image365.png"/><Relationship Id="rId267" Type="http://schemas.openxmlformats.org/officeDocument/2006/relationships/customXml" Target="../ink/ink356.xml"/><Relationship Id="rId288" Type="http://schemas.openxmlformats.org/officeDocument/2006/relationships/image" Target="../media/image386.png"/><Relationship Id="rId106" Type="http://schemas.openxmlformats.org/officeDocument/2006/relationships/image" Target="../media/image298.png"/><Relationship Id="rId127" Type="http://schemas.openxmlformats.org/officeDocument/2006/relationships/customXml" Target="../ink/ink284.xml"/><Relationship Id="rId313" Type="http://schemas.openxmlformats.org/officeDocument/2006/relationships/customXml" Target="../ink/ink379.xml"/><Relationship Id="rId10" Type="http://schemas.openxmlformats.org/officeDocument/2006/relationships/customXml" Target="../ink/ink224.xml"/><Relationship Id="rId31" Type="http://schemas.openxmlformats.org/officeDocument/2006/relationships/customXml" Target="../ink/ink235.xml"/><Relationship Id="rId52" Type="http://schemas.openxmlformats.org/officeDocument/2006/relationships/image" Target="../media/image272.png"/><Relationship Id="rId73" Type="http://schemas.openxmlformats.org/officeDocument/2006/relationships/image" Target="../media/image282.png"/><Relationship Id="rId94" Type="http://schemas.openxmlformats.org/officeDocument/2006/relationships/customXml" Target="../ink/ink267.xml"/><Relationship Id="rId148" Type="http://schemas.openxmlformats.org/officeDocument/2006/relationships/image" Target="../media/image319.png"/><Relationship Id="rId169" Type="http://schemas.openxmlformats.org/officeDocument/2006/relationships/image" Target="../media/image328.png"/><Relationship Id="rId334" Type="http://schemas.openxmlformats.org/officeDocument/2006/relationships/image" Target="../media/image409.png"/><Relationship Id="rId4" Type="http://schemas.openxmlformats.org/officeDocument/2006/relationships/customXml" Target="../ink/ink221.xml"/><Relationship Id="rId180" Type="http://schemas.openxmlformats.org/officeDocument/2006/relationships/customXml" Target="../ink/ink311.xml"/><Relationship Id="rId215" Type="http://schemas.openxmlformats.org/officeDocument/2006/relationships/image" Target="../media/image350.png"/><Relationship Id="rId236" Type="http://schemas.openxmlformats.org/officeDocument/2006/relationships/image" Target="../media/image360.png"/><Relationship Id="rId257" Type="http://schemas.openxmlformats.org/officeDocument/2006/relationships/customXml" Target="../ink/ink351.xml"/><Relationship Id="rId278" Type="http://schemas.openxmlformats.org/officeDocument/2006/relationships/image" Target="../media/image381.png"/><Relationship Id="rId303" Type="http://schemas.openxmlformats.org/officeDocument/2006/relationships/customXml" Target="../ink/ink374.xml"/><Relationship Id="rId42" Type="http://schemas.openxmlformats.org/officeDocument/2006/relationships/image" Target="../media/image267.png"/><Relationship Id="rId84" Type="http://schemas.openxmlformats.org/officeDocument/2006/relationships/customXml" Target="../ink/ink262.xml"/><Relationship Id="rId138" Type="http://schemas.openxmlformats.org/officeDocument/2006/relationships/image" Target="../media/image314.png"/><Relationship Id="rId191" Type="http://schemas.openxmlformats.org/officeDocument/2006/relationships/customXml" Target="../ink/ink317.xml"/><Relationship Id="rId205" Type="http://schemas.openxmlformats.org/officeDocument/2006/relationships/customXml" Target="../ink/ink324.xml"/><Relationship Id="rId247" Type="http://schemas.openxmlformats.org/officeDocument/2006/relationships/customXml" Target="../ink/ink346.xml"/><Relationship Id="rId107" Type="http://schemas.openxmlformats.org/officeDocument/2006/relationships/customXml" Target="../ink/ink274.xml"/><Relationship Id="rId289" Type="http://schemas.openxmlformats.org/officeDocument/2006/relationships/customXml" Target="../ink/ink367.xml"/><Relationship Id="rId11" Type="http://schemas.openxmlformats.org/officeDocument/2006/relationships/image" Target="../media/image252.png"/><Relationship Id="rId53" Type="http://schemas.openxmlformats.org/officeDocument/2006/relationships/customXml" Target="../ink/ink246.xml"/><Relationship Id="rId149" Type="http://schemas.openxmlformats.org/officeDocument/2006/relationships/customXml" Target="../ink/ink295.xml"/><Relationship Id="rId314" Type="http://schemas.openxmlformats.org/officeDocument/2006/relationships/image" Target="../media/image399.png"/><Relationship Id="rId95" Type="http://schemas.openxmlformats.org/officeDocument/2006/relationships/image" Target="../media/image293.png"/><Relationship Id="rId160" Type="http://schemas.openxmlformats.org/officeDocument/2006/relationships/image" Target="../media/image324.png"/><Relationship Id="rId216" Type="http://schemas.openxmlformats.org/officeDocument/2006/relationships/customXml" Target="../ink/ink330.xml"/><Relationship Id="rId258" Type="http://schemas.openxmlformats.org/officeDocument/2006/relationships/image" Target="../media/image371.png"/><Relationship Id="rId22" Type="http://schemas.openxmlformats.org/officeDocument/2006/relationships/customXml" Target="../ink/ink230.xml"/><Relationship Id="rId64" Type="http://schemas.openxmlformats.org/officeDocument/2006/relationships/image" Target="../media/image278.png"/><Relationship Id="rId118" Type="http://schemas.openxmlformats.org/officeDocument/2006/relationships/image" Target="../media/image304.png"/><Relationship Id="rId325" Type="http://schemas.openxmlformats.org/officeDocument/2006/relationships/customXml" Target="../ink/ink385.xml"/><Relationship Id="rId171" Type="http://schemas.openxmlformats.org/officeDocument/2006/relationships/image" Target="../media/image329.png"/><Relationship Id="rId227" Type="http://schemas.openxmlformats.org/officeDocument/2006/relationships/image" Target="../media/image356.png"/><Relationship Id="rId269" Type="http://schemas.openxmlformats.org/officeDocument/2006/relationships/customXml" Target="../ink/ink357.xml"/><Relationship Id="rId33" Type="http://schemas.openxmlformats.org/officeDocument/2006/relationships/customXml" Target="../ink/ink236.xml"/><Relationship Id="rId129" Type="http://schemas.openxmlformats.org/officeDocument/2006/relationships/customXml" Target="../ink/ink285.xml"/><Relationship Id="rId280" Type="http://schemas.openxmlformats.org/officeDocument/2006/relationships/image" Target="../media/image382.png"/><Relationship Id="rId336" Type="http://schemas.openxmlformats.org/officeDocument/2006/relationships/customXml" Target="../ink/ink391.xml"/><Relationship Id="rId75" Type="http://schemas.openxmlformats.org/officeDocument/2006/relationships/image" Target="../media/image283.png"/><Relationship Id="rId140" Type="http://schemas.openxmlformats.org/officeDocument/2006/relationships/image" Target="../media/image315.png"/><Relationship Id="rId182" Type="http://schemas.openxmlformats.org/officeDocument/2006/relationships/customXml" Target="../ink/ink312.xml"/><Relationship Id="rId6" Type="http://schemas.openxmlformats.org/officeDocument/2006/relationships/customXml" Target="../ink/ink222.xml"/><Relationship Id="rId238" Type="http://schemas.openxmlformats.org/officeDocument/2006/relationships/image" Target="../media/image361.png"/><Relationship Id="rId291" Type="http://schemas.openxmlformats.org/officeDocument/2006/relationships/customXml" Target="../ink/ink368.xml"/><Relationship Id="rId305" Type="http://schemas.openxmlformats.org/officeDocument/2006/relationships/customXml" Target="../ink/ink375.xml"/><Relationship Id="rId44" Type="http://schemas.openxmlformats.org/officeDocument/2006/relationships/image" Target="../media/image268.png"/><Relationship Id="rId86" Type="http://schemas.openxmlformats.org/officeDocument/2006/relationships/customXml" Target="../ink/ink263.xml"/><Relationship Id="rId151" Type="http://schemas.openxmlformats.org/officeDocument/2006/relationships/customXml" Target="../ink/ink296.xml"/><Relationship Id="rId193" Type="http://schemas.openxmlformats.org/officeDocument/2006/relationships/customXml" Target="../ink/ink318.xml"/><Relationship Id="rId207" Type="http://schemas.openxmlformats.org/officeDocument/2006/relationships/customXml" Target="../ink/ink325.xml"/><Relationship Id="rId249" Type="http://schemas.openxmlformats.org/officeDocument/2006/relationships/customXml" Target="../ink/ink347.xml"/><Relationship Id="rId13" Type="http://schemas.openxmlformats.org/officeDocument/2006/relationships/image" Target="../media/image253.png"/><Relationship Id="rId109" Type="http://schemas.openxmlformats.org/officeDocument/2006/relationships/customXml" Target="../ink/ink275.xml"/><Relationship Id="rId260" Type="http://schemas.openxmlformats.org/officeDocument/2006/relationships/image" Target="../media/image372.png"/><Relationship Id="rId316" Type="http://schemas.openxmlformats.org/officeDocument/2006/relationships/image" Target="../media/image400.png"/><Relationship Id="rId55" Type="http://schemas.openxmlformats.org/officeDocument/2006/relationships/customXml" Target="../ink/ink247.xml"/><Relationship Id="rId97" Type="http://schemas.openxmlformats.org/officeDocument/2006/relationships/customXml" Target="../ink/ink269.xml"/><Relationship Id="rId120" Type="http://schemas.openxmlformats.org/officeDocument/2006/relationships/image" Target="../media/image305.png"/><Relationship Id="rId162" Type="http://schemas.openxmlformats.org/officeDocument/2006/relationships/customXml" Target="../ink/ink302.xml"/><Relationship Id="rId218" Type="http://schemas.openxmlformats.org/officeDocument/2006/relationships/customXml" Target="../ink/ink331.xml"/><Relationship Id="rId271" Type="http://schemas.openxmlformats.org/officeDocument/2006/relationships/customXml" Target="../ink/ink358.xml"/><Relationship Id="rId24" Type="http://schemas.openxmlformats.org/officeDocument/2006/relationships/customXml" Target="../ink/ink231.xml"/><Relationship Id="rId66" Type="http://schemas.openxmlformats.org/officeDocument/2006/relationships/image" Target="../media/image279.png"/><Relationship Id="rId131" Type="http://schemas.openxmlformats.org/officeDocument/2006/relationships/customXml" Target="../ink/ink286.xml"/><Relationship Id="rId327" Type="http://schemas.openxmlformats.org/officeDocument/2006/relationships/customXml" Target="../ink/ink386.xml"/><Relationship Id="rId173" Type="http://schemas.openxmlformats.org/officeDocument/2006/relationships/image" Target="../media/image330.png"/><Relationship Id="rId229" Type="http://schemas.openxmlformats.org/officeDocument/2006/relationships/customXml" Target="../ink/ink337.xml"/></Relationships>
</file>

<file path=ppt/slides/_rels/slide41.xml.rels><?xml version="1.0" encoding="UTF-8" standalone="yes"?>
<Relationships xmlns="http://schemas.openxmlformats.org/package/2006/relationships"><Relationship Id="rId117" Type="http://schemas.openxmlformats.org/officeDocument/2006/relationships/customXml" Target="../ink/ink452.xml"/><Relationship Id="rId21" Type="http://schemas.openxmlformats.org/officeDocument/2006/relationships/image" Target="../media/image419.png"/><Relationship Id="rId324" Type="http://schemas.openxmlformats.org/officeDocument/2006/relationships/customXml" Target="../ink/ink559.xml"/><Relationship Id="rId531" Type="http://schemas.openxmlformats.org/officeDocument/2006/relationships/customXml" Target="../ink/ink665.xml"/><Relationship Id="rId170" Type="http://schemas.openxmlformats.org/officeDocument/2006/relationships/customXml" Target="../ink/ink479.xml"/><Relationship Id="rId268" Type="http://schemas.openxmlformats.org/officeDocument/2006/relationships/image" Target="../media/image534.png"/><Relationship Id="rId475" Type="http://schemas.openxmlformats.org/officeDocument/2006/relationships/customXml" Target="../ink/ink637.xml"/><Relationship Id="rId32" Type="http://schemas.openxmlformats.org/officeDocument/2006/relationships/customXml" Target="../ink/ink409.xml"/><Relationship Id="rId128" Type="http://schemas.openxmlformats.org/officeDocument/2006/relationships/image" Target="../media/image469.png"/><Relationship Id="rId335" Type="http://schemas.openxmlformats.org/officeDocument/2006/relationships/image" Target="../media/image566.png"/><Relationship Id="rId542" Type="http://schemas.openxmlformats.org/officeDocument/2006/relationships/image" Target="../media/image129.png"/><Relationship Id="rId181" Type="http://schemas.openxmlformats.org/officeDocument/2006/relationships/image" Target="../media/image494.png"/><Relationship Id="rId402" Type="http://schemas.openxmlformats.org/officeDocument/2006/relationships/customXml" Target="../ink/ink600.xml"/><Relationship Id="rId279" Type="http://schemas.openxmlformats.org/officeDocument/2006/relationships/image" Target="../media/image539.png"/><Relationship Id="rId486" Type="http://schemas.openxmlformats.org/officeDocument/2006/relationships/image" Target="../media/image637.png"/><Relationship Id="rId43" Type="http://schemas.openxmlformats.org/officeDocument/2006/relationships/image" Target="../media/image430.png"/><Relationship Id="rId139" Type="http://schemas.openxmlformats.org/officeDocument/2006/relationships/customXml" Target="../ink/ink463.xml"/><Relationship Id="rId346" Type="http://schemas.openxmlformats.org/officeDocument/2006/relationships/image" Target="../media/image181.png"/><Relationship Id="rId553" Type="http://schemas.openxmlformats.org/officeDocument/2006/relationships/customXml" Target="../ink/ink676.xml"/><Relationship Id="rId192" Type="http://schemas.openxmlformats.org/officeDocument/2006/relationships/customXml" Target="../ink/ink490.xml"/><Relationship Id="rId206" Type="http://schemas.openxmlformats.org/officeDocument/2006/relationships/customXml" Target="../ink/ink497.xml"/><Relationship Id="rId413" Type="http://schemas.openxmlformats.org/officeDocument/2006/relationships/image" Target="../media/image601.png"/><Relationship Id="rId497" Type="http://schemas.openxmlformats.org/officeDocument/2006/relationships/customXml" Target="../ink/ink648.xml"/><Relationship Id="rId357" Type="http://schemas.openxmlformats.org/officeDocument/2006/relationships/image" Target="../media/image575.png"/><Relationship Id="rId54" Type="http://schemas.openxmlformats.org/officeDocument/2006/relationships/customXml" Target="../ink/ink420.xml"/><Relationship Id="rId217" Type="http://schemas.openxmlformats.org/officeDocument/2006/relationships/customXml" Target="../ink/ink503.xml"/><Relationship Id="rId564" Type="http://schemas.openxmlformats.org/officeDocument/2006/relationships/image" Target="../media/image674.png"/><Relationship Id="rId424" Type="http://schemas.openxmlformats.org/officeDocument/2006/relationships/customXml" Target="../ink/ink611.xml"/><Relationship Id="rId270" Type="http://schemas.openxmlformats.org/officeDocument/2006/relationships/image" Target="../media/image535.png"/><Relationship Id="rId65" Type="http://schemas.openxmlformats.org/officeDocument/2006/relationships/image" Target="../media/image441.png"/><Relationship Id="rId130" Type="http://schemas.openxmlformats.org/officeDocument/2006/relationships/image" Target="../media/image470.png"/><Relationship Id="rId368" Type="http://schemas.openxmlformats.org/officeDocument/2006/relationships/customXml" Target="../ink/ink582.xml"/><Relationship Id="rId172" Type="http://schemas.openxmlformats.org/officeDocument/2006/relationships/customXml" Target="../ink/ink480.xml"/><Relationship Id="rId228" Type="http://schemas.openxmlformats.org/officeDocument/2006/relationships/image" Target="../media/image515.png"/><Relationship Id="rId435" Type="http://schemas.openxmlformats.org/officeDocument/2006/relationships/customXml" Target="../ink/ink617.xml"/><Relationship Id="rId477" Type="http://schemas.openxmlformats.org/officeDocument/2006/relationships/customXml" Target="../ink/ink638.xml"/><Relationship Id="rId281" Type="http://schemas.openxmlformats.org/officeDocument/2006/relationships/image" Target="../media/image540.png"/><Relationship Id="rId337" Type="http://schemas.openxmlformats.org/officeDocument/2006/relationships/customXml" Target="../ink/ink566.xml"/><Relationship Id="rId502" Type="http://schemas.openxmlformats.org/officeDocument/2006/relationships/image" Target="../media/image645.png"/><Relationship Id="rId34" Type="http://schemas.openxmlformats.org/officeDocument/2006/relationships/customXml" Target="../ink/ink410.xml"/><Relationship Id="rId76" Type="http://schemas.openxmlformats.org/officeDocument/2006/relationships/customXml" Target="../ink/ink431.xml"/><Relationship Id="rId141" Type="http://schemas.openxmlformats.org/officeDocument/2006/relationships/customXml" Target="../ink/ink464.xml"/><Relationship Id="rId379" Type="http://schemas.openxmlformats.org/officeDocument/2006/relationships/image" Target="../media/image586.png"/><Relationship Id="rId544" Type="http://schemas.openxmlformats.org/officeDocument/2006/relationships/image" Target="../media/image665.png"/><Relationship Id="rId7" Type="http://schemas.openxmlformats.org/officeDocument/2006/relationships/image" Target="../media/image413.png"/><Relationship Id="rId183" Type="http://schemas.openxmlformats.org/officeDocument/2006/relationships/image" Target="../media/image495.png"/><Relationship Id="rId239" Type="http://schemas.openxmlformats.org/officeDocument/2006/relationships/customXml" Target="../ink/ink514.xml"/><Relationship Id="rId390" Type="http://schemas.openxmlformats.org/officeDocument/2006/relationships/image" Target="../media/image590.png"/><Relationship Id="rId404" Type="http://schemas.openxmlformats.org/officeDocument/2006/relationships/customXml" Target="../ink/ink601.xml"/><Relationship Id="rId446" Type="http://schemas.openxmlformats.org/officeDocument/2006/relationships/image" Target="../media/image617.png"/><Relationship Id="rId250" Type="http://schemas.openxmlformats.org/officeDocument/2006/relationships/customXml" Target="../ink/ink520.xml"/><Relationship Id="rId292" Type="http://schemas.openxmlformats.org/officeDocument/2006/relationships/customXml" Target="../ink/ink542.xml"/><Relationship Id="rId306" Type="http://schemas.openxmlformats.org/officeDocument/2006/relationships/image" Target="../media/image552.png"/><Relationship Id="rId488" Type="http://schemas.openxmlformats.org/officeDocument/2006/relationships/image" Target="../media/image638.png"/><Relationship Id="rId45" Type="http://schemas.openxmlformats.org/officeDocument/2006/relationships/image" Target="../media/image431.png"/><Relationship Id="rId87" Type="http://schemas.openxmlformats.org/officeDocument/2006/relationships/image" Target="../media/image450.png"/><Relationship Id="rId110" Type="http://schemas.openxmlformats.org/officeDocument/2006/relationships/image" Target="../media/image461.png"/><Relationship Id="rId348" Type="http://schemas.openxmlformats.org/officeDocument/2006/relationships/image" Target="../media/image571.png"/><Relationship Id="rId513" Type="http://schemas.openxmlformats.org/officeDocument/2006/relationships/customXml" Target="../ink/ink656.xml"/><Relationship Id="rId555" Type="http://schemas.openxmlformats.org/officeDocument/2006/relationships/customXml" Target="../ink/ink677.xml"/><Relationship Id="rId152" Type="http://schemas.openxmlformats.org/officeDocument/2006/relationships/customXml" Target="../ink/ink470.xml"/><Relationship Id="rId194" Type="http://schemas.openxmlformats.org/officeDocument/2006/relationships/customXml" Target="../ink/ink491.xml"/><Relationship Id="rId208" Type="http://schemas.openxmlformats.org/officeDocument/2006/relationships/customXml" Target="../ink/ink498.xml"/><Relationship Id="rId415" Type="http://schemas.openxmlformats.org/officeDocument/2006/relationships/image" Target="../media/image602.png"/><Relationship Id="rId457" Type="http://schemas.openxmlformats.org/officeDocument/2006/relationships/customXml" Target="../ink/ink628.xml"/><Relationship Id="rId261" Type="http://schemas.openxmlformats.org/officeDocument/2006/relationships/image" Target="../media/image531.png"/><Relationship Id="rId499" Type="http://schemas.openxmlformats.org/officeDocument/2006/relationships/customXml" Target="../ink/ink649.xml"/><Relationship Id="rId14" Type="http://schemas.openxmlformats.org/officeDocument/2006/relationships/customXml" Target="../ink/ink400.xml"/><Relationship Id="rId56" Type="http://schemas.openxmlformats.org/officeDocument/2006/relationships/customXml" Target="../ink/ink421.xml"/><Relationship Id="rId317" Type="http://schemas.openxmlformats.org/officeDocument/2006/relationships/image" Target="../media/image557.png"/><Relationship Id="rId359" Type="http://schemas.openxmlformats.org/officeDocument/2006/relationships/image" Target="../media/image576.png"/><Relationship Id="rId524" Type="http://schemas.openxmlformats.org/officeDocument/2006/relationships/image" Target="../media/image656.png"/><Relationship Id="rId566" Type="http://schemas.openxmlformats.org/officeDocument/2006/relationships/image" Target="../media/image675.png"/><Relationship Id="rId98" Type="http://schemas.openxmlformats.org/officeDocument/2006/relationships/image" Target="../media/image455.png"/><Relationship Id="rId121" Type="http://schemas.openxmlformats.org/officeDocument/2006/relationships/customXml" Target="../ink/ink454.xml"/><Relationship Id="rId163" Type="http://schemas.openxmlformats.org/officeDocument/2006/relationships/image" Target="../media/image486.png"/><Relationship Id="rId219" Type="http://schemas.openxmlformats.org/officeDocument/2006/relationships/customXml" Target="../ink/ink504.xml"/><Relationship Id="rId370" Type="http://schemas.openxmlformats.org/officeDocument/2006/relationships/customXml" Target="../ink/ink583.xml"/><Relationship Id="rId426" Type="http://schemas.openxmlformats.org/officeDocument/2006/relationships/image" Target="../media/image607.png"/><Relationship Id="rId230" Type="http://schemas.openxmlformats.org/officeDocument/2006/relationships/image" Target="../media/image516.png"/><Relationship Id="rId468" Type="http://schemas.openxmlformats.org/officeDocument/2006/relationships/image" Target="../media/image628.png"/><Relationship Id="rId25" Type="http://schemas.openxmlformats.org/officeDocument/2006/relationships/image" Target="../media/image421.png"/><Relationship Id="rId67" Type="http://schemas.openxmlformats.org/officeDocument/2006/relationships/image" Target="../media/image442.png"/><Relationship Id="rId272" Type="http://schemas.openxmlformats.org/officeDocument/2006/relationships/image" Target="../media/image536.png"/><Relationship Id="rId328" Type="http://schemas.openxmlformats.org/officeDocument/2006/relationships/customXml" Target="../ink/ink561.xml"/><Relationship Id="rId535" Type="http://schemas.openxmlformats.org/officeDocument/2006/relationships/customXml" Target="../ink/ink667.xml"/><Relationship Id="rId132" Type="http://schemas.openxmlformats.org/officeDocument/2006/relationships/image" Target="../media/image471.png"/><Relationship Id="rId174" Type="http://schemas.openxmlformats.org/officeDocument/2006/relationships/customXml" Target="../ink/ink481.xml"/><Relationship Id="rId381" Type="http://schemas.openxmlformats.org/officeDocument/2006/relationships/customXml" Target="../ink/ink589.xml"/><Relationship Id="rId241" Type="http://schemas.openxmlformats.org/officeDocument/2006/relationships/customXml" Target="../ink/ink515.xml"/><Relationship Id="rId437" Type="http://schemas.openxmlformats.org/officeDocument/2006/relationships/customXml" Target="../ink/ink618.xml"/><Relationship Id="rId479" Type="http://schemas.openxmlformats.org/officeDocument/2006/relationships/customXml" Target="../ink/ink639.xml"/><Relationship Id="rId36" Type="http://schemas.openxmlformats.org/officeDocument/2006/relationships/customXml" Target="../ink/ink411.xml"/><Relationship Id="rId283" Type="http://schemas.openxmlformats.org/officeDocument/2006/relationships/image" Target="../media/image541.png"/><Relationship Id="rId339" Type="http://schemas.openxmlformats.org/officeDocument/2006/relationships/customXml" Target="../ink/ink567.xml"/><Relationship Id="rId490" Type="http://schemas.openxmlformats.org/officeDocument/2006/relationships/image" Target="../media/image639.png"/><Relationship Id="rId504" Type="http://schemas.openxmlformats.org/officeDocument/2006/relationships/image" Target="../media/image646.png"/><Relationship Id="rId546" Type="http://schemas.openxmlformats.org/officeDocument/2006/relationships/image" Target="../media/image666.png"/><Relationship Id="rId78" Type="http://schemas.openxmlformats.org/officeDocument/2006/relationships/customXml" Target="../ink/ink432.xml"/><Relationship Id="rId101" Type="http://schemas.openxmlformats.org/officeDocument/2006/relationships/customXml" Target="../ink/ink444.xml"/><Relationship Id="rId143" Type="http://schemas.openxmlformats.org/officeDocument/2006/relationships/customXml" Target="../ink/ink465.xml"/><Relationship Id="rId185" Type="http://schemas.openxmlformats.org/officeDocument/2006/relationships/image" Target="../media/image496.png"/><Relationship Id="rId350" Type="http://schemas.openxmlformats.org/officeDocument/2006/relationships/image" Target="../media/image572.png"/><Relationship Id="rId406" Type="http://schemas.openxmlformats.org/officeDocument/2006/relationships/customXml" Target="../ink/ink602.xml"/><Relationship Id="rId9" Type="http://schemas.openxmlformats.org/officeDocument/2006/relationships/image" Target="../media/image414.png"/><Relationship Id="rId210" Type="http://schemas.openxmlformats.org/officeDocument/2006/relationships/image" Target="../media/image507.png"/><Relationship Id="rId392" Type="http://schemas.openxmlformats.org/officeDocument/2006/relationships/image" Target="../media/image591.png"/><Relationship Id="rId448" Type="http://schemas.openxmlformats.org/officeDocument/2006/relationships/image" Target="../media/image618.png"/><Relationship Id="rId252" Type="http://schemas.openxmlformats.org/officeDocument/2006/relationships/customXml" Target="../ink/ink521.xml"/><Relationship Id="rId294" Type="http://schemas.openxmlformats.org/officeDocument/2006/relationships/customXml" Target="../ink/ink543.xml"/><Relationship Id="rId308" Type="http://schemas.openxmlformats.org/officeDocument/2006/relationships/image" Target="../media/image553.png"/><Relationship Id="rId515" Type="http://schemas.openxmlformats.org/officeDocument/2006/relationships/customXml" Target="../ink/ink657.xml"/><Relationship Id="rId47" Type="http://schemas.openxmlformats.org/officeDocument/2006/relationships/image" Target="../media/image432.png"/><Relationship Id="rId89" Type="http://schemas.openxmlformats.org/officeDocument/2006/relationships/image" Target="../media/image451.png"/><Relationship Id="rId112" Type="http://schemas.openxmlformats.org/officeDocument/2006/relationships/image" Target="../media/image462.png"/><Relationship Id="rId154" Type="http://schemas.openxmlformats.org/officeDocument/2006/relationships/customXml" Target="../ink/ink471.xml"/><Relationship Id="rId361" Type="http://schemas.openxmlformats.org/officeDocument/2006/relationships/image" Target="../media/image577.png"/><Relationship Id="rId557" Type="http://schemas.openxmlformats.org/officeDocument/2006/relationships/image" Target="../media/image671.png"/><Relationship Id="rId196" Type="http://schemas.openxmlformats.org/officeDocument/2006/relationships/customXml" Target="../ink/ink492.xml"/><Relationship Id="rId417" Type="http://schemas.openxmlformats.org/officeDocument/2006/relationships/image" Target="../media/image603.png"/><Relationship Id="rId459" Type="http://schemas.openxmlformats.org/officeDocument/2006/relationships/customXml" Target="../ink/ink629.xml"/><Relationship Id="rId16" Type="http://schemas.openxmlformats.org/officeDocument/2006/relationships/customXml" Target="../ink/ink401.xml"/><Relationship Id="rId221" Type="http://schemas.openxmlformats.org/officeDocument/2006/relationships/customXml" Target="../ink/ink505.xml"/><Relationship Id="rId263" Type="http://schemas.openxmlformats.org/officeDocument/2006/relationships/customXml" Target="../ink/ink527.xml"/><Relationship Id="rId319" Type="http://schemas.openxmlformats.org/officeDocument/2006/relationships/image" Target="../media/image558.png"/><Relationship Id="rId470" Type="http://schemas.openxmlformats.org/officeDocument/2006/relationships/image" Target="../media/image629.png"/><Relationship Id="rId526" Type="http://schemas.openxmlformats.org/officeDocument/2006/relationships/image" Target="../media/image657.png"/><Relationship Id="rId58" Type="http://schemas.openxmlformats.org/officeDocument/2006/relationships/customXml" Target="../ink/ink422.xml"/><Relationship Id="rId123" Type="http://schemas.openxmlformats.org/officeDocument/2006/relationships/customXml" Target="../ink/ink455.xml"/><Relationship Id="rId330" Type="http://schemas.openxmlformats.org/officeDocument/2006/relationships/customXml" Target="../ink/ink562.xml"/><Relationship Id="rId568" Type="http://schemas.openxmlformats.org/officeDocument/2006/relationships/image" Target="../media/image89.png"/><Relationship Id="rId165" Type="http://schemas.openxmlformats.org/officeDocument/2006/relationships/image" Target="../media/image487.png"/><Relationship Id="rId372" Type="http://schemas.openxmlformats.org/officeDocument/2006/relationships/customXml" Target="../ink/ink584.xml"/><Relationship Id="rId428" Type="http://schemas.openxmlformats.org/officeDocument/2006/relationships/image" Target="../media/image608.png"/><Relationship Id="rId232" Type="http://schemas.openxmlformats.org/officeDocument/2006/relationships/image" Target="../media/image517.png"/><Relationship Id="rId274" Type="http://schemas.openxmlformats.org/officeDocument/2006/relationships/customXml" Target="../ink/ink533.xml"/><Relationship Id="rId481" Type="http://schemas.openxmlformats.org/officeDocument/2006/relationships/customXml" Target="../ink/ink640.xml"/><Relationship Id="rId27" Type="http://schemas.openxmlformats.org/officeDocument/2006/relationships/image" Target="../media/image422.png"/><Relationship Id="rId69" Type="http://schemas.openxmlformats.org/officeDocument/2006/relationships/image" Target="../media/image317.png"/><Relationship Id="rId134" Type="http://schemas.openxmlformats.org/officeDocument/2006/relationships/image" Target="../media/image472.png"/><Relationship Id="rId537" Type="http://schemas.openxmlformats.org/officeDocument/2006/relationships/customXml" Target="../ink/ink668.xml"/><Relationship Id="rId80" Type="http://schemas.openxmlformats.org/officeDocument/2006/relationships/customXml" Target="../ink/ink433.xml"/><Relationship Id="rId176" Type="http://schemas.openxmlformats.org/officeDocument/2006/relationships/customXml" Target="../ink/ink482.xml"/><Relationship Id="rId341" Type="http://schemas.openxmlformats.org/officeDocument/2006/relationships/customXml" Target="../ink/ink568.xml"/><Relationship Id="rId383" Type="http://schemas.openxmlformats.org/officeDocument/2006/relationships/customXml" Target="../ink/ink590.xml"/><Relationship Id="rId439" Type="http://schemas.openxmlformats.org/officeDocument/2006/relationships/customXml" Target="../ink/ink619.xml"/><Relationship Id="rId201" Type="http://schemas.openxmlformats.org/officeDocument/2006/relationships/image" Target="../media/image503.png"/><Relationship Id="rId243" Type="http://schemas.openxmlformats.org/officeDocument/2006/relationships/customXml" Target="../ink/ink516.xml"/><Relationship Id="rId285" Type="http://schemas.openxmlformats.org/officeDocument/2006/relationships/image" Target="../media/image542.png"/><Relationship Id="rId450" Type="http://schemas.openxmlformats.org/officeDocument/2006/relationships/image" Target="../media/image619.png"/><Relationship Id="rId506" Type="http://schemas.openxmlformats.org/officeDocument/2006/relationships/image" Target="../media/image647.png"/><Relationship Id="rId38" Type="http://schemas.openxmlformats.org/officeDocument/2006/relationships/customXml" Target="../ink/ink412.xml"/><Relationship Id="rId103" Type="http://schemas.openxmlformats.org/officeDocument/2006/relationships/customXml" Target="../ink/ink445.xml"/><Relationship Id="rId310" Type="http://schemas.openxmlformats.org/officeDocument/2006/relationships/image" Target="../media/image554.png"/><Relationship Id="rId492" Type="http://schemas.openxmlformats.org/officeDocument/2006/relationships/image" Target="../media/image640.png"/><Relationship Id="rId548" Type="http://schemas.openxmlformats.org/officeDocument/2006/relationships/image" Target="../media/image667.png"/><Relationship Id="rId91" Type="http://schemas.openxmlformats.org/officeDocument/2006/relationships/customXml" Target="../ink/ink439.xml"/><Relationship Id="rId145" Type="http://schemas.openxmlformats.org/officeDocument/2006/relationships/customXml" Target="../ink/ink466.xml"/><Relationship Id="rId187" Type="http://schemas.openxmlformats.org/officeDocument/2006/relationships/image" Target="../media/image497.png"/><Relationship Id="rId352" Type="http://schemas.openxmlformats.org/officeDocument/2006/relationships/customXml" Target="../ink/ink574.xml"/><Relationship Id="rId394" Type="http://schemas.openxmlformats.org/officeDocument/2006/relationships/image" Target="../media/image592.png"/><Relationship Id="rId408" Type="http://schemas.openxmlformats.org/officeDocument/2006/relationships/customXml" Target="../ink/ink603.xml"/><Relationship Id="rId212" Type="http://schemas.openxmlformats.org/officeDocument/2006/relationships/image" Target="../media/image508.png"/><Relationship Id="rId254" Type="http://schemas.openxmlformats.org/officeDocument/2006/relationships/customXml" Target="../ink/ink522.xml"/><Relationship Id="rId49" Type="http://schemas.openxmlformats.org/officeDocument/2006/relationships/image" Target="../media/image433.png"/><Relationship Id="rId114" Type="http://schemas.openxmlformats.org/officeDocument/2006/relationships/image" Target="../media/image463.png"/><Relationship Id="rId296" Type="http://schemas.openxmlformats.org/officeDocument/2006/relationships/customXml" Target="../ink/ink544.xml"/><Relationship Id="rId461" Type="http://schemas.openxmlformats.org/officeDocument/2006/relationships/customXml" Target="../ink/ink630.xml"/><Relationship Id="rId517" Type="http://schemas.openxmlformats.org/officeDocument/2006/relationships/customXml" Target="../ink/ink658.xml"/><Relationship Id="rId559" Type="http://schemas.openxmlformats.org/officeDocument/2006/relationships/image" Target="../media/image672.png"/><Relationship Id="rId60" Type="http://schemas.openxmlformats.org/officeDocument/2006/relationships/customXml" Target="../ink/ink423.xml"/><Relationship Id="rId156" Type="http://schemas.openxmlformats.org/officeDocument/2006/relationships/customXml" Target="../ink/ink472.xml"/><Relationship Id="rId198" Type="http://schemas.openxmlformats.org/officeDocument/2006/relationships/customXml" Target="../ink/ink493.xml"/><Relationship Id="rId321" Type="http://schemas.openxmlformats.org/officeDocument/2006/relationships/image" Target="../media/image559.png"/><Relationship Id="rId363" Type="http://schemas.openxmlformats.org/officeDocument/2006/relationships/image" Target="../media/image578.png"/><Relationship Id="rId419" Type="http://schemas.openxmlformats.org/officeDocument/2006/relationships/image" Target="../media/image604.png"/><Relationship Id="rId223" Type="http://schemas.openxmlformats.org/officeDocument/2006/relationships/customXml" Target="../ink/ink506.xml"/><Relationship Id="rId430" Type="http://schemas.openxmlformats.org/officeDocument/2006/relationships/image" Target="../media/image609.png"/><Relationship Id="rId18" Type="http://schemas.openxmlformats.org/officeDocument/2006/relationships/customXml" Target="../ink/ink402.xml"/><Relationship Id="rId265" Type="http://schemas.openxmlformats.org/officeDocument/2006/relationships/customXml" Target="../ink/ink528.xml"/><Relationship Id="rId472" Type="http://schemas.openxmlformats.org/officeDocument/2006/relationships/image" Target="../media/image630.png"/><Relationship Id="rId528" Type="http://schemas.openxmlformats.org/officeDocument/2006/relationships/image" Target="../media/image658.png"/><Relationship Id="rId125" Type="http://schemas.openxmlformats.org/officeDocument/2006/relationships/customXml" Target="../ink/ink456.xml"/><Relationship Id="rId167" Type="http://schemas.openxmlformats.org/officeDocument/2006/relationships/image" Target="../media/image488.png"/><Relationship Id="rId332" Type="http://schemas.openxmlformats.org/officeDocument/2006/relationships/customXml" Target="../ink/ink563.xml"/><Relationship Id="rId374" Type="http://schemas.openxmlformats.org/officeDocument/2006/relationships/customXml" Target="../ink/ink585.xml"/><Relationship Id="rId71" Type="http://schemas.openxmlformats.org/officeDocument/2006/relationships/image" Target="../media/image443.png"/><Relationship Id="rId234" Type="http://schemas.openxmlformats.org/officeDocument/2006/relationships/image" Target="../media/image518.png"/><Relationship Id="rId2" Type="http://schemas.openxmlformats.org/officeDocument/2006/relationships/customXml" Target="../ink/ink394.xml"/><Relationship Id="rId29" Type="http://schemas.openxmlformats.org/officeDocument/2006/relationships/image" Target="../media/image423.png"/><Relationship Id="rId276" Type="http://schemas.openxmlformats.org/officeDocument/2006/relationships/customXml" Target="../ink/ink534.xml"/><Relationship Id="rId441" Type="http://schemas.openxmlformats.org/officeDocument/2006/relationships/customXml" Target="../ink/ink620.xml"/><Relationship Id="rId483" Type="http://schemas.openxmlformats.org/officeDocument/2006/relationships/customXml" Target="../ink/ink641.xml"/><Relationship Id="rId539" Type="http://schemas.openxmlformats.org/officeDocument/2006/relationships/customXml" Target="../ink/ink669.xml"/><Relationship Id="rId40" Type="http://schemas.openxmlformats.org/officeDocument/2006/relationships/customXml" Target="../ink/ink413.xml"/><Relationship Id="rId136" Type="http://schemas.openxmlformats.org/officeDocument/2006/relationships/image" Target="../media/image473.png"/><Relationship Id="rId178" Type="http://schemas.openxmlformats.org/officeDocument/2006/relationships/customXml" Target="../ink/ink483.xml"/><Relationship Id="rId301" Type="http://schemas.openxmlformats.org/officeDocument/2006/relationships/image" Target="../media/image550.png"/><Relationship Id="rId343" Type="http://schemas.openxmlformats.org/officeDocument/2006/relationships/customXml" Target="../ink/ink569.xml"/><Relationship Id="rId550" Type="http://schemas.openxmlformats.org/officeDocument/2006/relationships/image" Target="../media/image668.png"/><Relationship Id="rId82" Type="http://schemas.openxmlformats.org/officeDocument/2006/relationships/customXml" Target="../ink/ink434.xml"/><Relationship Id="rId203" Type="http://schemas.openxmlformats.org/officeDocument/2006/relationships/image" Target="../media/image504.png"/><Relationship Id="rId385" Type="http://schemas.openxmlformats.org/officeDocument/2006/relationships/customXml" Target="../ink/ink591.xml"/><Relationship Id="rId245" Type="http://schemas.openxmlformats.org/officeDocument/2006/relationships/customXml" Target="../ink/ink517.xml"/><Relationship Id="rId287" Type="http://schemas.openxmlformats.org/officeDocument/2006/relationships/image" Target="../media/image543.png"/><Relationship Id="rId410" Type="http://schemas.openxmlformats.org/officeDocument/2006/relationships/customXml" Target="../ink/ink604.xml"/><Relationship Id="rId452" Type="http://schemas.openxmlformats.org/officeDocument/2006/relationships/image" Target="../media/image620.png"/><Relationship Id="rId494" Type="http://schemas.openxmlformats.org/officeDocument/2006/relationships/image" Target="../media/image641.png"/><Relationship Id="rId508" Type="http://schemas.openxmlformats.org/officeDocument/2006/relationships/image" Target="../media/image648.png"/><Relationship Id="rId105" Type="http://schemas.openxmlformats.org/officeDocument/2006/relationships/customXml" Target="../ink/ink446.xml"/><Relationship Id="rId147" Type="http://schemas.openxmlformats.org/officeDocument/2006/relationships/customXml" Target="../ink/ink467.xml"/><Relationship Id="rId312" Type="http://schemas.openxmlformats.org/officeDocument/2006/relationships/customXml" Target="../ink/ink553.xml"/><Relationship Id="rId354" Type="http://schemas.openxmlformats.org/officeDocument/2006/relationships/customXml" Target="../ink/ink575.xml"/><Relationship Id="rId51" Type="http://schemas.openxmlformats.org/officeDocument/2006/relationships/image" Target="../media/image434.png"/><Relationship Id="rId93" Type="http://schemas.openxmlformats.org/officeDocument/2006/relationships/customXml" Target="../ink/ink440.xml"/><Relationship Id="rId189" Type="http://schemas.openxmlformats.org/officeDocument/2006/relationships/image" Target="../media/image498.png"/><Relationship Id="rId396" Type="http://schemas.openxmlformats.org/officeDocument/2006/relationships/image" Target="../media/image593.png"/><Relationship Id="rId561" Type="http://schemas.openxmlformats.org/officeDocument/2006/relationships/customXml" Target="../ink/ink681.xml"/><Relationship Id="rId214" Type="http://schemas.openxmlformats.org/officeDocument/2006/relationships/image" Target="../media/image509.png"/><Relationship Id="rId256" Type="http://schemas.openxmlformats.org/officeDocument/2006/relationships/customXml" Target="../ink/ink523.xml"/><Relationship Id="rId298" Type="http://schemas.openxmlformats.org/officeDocument/2006/relationships/customXml" Target="../ink/ink545.xml"/><Relationship Id="rId421" Type="http://schemas.openxmlformats.org/officeDocument/2006/relationships/image" Target="../media/image605.png"/><Relationship Id="rId463" Type="http://schemas.openxmlformats.org/officeDocument/2006/relationships/customXml" Target="../ink/ink631.xml"/><Relationship Id="rId519" Type="http://schemas.openxmlformats.org/officeDocument/2006/relationships/customXml" Target="../ink/ink659.xml"/><Relationship Id="rId116" Type="http://schemas.openxmlformats.org/officeDocument/2006/relationships/image" Target="../media/image464.png"/><Relationship Id="rId158" Type="http://schemas.openxmlformats.org/officeDocument/2006/relationships/customXml" Target="../ink/ink473.xml"/><Relationship Id="rId323" Type="http://schemas.openxmlformats.org/officeDocument/2006/relationships/image" Target="../media/image560.png"/><Relationship Id="rId530" Type="http://schemas.openxmlformats.org/officeDocument/2006/relationships/image" Target="../media/image659.png"/><Relationship Id="rId20" Type="http://schemas.openxmlformats.org/officeDocument/2006/relationships/customXml" Target="../ink/ink403.xml"/><Relationship Id="rId62" Type="http://schemas.openxmlformats.org/officeDocument/2006/relationships/customXml" Target="../ink/ink424.xml"/><Relationship Id="rId365" Type="http://schemas.openxmlformats.org/officeDocument/2006/relationships/image" Target="../media/image579.png"/><Relationship Id="rId225" Type="http://schemas.openxmlformats.org/officeDocument/2006/relationships/customXml" Target="../ink/ink507.xml"/><Relationship Id="rId267" Type="http://schemas.openxmlformats.org/officeDocument/2006/relationships/customXml" Target="../ink/ink529.xml"/><Relationship Id="rId432" Type="http://schemas.openxmlformats.org/officeDocument/2006/relationships/image" Target="../media/image610.png"/><Relationship Id="rId474" Type="http://schemas.openxmlformats.org/officeDocument/2006/relationships/image" Target="../media/image631.png"/><Relationship Id="rId127" Type="http://schemas.openxmlformats.org/officeDocument/2006/relationships/customXml" Target="../ink/ink457.xml"/><Relationship Id="rId31" Type="http://schemas.openxmlformats.org/officeDocument/2006/relationships/image" Target="../media/image424.png"/><Relationship Id="rId73" Type="http://schemas.openxmlformats.org/officeDocument/2006/relationships/image" Target="../media/image228.png"/><Relationship Id="rId169" Type="http://schemas.openxmlformats.org/officeDocument/2006/relationships/image" Target="../media/image489.png"/><Relationship Id="rId334" Type="http://schemas.openxmlformats.org/officeDocument/2006/relationships/customXml" Target="../ink/ink564.xml"/><Relationship Id="rId376" Type="http://schemas.openxmlformats.org/officeDocument/2006/relationships/customXml" Target="../ink/ink586.xml"/><Relationship Id="rId541" Type="http://schemas.openxmlformats.org/officeDocument/2006/relationships/customXml" Target="../ink/ink670.xml"/><Relationship Id="rId4" Type="http://schemas.openxmlformats.org/officeDocument/2006/relationships/customXml" Target="../ink/ink395.xml"/><Relationship Id="rId180" Type="http://schemas.openxmlformats.org/officeDocument/2006/relationships/customXml" Target="../ink/ink484.xml"/><Relationship Id="rId236" Type="http://schemas.openxmlformats.org/officeDocument/2006/relationships/image" Target="../media/image519.png"/><Relationship Id="rId278" Type="http://schemas.openxmlformats.org/officeDocument/2006/relationships/customXml" Target="../ink/ink535.xml"/><Relationship Id="rId401" Type="http://schemas.openxmlformats.org/officeDocument/2006/relationships/image" Target="../media/image595.png"/><Relationship Id="rId443" Type="http://schemas.openxmlformats.org/officeDocument/2006/relationships/customXml" Target="../ink/ink621.xml"/><Relationship Id="rId303" Type="http://schemas.openxmlformats.org/officeDocument/2006/relationships/image" Target="../media/image551.png"/><Relationship Id="rId485" Type="http://schemas.openxmlformats.org/officeDocument/2006/relationships/customXml" Target="../ink/ink642.xml"/><Relationship Id="rId42" Type="http://schemas.openxmlformats.org/officeDocument/2006/relationships/customXml" Target="../ink/ink414.xml"/><Relationship Id="rId84" Type="http://schemas.openxmlformats.org/officeDocument/2006/relationships/customXml" Target="../ink/ink435.xml"/><Relationship Id="rId138" Type="http://schemas.openxmlformats.org/officeDocument/2006/relationships/image" Target="../media/image474.png"/><Relationship Id="rId345" Type="http://schemas.openxmlformats.org/officeDocument/2006/relationships/customXml" Target="../ink/ink570.xml"/><Relationship Id="rId387" Type="http://schemas.openxmlformats.org/officeDocument/2006/relationships/customXml" Target="../ink/ink592.xml"/><Relationship Id="rId510" Type="http://schemas.openxmlformats.org/officeDocument/2006/relationships/image" Target="../media/image649.png"/><Relationship Id="rId552" Type="http://schemas.openxmlformats.org/officeDocument/2006/relationships/image" Target="../media/image669.png"/><Relationship Id="rId191" Type="http://schemas.openxmlformats.org/officeDocument/2006/relationships/image" Target="../media/image499.png"/><Relationship Id="rId205" Type="http://schemas.openxmlformats.org/officeDocument/2006/relationships/image" Target="../media/image505.png"/><Relationship Id="rId247" Type="http://schemas.openxmlformats.org/officeDocument/2006/relationships/customXml" Target="../ink/ink518.xml"/><Relationship Id="rId412" Type="http://schemas.openxmlformats.org/officeDocument/2006/relationships/customXml" Target="../ink/ink605.xml"/><Relationship Id="rId107" Type="http://schemas.openxmlformats.org/officeDocument/2006/relationships/customXml" Target="../ink/ink447.xml"/><Relationship Id="rId289" Type="http://schemas.openxmlformats.org/officeDocument/2006/relationships/image" Target="../media/image544.png"/><Relationship Id="rId454" Type="http://schemas.openxmlformats.org/officeDocument/2006/relationships/image" Target="../media/image621.png"/><Relationship Id="rId496" Type="http://schemas.openxmlformats.org/officeDocument/2006/relationships/image" Target="../media/image642.png"/><Relationship Id="rId11" Type="http://schemas.openxmlformats.org/officeDocument/2006/relationships/image" Target="../media/image415.png"/><Relationship Id="rId53" Type="http://schemas.openxmlformats.org/officeDocument/2006/relationships/image" Target="../media/image435.png"/><Relationship Id="rId149" Type="http://schemas.openxmlformats.org/officeDocument/2006/relationships/customXml" Target="../ink/ink468.xml"/><Relationship Id="rId314" Type="http://schemas.openxmlformats.org/officeDocument/2006/relationships/customXml" Target="../ink/ink554.xml"/><Relationship Id="rId356" Type="http://schemas.openxmlformats.org/officeDocument/2006/relationships/customXml" Target="../ink/ink576.xml"/><Relationship Id="rId398" Type="http://schemas.openxmlformats.org/officeDocument/2006/relationships/image" Target="../media/image594.png"/><Relationship Id="rId521" Type="http://schemas.openxmlformats.org/officeDocument/2006/relationships/customXml" Target="../ink/ink660.xml"/><Relationship Id="rId563" Type="http://schemas.openxmlformats.org/officeDocument/2006/relationships/customXml" Target="../ink/ink682.xml"/><Relationship Id="rId95" Type="http://schemas.openxmlformats.org/officeDocument/2006/relationships/customXml" Target="../ink/ink441.xml"/><Relationship Id="rId160" Type="http://schemas.openxmlformats.org/officeDocument/2006/relationships/customXml" Target="../ink/ink474.xml"/><Relationship Id="rId216" Type="http://schemas.openxmlformats.org/officeDocument/2006/relationships/image" Target="../media/image510.png"/><Relationship Id="rId423" Type="http://schemas.openxmlformats.org/officeDocument/2006/relationships/image" Target="../media/image606.png"/><Relationship Id="rId258" Type="http://schemas.openxmlformats.org/officeDocument/2006/relationships/customXml" Target="../ink/ink524.xml"/><Relationship Id="rId465" Type="http://schemas.openxmlformats.org/officeDocument/2006/relationships/customXml" Target="../ink/ink632.xml"/><Relationship Id="rId22" Type="http://schemas.openxmlformats.org/officeDocument/2006/relationships/customXml" Target="../ink/ink404.xml"/><Relationship Id="rId64" Type="http://schemas.openxmlformats.org/officeDocument/2006/relationships/customXml" Target="../ink/ink425.xml"/><Relationship Id="rId118" Type="http://schemas.openxmlformats.org/officeDocument/2006/relationships/image" Target="../media/image465.png"/><Relationship Id="rId325" Type="http://schemas.openxmlformats.org/officeDocument/2006/relationships/image" Target="../media/image561.png"/><Relationship Id="rId367" Type="http://schemas.openxmlformats.org/officeDocument/2006/relationships/image" Target="../media/image580.png"/><Relationship Id="rId532" Type="http://schemas.openxmlformats.org/officeDocument/2006/relationships/image" Target="../media/image660.png"/><Relationship Id="rId171" Type="http://schemas.openxmlformats.org/officeDocument/2006/relationships/image" Target="../media/image490.png"/><Relationship Id="rId227" Type="http://schemas.openxmlformats.org/officeDocument/2006/relationships/customXml" Target="../ink/ink508.xml"/><Relationship Id="rId269" Type="http://schemas.openxmlformats.org/officeDocument/2006/relationships/customXml" Target="../ink/ink530.xml"/><Relationship Id="rId434" Type="http://schemas.openxmlformats.org/officeDocument/2006/relationships/image" Target="../media/image611.png"/><Relationship Id="rId476" Type="http://schemas.openxmlformats.org/officeDocument/2006/relationships/image" Target="../media/image632.png"/><Relationship Id="rId33" Type="http://schemas.openxmlformats.org/officeDocument/2006/relationships/image" Target="../media/image425.png"/><Relationship Id="rId129" Type="http://schemas.openxmlformats.org/officeDocument/2006/relationships/customXml" Target="../ink/ink458.xml"/><Relationship Id="rId280" Type="http://schemas.openxmlformats.org/officeDocument/2006/relationships/customXml" Target="../ink/ink536.xml"/><Relationship Id="rId336" Type="http://schemas.openxmlformats.org/officeDocument/2006/relationships/customXml" Target="../ink/ink565.xml"/><Relationship Id="rId501" Type="http://schemas.openxmlformats.org/officeDocument/2006/relationships/customXml" Target="../ink/ink650.xml"/><Relationship Id="rId543" Type="http://schemas.openxmlformats.org/officeDocument/2006/relationships/customXml" Target="../ink/ink671.xml"/><Relationship Id="rId75" Type="http://schemas.openxmlformats.org/officeDocument/2006/relationships/image" Target="../media/image444.png"/><Relationship Id="rId140" Type="http://schemas.openxmlformats.org/officeDocument/2006/relationships/image" Target="../media/image475.png"/><Relationship Id="rId182" Type="http://schemas.openxmlformats.org/officeDocument/2006/relationships/customXml" Target="../ink/ink485.xml"/><Relationship Id="rId378" Type="http://schemas.openxmlformats.org/officeDocument/2006/relationships/customXml" Target="../ink/ink587.xml"/><Relationship Id="rId403" Type="http://schemas.openxmlformats.org/officeDocument/2006/relationships/image" Target="../media/image596.png"/><Relationship Id="rId6" Type="http://schemas.openxmlformats.org/officeDocument/2006/relationships/customXml" Target="../ink/ink396.xml"/><Relationship Id="rId238" Type="http://schemas.openxmlformats.org/officeDocument/2006/relationships/image" Target="../media/image520.png"/><Relationship Id="rId445" Type="http://schemas.openxmlformats.org/officeDocument/2006/relationships/customXml" Target="../ink/ink622.xml"/><Relationship Id="rId487" Type="http://schemas.openxmlformats.org/officeDocument/2006/relationships/customXml" Target="../ink/ink643.xml"/><Relationship Id="rId291" Type="http://schemas.openxmlformats.org/officeDocument/2006/relationships/image" Target="../media/image545.png"/><Relationship Id="rId305" Type="http://schemas.openxmlformats.org/officeDocument/2006/relationships/customXml" Target="../ink/ink549.xml"/><Relationship Id="rId347" Type="http://schemas.openxmlformats.org/officeDocument/2006/relationships/customXml" Target="../ink/ink571.xml"/><Relationship Id="rId512" Type="http://schemas.openxmlformats.org/officeDocument/2006/relationships/image" Target="../media/image650.png"/><Relationship Id="rId44" Type="http://schemas.openxmlformats.org/officeDocument/2006/relationships/customXml" Target="../ink/ink415.xml"/><Relationship Id="rId86" Type="http://schemas.openxmlformats.org/officeDocument/2006/relationships/customXml" Target="../ink/ink436.xml"/><Relationship Id="rId151" Type="http://schemas.openxmlformats.org/officeDocument/2006/relationships/image" Target="../media/image480.png"/><Relationship Id="rId389" Type="http://schemas.openxmlformats.org/officeDocument/2006/relationships/customXml" Target="../ink/ink593.xml"/><Relationship Id="rId554" Type="http://schemas.openxmlformats.org/officeDocument/2006/relationships/image" Target="../media/image670.png"/><Relationship Id="rId193" Type="http://schemas.openxmlformats.org/officeDocument/2006/relationships/image" Target="../media/image164.png"/><Relationship Id="rId207" Type="http://schemas.openxmlformats.org/officeDocument/2006/relationships/image" Target="../media/image506.png"/><Relationship Id="rId249" Type="http://schemas.openxmlformats.org/officeDocument/2006/relationships/customXml" Target="../ink/ink519.xml"/><Relationship Id="rId414" Type="http://schemas.openxmlformats.org/officeDocument/2006/relationships/customXml" Target="../ink/ink606.xml"/><Relationship Id="rId456" Type="http://schemas.openxmlformats.org/officeDocument/2006/relationships/image" Target="../media/image622.png"/><Relationship Id="rId498" Type="http://schemas.openxmlformats.org/officeDocument/2006/relationships/image" Target="../media/image643.png"/><Relationship Id="rId13" Type="http://schemas.openxmlformats.org/officeDocument/2006/relationships/image" Target="../media/image416.png"/><Relationship Id="rId109" Type="http://schemas.openxmlformats.org/officeDocument/2006/relationships/customXml" Target="../ink/ink448.xml"/><Relationship Id="rId260" Type="http://schemas.openxmlformats.org/officeDocument/2006/relationships/customXml" Target="../ink/ink525.xml"/><Relationship Id="rId316" Type="http://schemas.openxmlformats.org/officeDocument/2006/relationships/customXml" Target="../ink/ink555.xml"/><Relationship Id="rId523" Type="http://schemas.openxmlformats.org/officeDocument/2006/relationships/customXml" Target="../ink/ink661.xml"/><Relationship Id="rId55" Type="http://schemas.openxmlformats.org/officeDocument/2006/relationships/image" Target="../media/image436.png"/><Relationship Id="rId97" Type="http://schemas.openxmlformats.org/officeDocument/2006/relationships/customXml" Target="../ink/ink442.xml"/><Relationship Id="rId120" Type="http://schemas.openxmlformats.org/officeDocument/2006/relationships/image" Target="../media/image101.png"/><Relationship Id="rId358" Type="http://schemas.openxmlformats.org/officeDocument/2006/relationships/customXml" Target="../ink/ink577.xml"/><Relationship Id="rId565" Type="http://schemas.openxmlformats.org/officeDocument/2006/relationships/customXml" Target="../ink/ink683.xml"/><Relationship Id="rId162" Type="http://schemas.openxmlformats.org/officeDocument/2006/relationships/customXml" Target="../ink/ink475.xml"/><Relationship Id="rId218" Type="http://schemas.openxmlformats.org/officeDocument/2006/relationships/image" Target="../media/image511.png"/><Relationship Id="rId425" Type="http://schemas.openxmlformats.org/officeDocument/2006/relationships/customXml" Target="../ink/ink612.xml"/><Relationship Id="rId467" Type="http://schemas.openxmlformats.org/officeDocument/2006/relationships/customXml" Target="../ink/ink633.xml"/><Relationship Id="rId271" Type="http://schemas.openxmlformats.org/officeDocument/2006/relationships/customXml" Target="../ink/ink531.xml"/><Relationship Id="rId24" Type="http://schemas.openxmlformats.org/officeDocument/2006/relationships/customXml" Target="../ink/ink405.xml"/><Relationship Id="rId66" Type="http://schemas.openxmlformats.org/officeDocument/2006/relationships/customXml" Target="../ink/ink426.xml"/><Relationship Id="rId131" Type="http://schemas.openxmlformats.org/officeDocument/2006/relationships/customXml" Target="../ink/ink459.xml"/><Relationship Id="rId327" Type="http://schemas.openxmlformats.org/officeDocument/2006/relationships/image" Target="../media/image562.png"/><Relationship Id="rId369" Type="http://schemas.openxmlformats.org/officeDocument/2006/relationships/image" Target="../media/image581.png"/><Relationship Id="rId534" Type="http://schemas.openxmlformats.org/officeDocument/2006/relationships/image" Target="../media/image661.png"/><Relationship Id="rId173" Type="http://schemas.openxmlformats.org/officeDocument/2006/relationships/image" Target="../media/image131.png"/><Relationship Id="rId229" Type="http://schemas.openxmlformats.org/officeDocument/2006/relationships/customXml" Target="../ink/ink509.xml"/><Relationship Id="rId380" Type="http://schemas.openxmlformats.org/officeDocument/2006/relationships/customXml" Target="../ink/ink588.xml"/><Relationship Id="rId436" Type="http://schemas.openxmlformats.org/officeDocument/2006/relationships/image" Target="../media/image612.png"/><Relationship Id="rId240" Type="http://schemas.openxmlformats.org/officeDocument/2006/relationships/image" Target="../media/image521.png"/><Relationship Id="rId478" Type="http://schemas.openxmlformats.org/officeDocument/2006/relationships/image" Target="../media/image633.png"/><Relationship Id="rId35" Type="http://schemas.openxmlformats.org/officeDocument/2006/relationships/image" Target="../media/image426.png"/><Relationship Id="rId77" Type="http://schemas.openxmlformats.org/officeDocument/2006/relationships/image" Target="../media/image445.png"/><Relationship Id="rId100" Type="http://schemas.openxmlformats.org/officeDocument/2006/relationships/image" Target="../media/image456.png"/><Relationship Id="rId282" Type="http://schemas.openxmlformats.org/officeDocument/2006/relationships/customXml" Target="../ink/ink537.xml"/><Relationship Id="rId338" Type="http://schemas.openxmlformats.org/officeDocument/2006/relationships/image" Target="../media/image567.png"/><Relationship Id="rId503" Type="http://schemas.openxmlformats.org/officeDocument/2006/relationships/customXml" Target="../ink/ink651.xml"/><Relationship Id="rId545" Type="http://schemas.openxmlformats.org/officeDocument/2006/relationships/customXml" Target="../ink/ink672.xml"/><Relationship Id="rId8" Type="http://schemas.openxmlformats.org/officeDocument/2006/relationships/customXml" Target="../ink/ink397.xml"/><Relationship Id="rId142" Type="http://schemas.openxmlformats.org/officeDocument/2006/relationships/image" Target="../media/image476.png"/><Relationship Id="rId184" Type="http://schemas.openxmlformats.org/officeDocument/2006/relationships/customXml" Target="../ink/ink486.xml"/><Relationship Id="rId391" Type="http://schemas.openxmlformats.org/officeDocument/2006/relationships/customXml" Target="../ink/ink594.xml"/><Relationship Id="rId405" Type="http://schemas.openxmlformats.org/officeDocument/2006/relationships/image" Target="../media/image597.png"/><Relationship Id="rId447" Type="http://schemas.openxmlformats.org/officeDocument/2006/relationships/customXml" Target="../ink/ink623.xml"/><Relationship Id="rId251" Type="http://schemas.openxmlformats.org/officeDocument/2006/relationships/image" Target="../media/image526.png"/><Relationship Id="rId489" Type="http://schemas.openxmlformats.org/officeDocument/2006/relationships/customXml" Target="../ink/ink644.xml"/><Relationship Id="rId46" Type="http://schemas.openxmlformats.org/officeDocument/2006/relationships/customXml" Target="../ink/ink416.xml"/><Relationship Id="rId293" Type="http://schemas.openxmlformats.org/officeDocument/2006/relationships/image" Target="../media/image546.png"/><Relationship Id="rId307" Type="http://schemas.openxmlformats.org/officeDocument/2006/relationships/customXml" Target="../ink/ink550.xml"/><Relationship Id="rId349" Type="http://schemas.openxmlformats.org/officeDocument/2006/relationships/customXml" Target="../ink/ink572.xml"/><Relationship Id="rId514" Type="http://schemas.openxmlformats.org/officeDocument/2006/relationships/image" Target="../media/image651.png"/><Relationship Id="rId556" Type="http://schemas.openxmlformats.org/officeDocument/2006/relationships/customXml" Target="../ink/ink678.xml"/><Relationship Id="rId88" Type="http://schemas.openxmlformats.org/officeDocument/2006/relationships/customXml" Target="../ink/ink437.xml"/><Relationship Id="rId111" Type="http://schemas.openxmlformats.org/officeDocument/2006/relationships/customXml" Target="../ink/ink449.xml"/><Relationship Id="rId153" Type="http://schemas.openxmlformats.org/officeDocument/2006/relationships/image" Target="../media/image481.png"/><Relationship Id="rId195" Type="http://schemas.openxmlformats.org/officeDocument/2006/relationships/image" Target="../media/image500.png"/><Relationship Id="rId209" Type="http://schemas.openxmlformats.org/officeDocument/2006/relationships/customXml" Target="../ink/ink499.xml"/><Relationship Id="rId360" Type="http://schemas.openxmlformats.org/officeDocument/2006/relationships/customXml" Target="../ink/ink578.xml"/><Relationship Id="rId416" Type="http://schemas.openxmlformats.org/officeDocument/2006/relationships/customXml" Target="../ink/ink607.xml"/><Relationship Id="rId220" Type="http://schemas.openxmlformats.org/officeDocument/2006/relationships/image" Target="../media/image106.png"/><Relationship Id="rId458" Type="http://schemas.openxmlformats.org/officeDocument/2006/relationships/image" Target="../media/image623.png"/><Relationship Id="rId15" Type="http://schemas.openxmlformats.org/officeDocument/2006/relationships/image" Target="../media/image417.png"/><Relationship Id="rId57" Type="http://schemas.openxmlformats.org/officeDocument/2006/relationships/image" Target="../media/image437.png"/><Relationship Id="rId262" Type="http://schemas.openxmlformats.org/officeDocument/2006/relationships/customXml" Target="../ink/ink526.xml"/><Relationship Id="rId318" Type="http://schemas.openxmlformats.org/officeDocument/2006/relationships/customXml" Target="../ink/ink556.xml"/><Relationship Id="rId525" Type="http://schemas.openxmlformats.org/officeDocument/2006/relationships/customXml" Target="../ink/ink662.xml"/><Relationship Id="rId567" Type="http://schemas.openxmlformats.org/officeDocument/2006/relationships/customXml" Target="../ink/ink684.xml"/><Relationship Id="rId99" Type="http://schemas.openxmlformats.org/officeDocument/2006/relationships/customXml" Target="../ink/ink443.xml"/><Relationship Id="rId122" Type="http://schemas.openxmlformats.org/officeDocument/2006/relationships/image" Target="../media/image466.png"/><Relationship Id="rId164" Type="http://schemas.openxmlformats.org/officeDocument/2006/relationships/customXml" Target="../ink/ink476.xml"/><Relationship Id="rId371" Type="http://schemas.openxmlformats.org/officeDocument/2006/relationships/image" Target="../media/image582.png"/><Relationship Id="rId427" Type="http://schemas.openxmlformats.org/officeDocument/2006/relationships/customXml" Target="../ink/ink613.xml"/><Relationship Id="rId469" Type="http://schemas.openxmlformats.org/officeDocument/2006/relationships/customXml" Target="../ink/ink634.xml"/><Relationship Id="rId26" Type="http://schemas.openxmlformats.org/officeDocument/2006/relationships/customXml" Target="../ink/ink406.xml"/><Relationship Id="rId231" Type="http://schemas.openxmlformats.org/officeDocument/2006/relationships/customXml" Target="../ink/ink510.xml"/><Relationship Id="rId273" Type="http://schemas.openxmlformats.org/officeDocument/2006/relationships/customXml" Target="../ink/ink532.xml"/><Relationship Id="rId329" Type="http://schemas.openxmlformats.org/officeDocument/2006/relationships/image" Target="../media/image563.png"/><Relationship Id="rId480" Type="http://schemas.openxmlformats.org/officeDocument/2006/relationships/image" Target="../media/image634.png"/><Relationship Id="rId536" Type="http://schemas.openxmlformats.org/officeDocument/2006/relationships/image" Target="../media/image662.png"/><Relationship Id="rId68" Type="http://schemas.openxmlformats.org/officeDocument/2006/relationships/customXml" Target="../ink/ink427.xml"/><Relationship Id="rId133" Type="http://schemas.openxmlformats.org/officeDocument/2006/relationships/customXml" Target="../ink/ink460.xml"/><Relationship Id="rId175" Type="http://schemas.openxmlformats.org/officeDocument/2006/relationships/image" Target="../media/image491.png"/><Relationship Id="rId340" Type="http://schemas.openxmlformats.org/officeDocument/2006/relationships/image" Target="../media/image568.png"/><Relationship Id="rId200" Type="http://schemas.openxmlformats.org/officeDocument/2006/relationships/customXml" Target="../ink/ink494.xml"/><Relationship Id="rId382" Type="http://schemas.openxmlformats.org/officeDocument/2006/relationships/image" Target="../media/image587.png"/><Relationship Id="rId438" Type="http://schemas.openxmlformats.org/officeDocument/2006/relationships/image" Target="../media/image613.png"/><Relationship Id="rId242" Type="http://schemas.openxmlformats.org/officeDocument/2006/relationships/image" Target="../media/image522.png"/><Relationship Id="rId284" Type="http://schemas.openxmlformats.org/officeDocument/2006/relationships/customXml" Target="../ink/ink538.xml"/><Relationship Id="rId491" Type="http://schemas.openxmlformats.org/officeDocument/2006/relationships/customXml" Target="../ink/ink645.xml"/><Relationship Id="rId505" Type="http://schemas.openxmlformats.org/officeDocument/2006/relationships/customXml" Target="../ink/ink652.xml"/><Relationship Id="rId37" Type="http://schemas.openxmlformats.org/officeDocument/2006/relationships/image" Target="../media/image427.png"/><Relationship Id="rId79" Type="http://schemas.openxmlformats.org/officeDocument/2006/relationships/image" Target="../media/image446.png"/><Relationship Id="rId102" Type="http://schemas.openxmlformats.org/officeDocument/2006/relationships/image" Target="../media/image457.png"/><Relationship Id="rId144" Type="http://schemas.openxmlformats.org/officeDocument/2006/relationships/image" Target="../media/image477.png"/><Relationship Id="rId547" Type="http://schemas.openxmlformats.org/officeDocument/2006/relationships/customXml" Target="../ink/ink673.xml"/><Relationship Id="rId90" Type="http://schemas.openxmlformats.org/officeDocument/2006/relationships/customXml" Target="../ink/ink438.xml"/><Relationship Id="rId186" Type="http://schemas.openxmlformats.org/officeDocument/2006/relationships/customXml" Target="../ink/ink487.xml"/><Relationship Id="rId351" Type="http://schemas.openxmlformats.org/officeDocument/2006/relationships/customXml" Target="../ink/ink573.xml"/><Relationship Id="rId393" Type="http://schemas.openxmlformats.org/officeDocument/2006/relationships/customXml" Target="../ink/ink595.xml"/><Relationship Id="rId407" Type="http://schemas.openxmlformats.org/officeDocument/2006/relationships/image" Target="../media/image598.png"/><Relationship Id="rId449" Type="http://schemas.openxmlformats.org/officeDocument/2006/relationships/customXml" Target="../ink/ink624.xml"/><Relationship Id="rId211" Type="http://schemas.openxmlformats.org/officeDocument/2006/relationships/customXml" Target="../ink/ink500.xml"/><Relationship Id="rId253" Type="http://schemas.openxmlformats.org/officeDocument/2006/relationships/image" Target="../media/image527.png"/><Relationship Id="rId295" Type="http://schemas.openxmlformats.org/officeDocument/2006/relationships/image" Target="../media/image547.png"/><Relationship Id="rId309" Type="http://schemas.openxmlformats.org/officeDocument/2006/relationships/customXml" Target="../ink/ink551.xml"/><Relationship Id="rId460" Type="http://schemas.openxmlformats.org/officeDocument/2006/relationships/image" Target="../media/image624.png"/><Relationship Id="rId516" Type="http://schemas.openxmlformats.org/officeDocument/2006/relationships/image" Target="../media/image652.png"/><Relationship Id="rId48" Type="http://schemas.openxmlformats.org/officeDocument/2006/relationships/customXml" Target="../ink/ink417.xml"/><Relationship Id="rId113" Type="http://schemas.openxmlformats.org/officeDocument/2006/relationships/customXml" Target="../ink/ink450.xml"/><Relationship Id="rId320" Type="http://schemas.openxmlformats.org/officeDocument/2006/relationships/customXml" Target="../ink/ink557.xml"/><Relationship Id="rId558" Type="http://schemas.openxmlformats.org/officeDocument/2006/relationships/customXml" Target="../ink/ink679.xml"/><Relationship Id="rId155" Type="http://schemas.openxmlformats.org/officeDocument/2006/relationships/image" Target="../media/image482.png"/><Relationship Id="rId197" Type="http://schemas.openxmlformats.org/officeDocument/2006/relationships/image" Target="../media/image501.png"/><Relationship Id="rId362" Type="http://schemas.openxmlformats.org/officeDocument/2006/relationships/customXml" Target="../ink/ink579.xml"/><Relationship Id="rId418" Type="http://schemas.openxmlformats.org/officeDocument/2006/relationships/customXml" Target="../ink/ink608.xml"/><Relationship Id="rId222" Type="http://schemas.openxmlformats.org/officeDocument/2006/relationships/image" Target="../media/image512.png"/><Relationship Id="rId264" Type="http://schemas.openxmlformats.org/officeDocument/2006/relationships/image" Target="../media/image532.png"/><Relationship Id="rId471" Type="http://schemas.openxmlformats.org/officeDocument/2006/relationships/customXml" Target="../ink/ink635.xml"/><Relationship Id="rId17" Type="http://schemas.openxmlformats.org/officeDocument/2006/relationships/image" Target="../media/image418.png"/><Relationship Id="rId59" Type="http://schemas.openxmlformats.org/officeDocument/2006/relationships/image" Target="../media/image438.png"/><Relationship Id="rId124" Type="http://schemas.openxmlformats.org/officeDocument/2006/relationships/image" Target="../media/image467.png"/><Relationship Id="rId527" Type="http://schemas.openxmlformats.org/officeDocument/2006/relationships/customXml" Target="../ink/ink663.xml"/><Relationship Id="rId70" Type="http://schemas.openxmlformats.org/officeDocument/2006/relationships/customXml" Target="../ink/ink428.xml"/><Relationship Id="rId166" Type="http://schemas.openxmlformats.org/officeDocument/2006/relationships/customXml" Target="../ink/ink477.xml"/><Relationship Id="rId331" Type="http://schemas.openxmlformats.org/officeDocument/2006/relationships/image" Target="../media/image564.png"/><Relationship Id="rId373" Type="http://schemas.openxmlformats.org/officeDocument/2006/relationships/image" Target="../media/image583.png"/><Relationship Id="rId429" Type="http://schemas.openxmlformats.org/officeDocument/2006/relationships/customXml" Target="../ink/ink614.xml"/><Relationship Id="rId1" Type="http://schemas.openxmlformats.org/officeDocument/2006/relationships/slideLayout" Target="../slideLayouts/slideLayout3.xml"/><Relationship Id="rId233" Type="http://schemas.openxmlformats.org/officeDocument/2006/relationships/customXml" Target="../ink/ink511.xml"/><Relationship Id="rId440" Type="http://schemas.openxmlformats.org/officeDocument/2006/relationships/image" Target="../media/image614.png"/><Relationship Id="rId28" Type="http://schemas.openxmlformats.org/officeDocument/2006/relationships/customXml" Target="../ink/ink407.xml"/><Relationship Id="rId275" Type="http://schemas.openxmlformats.org/officeDocument/2006/relationships/image" Target="../media/image537.png"/><Relationship Id="rId300" Type="http://schemas.openxmlformats.org/officeDocument/2006/relationships/customXml" Target="../ink/ink546.xml"/><Relationship Id="rId482" Type="http://schemas.openxmlformats.org/officeDocument/2006/relationships/image" Target="../media/image635.png"/><Relationship Id="rId538" Type="http://schemas.openxmlformats.org/officeDocument/2006/relationships/image" Target="../media/image663.png"/><Relationship Id="rId81" Type="http://schemas.openxmlformats.org/officeDocument/2006/relationships/image" Target="../media/image447.png"/><Relationship Id="rId135" Type="http://schemas.openxmlformats.org/officeDocument/2006/relationships/customXml" Target="../ink/ink461.xml"/><Relationship Id="rId177" Type="http://schemas.openxmlformats.org/officeDocument/2006/relationships/image" Target="../media/image492.png"/><Relationship Id="rId342" Type="http://schemas.openxmlformats.org/officeDocument/2006/relationships/image" Target="../media/image569.png"/><Relationship Id="rId384" Type="http://schemas.openxmlformats.org/officeDocument/2006/relationships/image" Target="../media/image588.png"/><Relationship Id="rId202" Type="http://schemas.openxmlformats.org/officeDocument/2006/relationships/customXml" Target="../ink/ink495.xml"/><Relationship Id="rId244" Type="http://schemas.openxmlformats.org/officeDocument/2006/relationships/image" Target="../media/image523.png"/><Relationship Id="rId39" Type="http://schemas.openxmlformats.org/officeDocument/2006/relationships/image" Target="../media/image428.png"/><Relationship Id="rId286" Type="http://schemas.openxmlformats.org/officeDocument/2006/relationships/customXml" Target="../ink/ink539.xml"/><Relationship Id="rId451" Type="http://schemas.openxmlformats.org/officeDocument/2006/relationships/customXml" Target="../ink/ink625.xml"/><Relationship Id="rId493" Type="http://schemas.openxmlformats.org/officeDocument/2006/relationships/customXml" Target="../ink/ink646.xml"/><Relationship Id="rId507" Type="http://schemas.openxmlformats.org/officeDocument/2006/relationships/customXml" Target="../ink/ink653.xml"/><Relationship Id="rId549" Type="http://schemas.openxmlformats.org/officeDocument/2006/relationships/customXml" Target="../ink/ink674.xml"/><Relationship Id="rId50" Type="http://schemas.openxmlformats.org/officeDocument/2006/relationships/customXml" Target="../ink/ink418.xml"/><Relationship Id="rId104" Type="http://schemas.openxmlformats.org/officeDocument/2006/relationships/image" Target="../media/image458.png"/><Relationship Id="rId146" Type="http://schemas.openxmlformats.org/officeDocument/2006/relationships/image" Target="../media/image478.png"/><Relationship Id="rId188" Type="http://schemas.openxmlformats.org/officeDocument/2006/relationships/customXml" Target="../ink/ink488.xml"/><Relationship Id="rId311" Type="http://schemas.openxmlformats.org/officeDocument/2006/relationships/customXml" Target="../ink/ink552.xml"/><Relationship Id="rId353" Type="http://schemas.openxmlformats.org/officeDocument/2006/relationships/image" Target="../media/image573.png"/><Relationship Id="rId395" Type="http://schemas.openxmlformats.org/officeDocument/2006/relationships/customXml" Target="../ink/ink596.xml"/><Relationship Id="rId409" Type="http://schemas.openxmlformats.org/officeDocument/2006/relationships/image" Target="../media/image599.png"/><Relationship Id="rId560" Type="http://schemas.openxmlformats.org/officeDocument/2006/relationships/customXml" Target="../ink/ink680.xml"/><Relationship Id="rId92" Type="http://schemas.openxmlformats.org/officeDocument/2006/relationships/image" Target="../media/image452.png"/><Relationship Id="rId213" Type="http://schemas.openxmlformats.org/officeDocument/2006/relationships/customXml" Target="../ink/ink501.xml"/><Relationship Id="rId420" Type="http://schemas.openxmlformats.org/officeDocument/2006/relationships/customXml" Target="../ink/ink609.xml"/><Relationship Id="rId255" Type="http://schemas.openxmlformats.org/officeDocument/2006/relationships/image" Target="../media/image528.png"/><Relationship Id="rId297" Type="http://schemas.openxmlformats.org/officeDocument/2006/relationships/image" Target="../media/image548.png"/><Relationship Id="rId462" Type="http://schemas.openxmlformats.org/officeDocument/2006/relationships/image" Target="../media/image625.png"/><Relationship Id="rId518" Type="http://schemas.openxmlformats.org/officeDocument/2006/relationships/image" Target="../media/image653.png"/><Relationship Id="rId115" Type="http://schemas.openxmlformats.org/officeDocument/2006/relationships/customXml" Target="../ink/ink451.xml"/><Relationship Id="rId157" Type="http://schemas.openxmlformats.org/officeDocument/2006/relationships/image" Target="../media/image483.png"/><Relationship Id="rId322" Type="http://schemas.openxmlformats.org/officeDocument/2006/relationships/customXml" Target="../ink/ink558.xml"/><Relationship Id="rId364" Type="http://schemas.openxmlformats.org/officeDocument/2006/relationships/customXml" Target="../ink/ink580.xml"/><Relationship Id="rId61" Type="http://schemas.openxmlformats.org/officeDocument/2006/relationships/image" Target="../media/image439.png"/><Relationship Id="rId199" Type="http://schemas.openxmlformats.org/officeDocument/2006/relationships/image" Target="../media/image502.png"/><Relationship Id="rId19" Type="http://schemas.openxmlformats.org/officeDocument/2006/relationships/image" Target="../media/image18.png"/><Relationship Id="rId224" Type="http://schemas.openxmlformats.org/officeDocument/2006/relationships/image" Target="../media/image513.png"/><Relationship Id="rId266" Type="http://schemas.openxmlformats.org/officeDocument/2006/relationships/image" Target="../media/image533.png"/><Relationship Id="rId431" Type="http://schemas.openxmlformats.org/officeDocument/2006/relationships/customXml" Target="../ink/ink615.xml"/><Relationship Id="rId473" Type="http://schemas.openxmlformats.org/officeDocument/2006/relationships/customXml" Target="../ink/ink636.xml"/><Relationship Id="rId529" Type="http://schemas.openxmlformats.org/officeDocument/2006/relationships/customXml" Target="../ink/ink664.xml"/><Relationship Id="rId30" Type="http://schemas.openxmlformats.org/officeDocument/2006/relationships/customXml" Target="../ink/ink408.xml"/><Relationship Id="rId126" Type="http://schemas.openxmlformats.org/officeDocument/2006/relationships/image" Target="../media/image468.png"/><Relationship Id="rId168" Type="http://schemas.openxmlformats.org/officeDocument/2006/relationships/customXml" Target="../ink/ink478.xml"/><Relationship Id="rId333" Type="http://schemas.openxmlformats.org/officeDocument/2006/relationships/image" Target="../media/image565.png"/><Relationship Id="rId540" Type="http://schemas.openxmlformats.org/officeDocument/2006/relationships/image" Target="../media/image664.png"/><Relationship Id="rId72" Type="http://schemas.openxmlformats.org/officeDocument/2006/relationships/customXml" Target="../ink/ink429.xml"/><Relationship Id="rId375" Type="http://schemas.openxmlformats.org/officeDocument/2006/relationships/image" Target="../media/image584.png"/><Relationship Id="rId3" Type="http://schemas.openxmlformats.org/officeDocument/2006/relationships/image" Target="../media/image411.png"/><Relationship Id="rId235" Type="http://schemas.openxmlformats.org/officeDocument/2006/relationships/customXml" Target="../ink/ink512.xml"/><Relationship Id="rId277" Type="http://schemas.openxmlformats.org/officeDocument/2006/relationships/image" Target="../media/image538.png"/><Relationship Id="rId400" Type="http://schemas.openxmlformats.org/officeDocument/2006/relationships/customXml" Target="../ink/ink599.xml"/><Relationship Id="rId442" Type="http://schemas.openxmlformats.org/officeDocument/2006/relationships/image" Target="../media/image615.png"/><Relationship Id="rId484" Type="http://schemas.openxmlformats.org/officeDocument/2006/relationships/image" Target="../media/image636.png"/><Relationship Id="rId137" Type="http://schemas.openxmlformats.org/officeDocument/2006/relationships/customXml" Target="../ink/ink462.xml"/><Relationship Id="rId302" Type="http://schemas.openxmlformats.org/officeDocument/2006/relationships/customXml" Target="../ink/ink547.xml"/><Relationship Id="rId344" Type="http://schemas.openxmlformats.org/officeDocument/2006/relationships/image" Target="../media/image570.png"/><Relationship Id="rId41" Type="http://schemas.openxmlformats.org/officeDocument/2006/relationships/image" Target="../media/image429.png"/><Relationship Id="rId83" Type="http://schemas.openxmlformats.org/officeDocument/2006/relationships/image" Target="../media/image448.png"/><Relationship Id="rId179" Type="http://schemas.openxmlformats.org/officeDocument/2006/relationships/image" Target="../media/image493.png"/><Relationship Id="rId386" Type="http://schemas.openxmlformats.org/officeDocument/2006/relationships/image" Target="../media/image589.png"/><Relationship Id="rId551" Type="http://schemas.openxmlformats.org/officeDocument/2006/relationships/customXml" Target="../ink/ink675.xml"/><Relationship Id="rId190" Type="http://schemas.openxmlformats.org/officeDocument/2006/relationships/customXml" Target="../ink/ink489.xml"/><Relationship Id="rId204" Type="http://schemas.openxmlformats.org/officeDocument/2006/relationships/customXml" Target="../ink/ink496.xml"/><Relationship Id="rId246" Type="http://schemas.openxmlformats.org/officeDocument/2006/relationships/image" Target="../media/image524.png"/><Relationship Id="rId288" Type="http://schemas.openxmlformats.org/officeDocument/2006/relationships/customXml" Target="../ink/ink540.xml"/><Relationship Id="rId411" Type="http://schemas.openxmlformats.org/officeDocument/2006/relationships/image" Target="../media/image600.png"/><Relationship Id="rId453" Type="http://schemas.openxmlformats.org/officeDocument/2006/relationships/customXml" Target="../ink/ink626.xml"/><Relationship Id="rId509" Type="http://schemas.openxmlformats.org/officeDocument/2006/relationships/customXml" Target="../ink/ink654.xml"/><Relationship Id="rId106" Type="http://schemas.openxmlformats.org/officeDocument/2006/relationships/image" Target="../media/image459.png"/><Relationship Id="rId313" Type="http://schemas.openxmlformats.org/officeDocument/2006/relationships/image" Target="../media/image555.png"/><Relationship Id="rId495" Type="http://schemas.openxmlformats.org/officeDocument/2006/relationships/customXml" Target="../ink/ink647.xml"/><Relationship Id="rId10" Type="http://schemas.openxmlformats.org/officeDocument/2006/relationships/customXml" Target="../ink/ink398.xml"/><Relationship Id="rId52" Type="http://schemas.openxmlformats.org/officeDocument/2006/relationships/customXml" Target="../ink/ink419.xml"/><Relationship Id="rId94" Type="http://schemas.openxmlformats.org/officeDocument/2006/relationships/image" Target="../media/image453.png"/><Relationship Id="rId148" Type="http://schemas.openxmlformats.org/officeDocument/2006/relationships/image" Target="../media/image479.png"/><Relationship Id="rId355" Type="http://schemas.openxmlformats.org/officeDocument/2006/relationships/image" Target="../media/image574.png"/><Relationship Id="rId397" Type="http://schemas.openxmlformats.org/officeDocument/2006/relationships/customXml" Target="../ink/ink597.xml"/><Relationship Id="rId520" Type="http://schemas.openxmlformats.org/officeDocument/2006/relationships/image" Target="../media/image654.png"/><Relationship Id="rId562" Type="http://schemas.openxmlformats.org/officeDocument/2006/relationships/image" Target="../media/image673.png"/><Relationship Id="rId215" Type="http://schemas.openxmlformats.org/officeDocument/2006/relationships/customXml" Target="../ink/ink502.xml"/><Relationship Id="rId257" Type="http://schemas.openxmlformats.org/officeDocument/2006/relationships/image" Target="../media/image529.png"/><Relationship Id="rId422" Type="http://schemas.openxmlformats.org/officeDocument/2006/relationships/customXml" Target="../ink/ink610.xml"/><Relationship Id="rId464" Type="http://schemas.openxmlformats.org/officeDocument/2006/relationships/image" Target="../media/image626.png"/><Relationship Id="rId299" Type="http://schemas.openxmlformats.org/officeDocument/2006/relationships/image" Target="../media/image549.png"/><Relationship Id="rId63" Type="http://schemas.openxmlformats.org/officeDocument/2006/relationships/image" Target="../media/image440.png"/><Relationship Id="rId159" Type="http://schemas.openxmlformats.org/officeDocument/2006/relationships/image" Target="../media/image484.png"/><Relationship Id="rId366" Type="http://schemas.openxmlformats.org/officeDocument/2006/relationships/customXml" Target="../ink/ink581.xml"/><Relationship Id="rId226" Type="http://schemas.openxmlformats.org/officeDocument/2006/relationships/image" Target="../media/image514.png"/><Relationship Id="rId433" Type="http://schemas.openxmlformats.org/officeDocument/2006/relationships/customXml" Target="../ink/ink616.xml"/><Relationship Id="rId74" Type="http://schemas.openxmlformats.org/officeDocument/2006/relationships/customXml" Target="../ink/ink430.xml"/><Relationship Id="rId377" Type="http://schemas.openxmlformats.org/officeDocument/2006/relationships/image" Target="../media/image585.png"/><Relationship Id="rId500" Type="http://schemas.openxmlformats.org/officeDocument/2006/relationships/image" Target="../media/image644.png"/><Relationship Id="rId5" Type="http://schemas.openxmlformats.org/officeDocument/2006/relationships/image" Target="../media/image412.png"/><Relationship Id="rId237" Type="http://schemas.openxmlformats.org/officeDocument/2006/relationships/customXml" Target="../ink/ink513.xml"/><Relationship Id="rId444" Type="http://schemas.openxmlformats.org/officeDocument/2006/relationships/image" Target="../media/image616.png"/><Relationship Id="rId290" Type="http://schemas.openxmlformats.org/officeDocument/2006/relationships/customXml" Target="../ink/ink541.xml"/><Relationship Id="rId304" Type="http://schemas.openxmlformats.org/officeDocument/2006/relationships/customXml" Target="../ink/ink548.xml"/><Relationship Id="rId388" Type="http://schemas.openxmlformats.org/officeDocument/2006/relationships/image" Target="../media/image134.png"/><Relationship Id="rId511" Type="http://schemas.openxmlformats.org/officeDocument/2006/relationships/customXml" Target="../ink/ink655.xml"/><Relationship Id="rId85" Type="http://schemas.openxmlformats.org/officeDocument/2006/relationships/image" Target="../media/image449.png"/><Relationship Id="rId150" Type="http://schemas.openxmlformats.org/officeDocument/2006/relationships/customXml" Target="../ink/ink469.xml"/><Relationship Id="rId248" Type="http://schemas.openxmlformats.org/officeDocument/2006/relationships/image" Target="../media/image525.png"/><Relationship Id="rId455" Type="http://schemas.openxmlformats.org/officeDocument/2006/relationships/customXml" Target="../ink/ink627.xml"/><Relationship Id="rId12" Type="http://schemas.openxmlformats.org/officeDocument/2006/relationships/customXml" Target="../ink/ink399.xml"/><Relationship Id="rId108" Type="http://schemas.openxmlformats.org/officeDocument/2006/relationships/image" Target="../media/image460.png"/><Relationship Id="rId315" Type="http://schemas.openxmlformats.org/officeDocument/2006/relationships/image" Target="../media/image556.png"/><Relationship Id="rId522" Type="http://schemas.openxmlformats.org/officeDocument/2006/relationships/image" Target="../media/image655.png"/><Relationship Id="rId96" Type="http://schemas.openxmlformats.org/officeDocument/2006/relationships/image" Target="../media/image454.png"/><Relationship Id="rId161" Type="http://schemas.openxmlformats.org/officeDocument/2006/relationships/image" Target="../media/image485.png"/><Relationship Id="rId399" Type="http://schemas.openxmlformats.org/officeDocument/2006/relationships/customXml" Target="../ink/ink598.xml"/><Relationship Id="rId259" Type="http://schemas.openxmlformats.org/officeDocument/2006/relationships/image" Target="../media/image530.png"/><Relationship Id="rId466" Type="http://schemas.openxmlformats.org/officeDocument/2006/relationships/image" Target="../media/image627.png"/><Relationship Id="rId23" Type="http://schemas.openxmlformats.org/officeDocument/2006/relationships/image" Target="../media/image420.png"/><Relationship Id="rId119" Type="http://schemas.openxmlformats.org/officeDocument/2006/relationships/customXml" Target="../ink/ink453.xml"/><Relationship Id="rId326" Type="http://schemas.openxmlformats.org/officeDocument/2006/relationships/customXml" Target="../ink/ink560.xml"/><Relationship Id="rId533" Type="http://schemas.openxmlformats.org/officeDocument/2006/relationships/customXml" Target="../ink/ink666.xml"/></Relationships>
</file>

<file path=ppt/slides/_rels/slide42.xml.rels><?xml version="1.0" encoding="UTF-8" standalone="yes"?>
<Relationships xmlns="http://schemas.openxmlformats.org/package/2006/relationships"><Relationship Id="rId117" Type="http://schemas.openxmlformats.org/officeDocument/2006/relationships/image" Target="../media/image727.png"/><Relationship Id="rId299" Type="http://schemas.openxmlformats.org/officeDocument/2006/relationships/customXml" Target="../ink/ink836.xml"/><Relationship Id="rId21" Type="http://schemas.openxmlformats.org/officeDocument/2006/relationships/customXml" Target="../ink/ink694.xml"/><Relationship Id="rId63" Type="http://schemas.openxmlformats.org/officeDocument/2006/relationships/image" Target="../media/image703.png"/><Relationship Id="rId159" Type="http://schemas.openxmlformats.org/officeDocument/2006/relationships/image" Target="../media/image748.png"/><Relationship Id="rId324" Type="http://schemas.openxmlformats.org/officeDocument/2006/relationships/customXml" Target="../ink/ink850.xml"/><Relationship Id="rId366" Type="http://schemas.openxmlformats.org/officeDocument/2006/relationships/customXml" Target="../ink/ink873.xml"/><Relationship Id="rId170" Type="http://schemas.openxmlformats.org/officeDocument/2006/relationships/customXml" Target="../ink/ink770.xml"/><Relationship Id="rId226" Type="http://schemas.openxmlformats.org/officeDocument/2006/relationships/customXml" Target="../ink/ink798.xml"/><Relationship Id="rId433" Type="http://schemas.openxmlformats.org/officeDocument/2006/relationships/customXml" Target="../ink/ink908.xml"/><Relationship Id="rId268" Type="http://schemas.openxmlformats.org/officeDocument/2006/relationships/image" Target="../media/image800.png"/><Relationship Id="rId475" Type="http://schemas.openxmlformats.org/officeDocument/2006/relationships/image" Target="../media/image892.png"/><Relationship Id="rId32" Type="http://schemas.openxmlformats.org/officeDocument/2006/relationships/image" Target="../media/image197.png"/><Relationship Id="rId74" Type="http://schemas.openxmlformats.org/officeDocument/2006/relationships/image" Target="../media/image707.png"/><Relationship Id="rId128" Type="http://schemas.openxmlformats.org/officeDocument/2006/relationships/customXml" Target="../ink/ink749.xml"/><Relationship Id="rId335" Type="http://schemas.openxmlformats.org/officeDocument/2006/relationships/customXml" Target="../ink/ink856.xml"/><Relationship Id="rId377" Type="http://schemas.openxmlformats.org/officeDocument/2006/relationships/customXml" Target="../ink/ink879.xml"/><Relationship Id="rId5" Type="http://schemas.openxmlformats.org/officeDocument/2006/relationships/customXml" Target="../ink/ink686.xml"/><Relationship Id="rId181" Type="http://schemas.openxmlformats.org/officeDocument/2006/relationships/image" Target="../media/image759.png"/><Relationship Id="rId237" Type="http://schemas.openxmlformats.org/officeDocument/2006/relationships/customXml" Target="../ink/ink804.xml"/><Relationship Id="rId402" Type="http://schemas.openxmlformats.org/officeDocument/2006/relationships/image" Target="../media/image859.png"/><Relationship Id="rId279" Type="http://schemas.openxmlformats.org/officeDocument/2006/relationships/image" Target="../media/image805.png"/><Relationship Id="rId444" Type="http://schemas.openxmlformats.org/officeDocument/2006/relationships/customXml" Target="../ink/ink914.xml"/><Relationship Id="rId486" Type="http://schemas.openxmlformats.org/officeDocument/2006/relationships/customXml" Target="../ink/ink935.xml"/><Relationship Id="rId43" Type="http://schemas.openxmlformats.org/officeDocument/2006/relationships/customXml" Target="../ink/ink705.xml"/><Relationship Id="rId139" Type="http://schemas.openxmlformats.org/officeDocument/2006/relationships/image" Target="../media/image738.png"/><Relationship Id="rId290" Type="http://schemas.openxmlformats.org/officeDocument/2006/relationships/image" Target="../media/image809.png"/><Relationship Id="rId304" Type="http://schemas.openxmlformats.org/officeDocument/2006/relationships/image" Target="../media/image815.png"/><Relationship Id="rId346" Type="http://schemas.openxmlformats.org/officeDocument/2006/relationships/customXml" Target="../ink/ink862.xml"/><Relationship Id="rId388" Type="http://schemas.openxmlformats.org/officeDocument/2006/relationships/image" Target="../media/image852.png"/><Relationship Id="rId85" Type="http://schemas.openxmlformats.org/officeDocument/2006/relationships/customXml" Target="../ink/ink727.xml"/><Relationship Id="rId150" Type="http://schemas.openxmlformats.org/officeDocument/2006/relationships/customXml" Target="../ink/ink760.xml"/><Relationship Id="rId192" Type="http://schemas.openxmlformats.org/officeDocument/2006/relationships/customXml" Target="../ink/ink781.xml"/><Relationship Id="rId206" Type="http://schemas.openxmlformats.org/officeDocument/2006/relationships/customXml" Target="../ink/ink788.xml"/><Relationship Id="rId413" Type="http://schemas.openxmlformats.org/officeDocument/2006/relationships/image" Target="../media/image864.png"/><Relationship Id="rId248" Type="http://schemas.openxmlformats.org/officeDocument/2006/relationships/image" Target="../media/image791.png"/><Relationship Id="rId455" Type="http://schemas.openxmlformats.org/officeDocument/2006/relationships/image" Target="../media/image883.png"/><Relationship Id="rId497" Type="http://schemas.openxmlformats.org/officeDocument/2006/relationships/image" Target="../media/image90.png"/><Relationship Id="rId12" Type="http://schemas.openxmlformats.org/officeDocument/2006/relationships/image" Target="../media/image680.png"/><Relationship Id="rId108" Type="http://schemas.openxmlformats.org/officeDocument/2006/relationships/customXml" Target="../ink/ink739.xml"/><Relationship Id="rId315" Type="http://schemas.openxmlformats.org/officeDocument/2006/relationships/customXml" Target="../ink/ink845.xml"/><Relationship Id="rId357" Type="http://schemas.openxmlformats.org/officeDocument/2006/relationships/customXml" Target="../ink/ink868.xml"/><Relationship Id="rId54" Type="http://schemas.openxmlformats.org/officeDocument/2006/relationships/customXml" Target="../ink/ink711.xml"/><Relationship Id="rId96" Type="http://schemas.openxmlformats.org/officeDocument/2006/relationships/image" Target="../media/image718.png"/><Relationship Id="rId161" Type="http://schemas.openxmlformats.org/officeDocument/2006/relationships/image" Target="../media/image749.png"/><Relationship Id="rId217" Type="http://schemas.openxmlformats.org/officeDocument/2006/relationships/image" Target="../media/image777.png"/><Relationship Id="rId399" Type="http://schemas.openxmlformats.org/officeDocument/2006/relationships/customXml" Target="../ink/ink890.xml"/><Relationship Id="rId259" Type="http://schemas.openxmlformats.org/officeDocument/2006/relationships/customXml" Target="../ink/ink815.xml"/><Relationship Id="rId424" Type="http://schemas.openxmlformats.org/officeDocument/2006/relationships/image" Target="../media/image869.png"/><Relationship Id="rId466" Type="http://schemas.openxmlformats.org/officeDocument/2006/relationships/customXml" Target="../ink/ink925.xml"/><Relationship Id="rId23" Type="http://schemas.openxmlformats.org/officeDocument/2006/relationships/customXml" Target="../ink/ink695.xml"/><Relationship Id="rId119" Type="http://schemas.openxmlformats.org/officeDocument/2006/relationships/image" Target="../media/image728.png"/><Relationship Id="rId270" Type="http://schemas.openxmlformats.org/officeDocument/2006/relationships/image" Target="../media/image801.png"/><Relationship Id="rId326" Type="http://schemas.openxmlformats.org/officeDocument/2006/relationships/customXml" Target="../ink/ink851.xml"/><Relationship Id="rId65" Type="http://schemas.openxmlformats.org/officeDocument/2006/relationships/image" Target="../media/image704.png"/><Relationship Id="rId130" Type="http://schemas.openxmlformats.org/officeDocument/2006/relationships/customXml" Target="../ink/ink750.xml"/><Relationship Id="rId368" Type="http://schemas.openxmlformats.org/officeDocument/2006/relationships/customXml" Target="../ink/ink874.xml"/><Relationship Id="rId172" Type="http://schemas.openxmlformats.org/officeDocument/2006/relationships/customXml" Target="../ink/ink771.xml"/><Relationship Id="rId228" Type="http://schemas.openxmlformats.org/officeDocument/2006/relationships/image" Target="../media/image781.png"/><Relationship Id="rId435" Type="http://schemas.openxmlformats.org/officeDocument/2006/relationships/customXml" Target="../ink/ink909.xml"/><Relationship Id="rId477" Type="http://schemas.openxmlformats.org/officeDocument/2006/relationships/image" Target="../media/image893.png"/><Relationship Id="rId281" Type="http://schemas.openxmlformats.org/officeDocument/2006/relationships/image" Target="../media/image106.png"/><Relationship Id="rId337" Type="http://schemas.openxmlformats.org/officeDocument/2006/relationships/customXml" Target="../ink/ink857.xml"/><Relationship Id="rId34" Type="http://schemas.openxmlformats.org/officeDocument/2006/relationships/image" Target="../media/image690.png"/><Relationship Id="rId76" Type="http://schemas.openxmlformats.org/officeDocument/2006/relationships/image" Target="../media/image708.png"/><Relationship Id="rId141" Type="http://schemas.openxmlformats.org/officeDocument/2006/relationships/image" Target="../media/image739.png"/><Relationship Id="rId379" Type="http://schemas.openxmlformats.org/officeDocument/2006/relationships/customXml" Target="../ink/ink880.xml"/><Relationship Id="rId7" Type="http://schemas.openxmlformats.org/officeDocument/2006/relationships/customXml" Target="../ink/ink687.xml"/><Relationship Id="rId183" Type="http://schemas.openxmlformats.org/officeDocument/2006/relationships/image" Target="../media/image760.png"/><Relationship Id="rId239" Type="http://schemas.openxmlformats.org/officeDocument/2006/relationships/customXml" Target="../ink/ink805.xml"/><Relationship Id="rId390" Type="http://schemas.openxmlformats.org/officeDocument/2006/relationships/image" Target="../media/image853.png"/><Relationship Id="rId404" Type="http://schemas.openxmlformats.org/officeDocument/2006/relationships/image" Target="../media/image860.png"/><Relationship Id="rId446" Type="http://schemas.openxmlformats.org/officeDocument/2006/relationships/customXml" Target="../ink/ink915.xml"/><Relationship Id="rId250" Type="http://schemas.openxmlformats.org/officeDocument/2006/relationships/image" Target="../media/image792.png"/><Relationship Id="rId292" Type="http://schemas.openxmlformats.org/officeDocument/2006/relationships/image" Target="../media/image810.png"/><Relationship Id="rId306" Type="http://schemas.openxmlformats.org/officeDocument/2006/relationships/customXml" Target="../ink/ink840.xml"/><Relationship Id="rId488" Type="http://schemas.openxmlformats.org/officeDocument/2006/relationships/customXml" Target="../ink/ink936.xml"/><Relationship Id="rId45" Type="http://schemas.openxmlformats.org/officeDocument/2006/relationships/customXml" Target="../ink/ink706.xml"/><Relationship Id="rId87" Type="http://schemas.openxmlformats.org/officeDocument/2006/relationships/customXml" Target="../ink/ink728.xml"/><Relationship Id="rId110" Type="http://schemas.openxmlformats.org/officeDocument/2006/relationships/customXml" Target="../ink/ink740.xml"/><Relationship Id="rId348" Type="http://schemas.openxmlformats.org/officeDocument/2006/relationships/customXml" Target="../ink/ink863.xml"/><Relationship Id="rId152" Type="http://schemas.openxmlformats.org/officeDocument/2006/relationships/customXml" Target="../ink/ink761.xml"/><Relationship Id="rId194" Type="http://schemas.openxmlformats.org/officeDocument/2006/relationships/customXml" Target="../ink/ink782.xml"/><Relationship Id="rId208" Type="http://schemas.openxmlformats.org/officeDocument/2006/relationships/customXml" Target="../ink/ink789.xml"/><Relationship Id="rId415" Type="http://schemas.openxmlformats.org/officeDocument/2006/relationships/image" Target="../media/image865.png"/><Relationship Id="rId457" Type="http://schemas.openxmlformats.org/officeDocument/2006/relationships/image" Target="../media/image293.png"/><Relationship Id="rId261" Type="http://schemas.openxmlformats.org/officeDocument/2006/relationships/customXml" Target="../ink/ink816.xml"/><Relationship Id="rId14" Type="http://schemas.openxmlformats.org/officeDocument/2006/relationships/image" Target="../media/image681.png"/><Relationship Id="rId56" Type="http://schemas.openxmlformats.org/officeDocument/2006/relationships/customXml" Target="../ink/ink712.xml"/><Relationship Id="rId317" Type="http://schemas.openxmlformats.org/officeDocument/2006/relationships/customXml" Target="../ink/ink846.xml"/><Relationship Id="rId359" Type="http://schemas.openxmlformats.org/officeDocument/2006/relationships/customXml" Target="../ink/ink869.xml"/><Relationship Id="rId98" Type="http://schemas.openxmlformats.org/officeDocument/2006/relationships/image" Target="../media/image719.png"/><Relationship Id="rId121" Type="http://schemas.openxmlformats.org/officeDocument/2006/relationships/image" Target="../media/image729.png"/><Relationship Id="rId163" Type="http://schemas.openxmlformats.org/officeDocument/2006/relationships/image" Target="../media/image750.png"/><Relationship Id="rId219" Type="http://schemas.openxmlformats.org/officeDocument/2006/relationships/image" Target="../media/image778.png"/><Relationship Id="rId370" Type="http://schemas.openxmlformats.org/officeDocument/2006/relationships/customXml" Target="../ink/ink875.xml"/><Relationship Id="rId426" Type="http://schemas.openxmlformats.org/officeDocument/2006/relationships/image" Target="../media/image870.png"/><Relationship Id="rId230" Type="http://schemas.openxmlformats.org/officeDocument/2006/relationships/image" Target="../media/image782.png"/><Relationship Id="rId468" Type="http://schemas.openxmlformats.org/officeDocument/2006/relationships/customXml" Target="../ink/ink926.xml"/><Relationship Id="rId25" Type="http://schemas.openxmlformats.org/officeDocument/2006/relationships/customXml" Target="../ink/ink696.xml"/><Relationship Id="rId67" Type="http://schemas.openxmlformats.org/officeDocument/2006/relationships/image" Target="../media/image18.png"/><Relationship Id="rId272" Type="http://schemas.openxmlformats.org/officeDocument/2006/relationships/image" Target="../media/image802.png"/><Relationship Id="rId328" Type="http://schemas.openxmlformats.org/officeDocument/2006/relationships/customXml" Target="../ink/ink852.xml"/><Relationship Id="rId132" Type="http://schemas.openxmlformats.org/officeDocument/2006/relationships/customXml" Target="../ink/ink751.xml"/><Relationship Id="rId174" Type="http://schemas.openxmlformats.org/officeDocument/2006/relationships/customXml" Target="../ink/ink772.xml"/><Relationship Id="rId381" Type="http://schemas.openxmlformats.org/officeDocument/2006/relationships/customXml" Target="../ink/ink881.xml"/><Relationship Id="rId241" Type="http://schemas.openxmlformats.org/officeDocument/2006/relationships/customXml" Target="../ink/ink806.xml"/><Relationship Id="rId437" Type="http://schemas.openxmlformats.org/officeDocument/2006/relationships/image" Target="../media/image875.png"/><Relationship Id="rId479" Type="http://schemas.openxmlformats.org/officeDocument/2006/relationships/image" Target="../media/image894.png"/><Relationship Id="rId36" Type="http://schemas.openxmlformats.org/officeDocument/2006/relationships/image" Target="../media/image691.png"/><Relationship Id="rId283" Type="http://schemas.openxmlformats.org/officeDocument/2006/relationships/image" Target="../media/image806.png"/><Relationship Id="rId339" Type="http://schemas.openxmlformats.org/officeDocument/2006/relationships/customXml" Target="../ink/ink858.xml"/><Relationship Id="rId490" Type="http://schemas.openxmlformats.org/officeDocument/2006/relationships/customXml" Target="../ink/ink937.xml"/><Relationship Id="rId78" Type="http://schemas.openxmlformats.org/officeDocument/2006/relationships/image" Target="../media/image709.png"/><Relationship Id="rId101" Type="http://schemas.openxmlformats.org/officeDocument/2006/relationships/customXml" Target="../ink/ink735.xml"/><Relationship Id="rId143" Type="http://schemas.openxmlformats.org/officeDocument/2006/relationships/image" Target="../media/image740.png"/><Relationship Id="rId185" Type="http://schemas.openxmlformats.org/officeDocument/2006/relationships/image" Target="../media/image761.png"/><Relationship Id="rId350" Type="http://schemas.openxmlformats.org/officeDocument/2006/relationships/customXml" Target="../ink/ink864.xml"/><Relationship Id="rId406" Type="http://schemas.openxmlformats.org/officeDocument/2006/relationships/image" Target="../media/image861.png"/><Relationship Id="rId9" Type="http://schemas.openxmlformats.org/officeDocument/2006/relationships/customXml" Target="../ink/ink688.xml"/><Relationship Id="rId210" Type="http://schemas.openxmlformats.org/officeDocument/2006/relationships/customXml" Target="../ink/ink790.xml"/><Relationship Id="rId392" Type="http://schemas.openxmlformats.org/officeDocument/2006/relationships/image" Target="../media/image854.png"/><Relationship Id="rId448" Type="http://schemas.openxmlformats.org/officeDocument/2006/relationships/customXml" Target="../ink/ink916.xml"/><Relationship Id="rId252" Type="http://schemas.openxmlformats.org/officeDocument/2006/relationships/image" Target="../media/image793.png"/><Relationship Id="rId294" Type="http://schemas.openxmlformats.org/officeDocument/2006/relationships/image" Target="../media/image811.png"/><Relationship Id="rId308" Type="http://schemas.openxmlformats.org/officeDocument/2006/relationships/customXml" Target="../ink/ink841.xml"/><Relationship Id="rId47" Type="http://schemas.openxmlformats.org/officeDocument/2006/relationships/customXml" Target="../ink/ink707.xml"/><Relationship Id="rId89" Type="http://schemas.openxmlformats.org/officeDocument/2006/relationships/customXml" Target="../ink/ink729.xml"/><Relationship Id="rId112" Type="http://schemas.openxmlformats.org/officeDocument/2006/relationships/customXml" Target="../ink/ink741.xml"/><Relationship Id="rId154" Type="http://schemas.openxmlformats.org/officeDocument/2006/relationships/customXml" Target="../ink/ink762.xml"/><Relationship Id="rId361" Type="http://schemas.openxmlformats.org/officeDocument/2006/relationships/customXml" Target="../ink/ink870.xml"/><Relationship Id="rId196" Type="http://schemas.openxmlformats.org/officeDocument/2006/relationships/customXml" Target="../ink/ink783.xml"/><Relationship Id="rId417" Type="http://schemas.openxmlformats.org/officeDocument/2006/relationships/image" Target="../media/image866.png"/><Relationship Id="rId459" Type="http://schemas.openxmlformats.org/officeDocument/2006/relationships/image" Target="../media/image884.png"/><Relationship Id="rId16" Type="http://schemas.openxmlformats.org/officeDocument/2006/relationships/image" Target="../media/image682.png"/><Relationship Id="rId221" Type="http://schemas.openxmlformats.org/officeDocument/2006/relationships/image" Target="../media/image779.png"/><Relationship Id="rId263" Type="http://schemas.openxmlformats.org/officeDocument/2006/relationships/customXml" Target="../ink/ink817.xml"/><Relationship Id="rId319" Type="http://schemas.openxmlformats.org/officeDocument/2006/relationships/customXml" Target="../ink/ink847.xml"/><Relationship Id="rId470" Type="http://schemas.openxmlformats.org/officeDocument/2006/relationships/customXml" Target="../ink/ink927.xml"/><Relationship Id="rId58" Type="http://schemas.openxmlformats.org/officeDocument/2006/relationships/customXml" Target="../ink/ink713.xml"/><Relationship Id="rId123" Type="http://schemas.openxmlformats.org/officeDocument/2006/relationships/image" Target="../media/image730.png"/><Relationship Id="rId330" Type="http://schemas.openxmlformats.org/officeDocument/2006/relationships/customXml" Target="../ink/ink853.xml"/><Relationship Id="rId165" Type="http://schemas.openxmlformats.org/officeDocument/2006/relationships/image" Target="../media/image751.png"/><Relationship Id="rId372" Type="http://schemas.openxmlformats.org/officeDocument/2006/relationships/customXml" Target="../ink/ink876.xml"/><Relationship Id="rId428" Type="http://schemas.openxmlformats.org/officeDocument/2006/relationships/image" Target="../media/image871.png"/><Relationship Id="rId232" Type="http://schemas.openxmlformats.org/officeDocument/2006/relationships/image" Target="../media/image783.png"/><Relationship Id="rId274" Type="http://schemas.openxmlformats.org/officeDocument/2006/relationships/customXml" Target="../ink/ink823.xml"/><Relationship Id="rId481" Type="http://schemas.openxmlformats.org/officeDocument/2006/relationships/image" Target="../media/image895.png"/><Relationship Id="rId27" Type="http://schemas.openxmlformats.org/officeDocument/2006/relationships/customXml" Target="../ink/ink697.xml"/><Relationship Id="rId69" Type="http://schemas.openxmlformats.org/officeDocument/2006/relationships/customXml" Target="../ink/ink719.xml"/><Relationship Id="rId134" Type="http://schemas.openxmlformats.org/officeDocument/2006/relationships/customXml" Target="../ink/ink752.xml"/><Relationship Id="rId80" Type="http://schemas.openxmlformats.org/officeDocument/2006/relationships/image" Target="../media/image710.png"/><Relationship Id="rId176" Type="http://schemas.openxmlformats.org/officeDocument/2006/relationships/customXml" Target="../ink/ink773.xml"/><Relationship Id="rId341" Type="http://schemas.openxmlformats.org/officeDocument/2006/relationships/customXml" Target="../ink/ink859.xml"/><Relationship Id="rId383" Type="http://schemas.openxmlformats.org/officeDocument/2006/relationships/customXml" Target="../ink/ink882.xml"/><Relationship Id="rId439" Type="http://schemas.openxmlformats.org/officeDocument/2006/relationships/image" Target="../media/image876.png"/><Relationship Id="rId201" Type="http://schemas.openxmlformats.org/officeDocument/2006/relationships/image" Target="../media/image769.png"/><Relationship Id="rId243" Type="http://schemas.openxmlformats.org/officeDocument/2006/relationships/customXml" Target="../ink/ink807.xml"/><Relationship Id="rId285" Type="http://schemas.openxmlformats.org/officeDocument/2006/relationships/image" Target="../media/image807.png"/><Relationship Id="rId450" Type="http://schemas.openxmlformats.org/officeDocument/2006/relationships/customXml" Target="../ink/ink917.xml"/><Relationship Id="rId38" Type="http://schemas.openxmlformats.org/officeDocument/2006/relationships/image" Target="../media/image692.png"/><Relationship Id="rId103" Type="http://schemas.openxmlformats.org/officeDocument/2006/relationships/image" Target="../media/image721.png"/><Relationship Id="rId310" Type="http://schemas.openxmlformats.org/officeDocument/2006/relationships/customXml" Target="../ink/ink842.xml"/><Relationship Id="rId492" Type="http://schemas.openxmlformats.org/officeDocument/2006/relationships/customXml" Target="../ink/ink938.xml"/><Relationship Id="rId91" Type="http://schemas.openxmlformats.org/officeDocument/2006/relationships/customXml" Target="../ink/ink730.xml"/><Relationship Id="rId145" Type="http://schemas.openxmlformats.org/officeDocument/2006/relationships/image" Target="../media/image741.png"/><Relationship Id="rId187" Type="http://schemas.openxmlformats.org/officeDocument/2006/relationships/image" Target="../media/image762.png"/><Relationship Id="rId352" Type="http://schemas.openxmlformats.org/officeDocument/2006/relationships/image" Target="../media/image835.png"/><Relationship Id="rId394" Type="http://schemas.openxmlformats.org/officeDocument/2006/relationships/image" Target="../media/image855.png"/><Relationship Id="rId408" Type="http://schemas.openxmlformats.org/officeDocument/2006/relationships/image" Target="../media/image862.png"/><Relationship Id="rId212" Type="http://schemas.openxmlformats.org/officeDocument/2006/relationships/customXml" Target="../ink/ink791.xml"/><Relationship Id="rId254" Type="http://schemas.openxmlformats.org/officeDocument/2006/relationships/image" Target="../media/image794.png"/><Relationship Id="rId49" Type="http://schemas.openxmlformats.org/officeDocument/2006/relationships/customXml" Target="../ink/ink708.xml"/><Relationship Id="rId114" Type="http://schemas.openxmlformats.org/officeDocument/2006/relationships/customXml" Target="../ink/ink742.xml"/><Relationship Id="rId296" Type="http://schemas.openxmlformats.org/officeDocument/2006/relationships/image" Target="../media/image812.png"/><Relationship Id="rId461" Type="http://schemas.openxmlformats.org/officeDocument/2006/relationships/image" Target="../media/image885.png"/><Relationship Id="rId60" Type="http://schemas.openxmlformats.org/officeDocument/2006/relationships/customXml" Target="../ink/ink714.xml"/><Relationship Id="rId156" Type="http://schemas.openxmlformats.org/officeDocument/2006/relationships/customXml" Target="../ink/ink763.xml"/><Relationship Id="rId198" Type="http://schemas.openxmlformats.org/officeDocument/2006/relationships/customXml" Target="../ink/ink784.xml"/><Relationship Id="rId321" Type="http://schemas.openxmlformats.org/officeDocument/2006/relationships/image" Target="../media/image822.png"/><Relationship Id="rId363" Type="http://schemas.openxmlformats.org/officeDocument/2006/relationships/customXml" Target="../ink/ink871.xml"/><Relationship Id="rId419" Type="http://schemas.openxmlformats.org/officeDocument/2006/relationships/image" Target="../media/image867.png"/><Relationship Id="rId223" Type="http://schemas.openxmlformats.org/officeDocument/2006/relationships/image" Target="../media/image319.png"/><Relationship Id="rId430" Type="http://schemas.openxmlformats.org/officeDocument/2006/relationships/image" Target="../media/image872.png"/><Relationship Id="rId18" Type="http://schemas.openxmlformats.org/officeDocument/2006/relationships/image" Target="../media/image683.png"/><Relationship Id="rId265" Type="http://schemas.openxmlformats.org/officeDocument/2006/relationships/customXml" Target="../ink/ink818.xml"/><Relationship Id="rId472" Type="http://schemas.openxmlformats.org/officeDocument/2006/relationships/customXml" Target="../ink/ink928.xml"/><Relationship Id="rId125" Type="http://schemas.openxmlformats.org/officeDocument/2006/relationships/image" Target="../media/image731.png"/><Relationship Id="rId167" Type="http://schemas.openxmlformats.org/officeDocument/2006/relationships/image" Target="../media/image752.png"/><Relationship Id="rId332" Type="http://schemas.openxmlformats.org/officeDocument/2006/relationships/image" Target="../media/image827.png"/><Relationship Id="rId374" Type="http://schemas.openxmlformats.org/officeDocument/2006/relationships/customXml" Target="../ink/ink877.xml"/><Relationship Id="rId71" Type="http://schemas.openxmlformats.org/officeDocument/2006/relationships/customXml" Target="../ink/ink720.xml"/><Relationship Id="rId234" Type="http://schemas.openxmlformats.org/officeDocument/2006/relationships/image" Target="../media/image784.png"/><Relationship Id="rId2" Type="http://schemas.openxmlformats.org/officeDocument/2006/relationships/image" Target="../media/image676.png"/><Relationship Id="rId29" Type="http://schemas.openxmlformats.org/officeDocument/2006/relationships/customXml" Target="../ink/ink698.xml"/><Relationship Id="rId276" Type="http://schemas.openxmlformats.org/officeDocument/2006/relationships/customXml" Target="../ink/ink824.xml"/><Relationship Id="rId441" Type="http://schemas.openxmlformats.org/officeDocument/2006/relationships/image" Target="../media/image877.png"/><Relationship Id="rId483" Type="http://schemas.openxmlformats.org/officeDocument/2006/relationships/image" Target="../media/image896.png"/><Relationship Id="rId40" Type="http://schemas.openxmlformats.org/officeDocument/2006/relationships/image" Target="../media/image693.png"/><Relationship Id="rId136" Type="http://schemas.openxmlformats.org/officeDocument/2006/relationships/customXml" Target="../ink/ink753.xml"/><Relationship Id="rId178" Type="http://schemas.openxmlformats.org/officeDocument/2006/relationships/customXml" Target="../ink/ink774.xml"/><Relationship Id="rId301" Type="http://schemas.openxmlformats.org/officeDocument/2006/relationships/customXml" Target="../ink/ink837.xml"/><Relationship Id="rId343" Type="http://schemas.openxmlformats.org/officeDocument/2006/relationships/customXml" Target="../ink/ink860.xml"/><Relationship Id="rId82" Type="http://schemas.openxmlformats.org/officeDocument/2006/relationships/image" Target="../media/image711.png"/><Relationship Id="rId203" Type="http://schemas.openxmlformats.org/officeDocument/2006/relationships/image" Target="../media/image770.png"/><Relationship Id="rId385" Type="http://schemas.openxmlformats.org/officeDocument/2006/relationships/customXml" Target="../ink/ink883.xml"/><Relationship Id="rId245" Type="http://schemas.openxmlformats.org/officeDocument/2006/relationships/customXml" Target="../ink/ink808.xml"/><Relationship Id="rId287" Type="http://schemas.openxmlformats.org/officeDocument/2006/relationships/image" Target="../media/image808.png"/><Relationship Id="rId410" Type="http://schemas.openxmlformats.org/officeDocument/2006/relationships/image" Target="../media/image863.png"/><Relationship Id="rId452" Type="http://schemas.openxmlformats.org/officeDocument/2006/relationships/customXml" Target="../ink/ink918.xml"/><Relationship Id="rId494" Type="http://schemas.openxmlformats.org/officeDocument/2006/relationships/customXml" Target="../ink/ink939.xml"/><Relationship Id="rId105" Type="http://schemas.openxmlformats.org/officeDocument/2006/relationships/image" Target="../media/image722.png"/><Relationship Id="rId147" Type="http://schemas.openxmlformats.org/officeDocument/2006/relationships/image" Target="../media/image742.png"/><Relationship Id="rId312" Type="http://schemas.openxmlformats.org/officeDocument/2006/relationships/customXml" Target="../ink/ink843.xml"/><Relationship Id="rId354" Type="http://schemas.openxmlformats.org/officeDocument/2006/relationships/image" Target="../media/image836.png"/><Relationship Id="rId51" Type="http://schemas.openxmlformats.org/officeDocument/2006/relationships/customXml" Target="../ink/ink709.xml"/><Relationship Id="rId93" Type="http://schemas.openxmlformats.org/officeDocument/2006/relationships/customXml" Target="../ink/ink731.xml"/><Relationship Id="rId189" Type="http://schemas.openxmlformats.org/officeDocument/2006/relationships/image" Target="../media/image763.png"/><Relationship Id="rId396" Type="http://schemas.openxmlformats.org/officeDocument/2006/relationships/image" Target="../media/image856.png"/><Relationship Id="rId214" Type="http://schemas.openxmlformats.org/officeDocument/2006/relationships/customXml" Target="../ink/ink792.xml"/><Relationship Id="rId256" Type="http://schemas.openxmlformats.org/officeDocument/2006/relationships/image" Target="../media/image129.png"/><Relationship Id="rId298" Type="http://schemas.openxmlformats.org/officeDocument/2006/relationships/image" Target="../media/image813.png"/><Relationship Id="rId421" Type="http://schemas.openxmlformats.org/officeDocument/2006/relationships/customXml" Target="../ink/ink902.xml"/><Relationship Id="rId463" Type="http://schemas.openxmlformats.org/officeDocument/2006/relationships/image" Target="../media/image886.png"/><Relationship Id="rId116" Type="http://schemas.openxmlformats.org/officeDocument/2006/relationships/customXml" Target="../ink/ink743.xml"/><Relationship Id="rId158" Type="http://schemas.openxmlformats.org/officeDocument/2006/relationships/customXml" Target="../ink/ink764.xml"/><Relationship Id="rId323" Type="http://schemas.openxmlformats.org/officeDocument/2006/relationships/image" Target="../media/image823.png"/><Relationship Id="rId20" Type="http://schemas.openxmlformats.org/officeDocument/2006/relationships/image" Target="../media/image684.png"/><Relationship Id="rId62" Type="http://schemas.openxmlformats.org/officeDocument/2006/relationships/customXml" Target="../ink/ink715.xml"/><Relationship Id="rId365" Type="http://schemas.openxmlformats.org/officeDocument/2006/relationships/customXml" Target="../ink/ink872.xml"/><Relationship Id="rId225" Type="http://schemas.openxmlformats.org/officeDocument/2006/relationships/image" Target="../media/image780.png"/><Relationship Id="rId267" Type="http://schemas.openxmlformats.org/officeDocument/2006/relationships/customXml" Target="../ink/ink819.xml"/><Relationship Id="rId432" Type="http://schemas.openxmlformats.org/officeDocument/2006/relationships/image" Target="../media/image873.png"/><Relationship Id="rId474" Type="http://schemas.openxmlformats.org/officeDocument/2006/relationships/customXml" Target="../ink/ink929.xml"/><Relationship Id="rId106" Type="http://schemas.openxmlformats.org/officeDocument/2006/relationships/customXml" Target="../ink/ink738.xml"/><Relationship Id="rId127" Type="http://schemas.openxmlformats.org/officeDocument/2006/relationships/image" Target="../media/image732.png"/><Relationship Id="rId313" Type="http://schemas.openxmlformats.org/officeDocument/2006/relationships/customXml" Target="../ink/ink844.xml"/><Relationship Id="rId495" Type="http://schemas.openxmlformats.org/officeDocument/2006/relationships/image" Target="../media/image902.png"/><Relationship Id="rId10" Type="http://schemas.openxmlformats.org/officeDocument/2006/relationships/image" Target="../media/image679.png"/><Relationship Id="rId31" Type="http://schemas.openxmlformats.org/officeDocument/2006/relationships/customXml" Target="../ink/ink699.xml"/><Relationship Id="rId52" Type="http://schemas.openxmlformats.org/officeDocument/2006/relationships/customXml" Target="../ink/ink710.xml"/><Relationship Id="rId73" Type="http://schemas.openxmlformats.org/officeDocument/2006/relationships/customXml" Target="../ink/ink721.xml"/><Relationship Id="rId94" Type="http://schemas.openxmlformats.org/officeDocument/2006/relationships/image" Target="../media/image717.png"/><Relationship Id="rId148" Type="http://schemas.openxmlformats.org/officeDocument/2006/relationships/customXml" Target="../ink/ink759.xml"/><Relationship Id="rId169" Type="http://schemas.openxmlformats.org/officeDocument/2006/relationships/image" Target="../media/image753.png"/><Relationship Id="rId334" Type="http://schemas.openxmlformats.org/officeDocument/2006/relationships/image" Target="../media/image828.png"/><Relationship Id="rId355" Type="http://schemas.openxmlformats.org/officeDocument/2006/relationships/customXml" Target="../ink/ink867.xml"/><Relationship Id="rId376" Type="http://schemas.openxmlformats.org/officeDocument/2006/relationships/customXml" Target="../ink/ink878.xml"/><Relationship Id="rId397" Type="http://schemas.openxmlformats.org/officeDocument/2006/relationships/customXml" Target="../ink/ink889.xml"/><Relationship Id="rId4" Type="http://schemas.openxmlformats.org/officeDocument/2006/relationships/image" Target="../media/image131.png"/><Relationship Id="rId180" Type="http://schemas.openxmlformats.org/officeDocument/2006/relationships/customXml" Target="../ink/ink775.xml"/><Relationship Id="rId215" Type="http://schemas.openxmlformats.org/officeDocument/2006/relationships/image" Target="../media/image776.png"/><Relationship Id="rId236" Type="http://schemas.openxmlformats.org/officeDocument/2006/relationships/image" Target="../media/image785.png"/><Relationship Id="rId257" Type="http://schemas.openxmlformats.org/officeDocument/2006/relationships/customXml" Target="../ink/ink814.xml"/><Relationship Id="rId278" Type="http://schemas.openxmlformats.org/officeDocument/2006/relationships/customXml" Target="../ink/ink825.xml"/><Relationship Id="rId401" Type="http://schemas.openxmlformats.org/officeDocument/2006/relationships/customXml" Target="../ink/ink891.xml"/><Relationship Id="rId422" Type="http://schemas.openxmlformats.org/officeDocument/2006/relationships/image" Target="../media/image868.png"/><Relationship Id="rId443" Type="http://schemas.openxmlformats.org/officeDocument/2006/relationships/image" Target="../media/image878.png"/><Relationship Id="rId464" Type="http://schemas.openxmlformats.org/officeDocument/2006/relationships/customXml" Target="../ink/ink924.xml"/><Relationship Id="rId303" Type="http://schemas.openxmlformats.org/officeDocument/2006/relationships/customXml" Target="../ink/ink838.xml"/><Relationship Id="rId485" Type="http://schemas.openxmlformats.org/officeDocument/2006/relationships/image" Target="../media/image897.png"/><Relationship Id="rId42" Type="http://schemas.openxmlformats.org/officeDocument/2006/relationships/image" Target="../media/image694.png"/><Relationship Id="rId84" Type="http://schemas.openxmlformats.org/officeDocument/2006/relationships/image" Target="../media/image712.png"/><Relationship Id="rId138" Type="http://schemas.openxmlformats.org/officeDocument/2006/relationships/customXml" Target="../ink/ink754.xml"/><Relationship Id="rId345" Type="http://schemas.openxmlformats.org/officeDocument/2006/relationships/customXml" Target="../ink/ink861.xml"/><Relationship Id="rId387" Type="http://schemas.openxmlformats.org/officeDocument/2006/relationships/customXml" Target="../ink/ink884.xml"/><Relationship Id="rId191" Type="http://schemas.openxmlformats.org/officeDocument/2006/relationships/image" Target="../media/image764.png"/><Relationship Id="rId205" Type="http://schemas.openxmlformats.org/officeDocument/2006/relationships/image" Target="../media/image771.png"/><Relationship Id="rId247" Type="http://schemas.openxmlformats.org/officeDocument/2006/relationships/customXml" Target="../ink/ink809.xml"/><Relationship Id="rId412" Type="http://schemas.openxmlformats.org/officeDocument/2006/relationships/customXml" Target="../ink/ink897.xml"/><Relationship Id="rId107" Type="http://schemas.openxmlformats.org/officeDocument/2006/relationships/image" Target="../media/image723.png"/><Relationship Id="rId289" Type="http://schemas.openxmlformats.org/officeDocument/2006/relationships/customXml" Target="../ink/ink831.xml"/><Relationship Id="rId454" Type="http://schemas.openxmlformats.org/officeDocument/2006/relationships/customXml" Target="../ink/ink919.xml"/><Relationship Id="rId496" Type="http://schemas.openxmlformats.org/officeDocument/2006/relationships/customXml" Target="../ink/ink940.xml"/><Relationship Id="rId11" Type="http://schemas.openxmlformats.org/officeDocument/2006/relationships/customXml" Target="../ink/ink689.xml"/><Relationship Id="rId53" Type="http://schemas.openxmlformats.org/officeDocument/2006/relationships/image" Target="../media/image699.png"/><Relationship Id="rId149" Type="http://schemas.openxmlformats.org/officeDocument/2006/relationships/image" Target="../media/image743.png"/><Relationship Id="rId314" Type="http://schemas.openxmlformats.org/officeDocument/2006/relationships/image" Target="../media/image819.png"/><Relationship Id="rId356" Type="http://schemas.openxmlformats.org/officeDocument/2006/relationships/image" Target="../media/image837.png"/><Relationship Id="rId398" Type="http://schemas.openxmlformats.org/officeDocument/2006/relationships/image" Target="../media/image857.png"/><Relationship Id="rId95" Type="http://schemas.openxmlformats.org/officeDocument/2006/relationships/customXml" Target="../ink/ink732.xml"/><Relationship Id="rId160" Type="http://schemas.openxmlformats.org/officeDocument/2006/relationships/customXml" Target="../ink/ink765.xml"/><Relationship Id="rId216" Type="http://schemas.openxmlformats.org/officeDocument/2006/relationships/customXml" Target="../ink/ink793.xml"/><Relationship Id="rId423" Type="http://schemas.openxmlformats.org/officeDocument/2006/relationships/customXml" Target="../ink/ink903.xml"/><Relationship Id="rId258" Type="http://schemas.openxmlformats.org/officeDocument/2006/relationships/image" Target="../media/image795.png"/><Relationship Id="rId465" Type="http://schemas.openxmlformats.org/officeDocument/2006/relationships/image" Target="../media/image887.png"/><Relationship Id="rId22" Type="http://schemas.openxmlformats.org/officeDocument/2006/relationships/image" Target="../media/image685.png"/><Relationship Id="rId64" Type="http://schemas.openxmlformats.org/officeDocument/2006/relationships/customXml" Target="../ink/ink716.xml"/><Relationship Id="rId118" Type="http://schemas.openxmlformats.org/officeDocument/2006/relationships/customXml" Target="../ink/ink744.xml"/><Relationship Id="rId325" Type="http://schemas.openxmlformats.org/officeDocument/2006/relationships/image" Target="../media/image824.png"/><Relationship Id="rId367" Type="http://schemas.openxmlformats.org/officeDocument/2006/relationships/image" Target="../media/image842.png"/><Relationship Id="rId171" Type="http://schemas.openxmlformats.org/officeDocument/2006/relationships/image" Target="../media/image754.png"/><Relationship Id="rId227" Type="http://schemas.openxmlformats.org/officeDocument/2006/relationships/customXml" Target="../ink/ink799.xml"/><Relationship Id="rId269" Type="http://schemas.openxmlformats.org/officeDocument/2006/relationships/customXml" Target="../ink/ink820.xml"/><Relationship Id="rId434" Type="http://schemas.openxmlformats.org/officeDocument/2006/relationships/image" Target="../media/image874.png"/><Relationship Id="rId476" Type="http://schemas.openxmlformats.org/officeDocument/2006/relationships/customXml" Target="../ink/ink930.xml"/><Relationship Id="rId33" Type="http://schemas.openxmlformats.org/officeDocument/2006/relationships/customXml" Target="../ink/ink700.xml"/><Relationship Id="rId129" Type="http://schemas.openxmlformats.org/officeDocument/2006/relationships/image" Target="../media/image733.png"/><Relationship Id="rId280" Type="http://schemas.openxmlformats.org/officeDocument/2006/relationships/customXml" Target="../ink/ink826.xml"/><Relationship Id="rId336" Type="http://schemas.openxmlformats.org/officeDocument/2006/relationships/image" Target="../media/image829.png"/><Relationship Id="rId75" Type="http://schemas.openxmlformats.org/officeDocument/2006/relationships/customXml" Target="../ink/ink722.xml"/><Relationship Id="rId140" Type="http://schemas.openxmlformats.org/officeDocument/2006/relationships/customXml" Target="../ink/ink755.xml"/><Relationship Id="rId182" Type="http://schemas.openxmlformats.org/officeDocument/2006/relationships/customXml" Target="../ink/ink776.xml"/><Relationship Id="rId378" Type="http://schemas.openxmlformats.org/officeDocument/2006/relationships/image" Target="../media/image847.png"/><Relationship Id="rId403" Type="http://schemas.openxmlformats.org/officeDocument/2006/relationships/customXml" Target="../ink/ink892.xml"/><Relationship Id="rId6" Type="http://schemas.openxmlformats.org/officeDocument/2006/relationships/image" Target="../media/image677.png"/><Relationship Id="rId238" Type="http://schemas.openxmlformats.org/officeDocument/2006/relationships/image" Target="../media/image786.png"/><Relationship Id="rId445" Type="http://schemas.openxmlformats.org/officeDocument/2006/relationships/image" Target="../media/image879.png"/><Relationship Id="rId487" Type="http://schemas.openxmlformats.org/officeDocument/2006/relationships/image" Target="../media/image898.png"/><Relationship Id="rId291" Type="http://schemas.openxmlformats.org/officeDocument/2006/relationships/customXml" Target="../ink/ink832.xml"/><Relationship Id="rId305" Type="http://schemas.openxmlformats.org/officeDocument/2006/relationships/customXml" Target="../ink/ink839.xml"/><Relationship Id="rId347" Type="http://schemas.openxmlformats.org/officeDocument/2006/relationships/image" Target="../media/image833.png"/><Relationship Id="rId44" Type="http://schemas.openxmlformats.org/officeDocument/2006/relationships/image" Target="../media/image695.png"/><Relationship Id="rId86" Type="http://schemas.openxmlformats.org/officeDocument/2006/relationships/image" Target="../media/image713.png"/><Relationship Id="rId151" Type="http://schemas.openxmlformats.org/officeDocument/2006/relationships/image" Target="../media/image744.png"/><Relationship Id="rId389" Type="http://schemas.openxmlformats.org/officeDocument/2006/relationships/customXml" Target="../ink/ink885.xml"/><Relationship Id="rId193" Type="http://schemas.openxmlformats.org/officeDocument/2006/relationships/image" Target="../media/image765.png"/><Relationship Id="rId207" Type="http://schemas.openxmlformats.org/officeDocument/2006/relationships/image" Target="../media/image772.png"/><Relationship Id="rId249" Type="http://schemas.openxmlformats.org/officeDocument/2006/relationships/customXml" Target="../ink/ink810.xml"/><Relationship Id="rId414" Type="http://schemas.openxmlformats.org/officeDocument/2006/relationships/customXml" Target="../ink/ink898.xml"/><Relationship Id="rId456" Type="http://schemas.openxmlformats.org/officeDocument/2006/relationships/customXml" Target="../ink/ink920.xml"/><Relationship Id="rId13" Type="http://schemas.openxmlformats.org/officeDocument/2006/relationships/customXml" Target="../ink/ink690.xml"/><Relationship Id="rId109" Type="http://schemas.openxmlformats.org/officeDocument/2006/relationships/image" Target="../media/image724.png"/><Relationship Id="rId260" Type="http://schemas.openxmlformats.org/officeDocument/2006/relationships/image" Target="../media/image796.png"/><Relationship Id="rId316" Type="http://schemas.openxmlformats.org/officeDocument/2006/relationships/image" Target="../media/image820.png"/><Relationship Id="rId55" Type="http://schemas.openxmlformats.org/officeDocument/2006/relationships/image" Target="../media/image700.png"/><Relationship Id="rId97" Type="http://schemas.openxmlformats.org/officeDocument/2006/relationships/customXml" Target="../ink/ink733.xml"/><Relationship Id="rId120" Type="http://schemas.openxmlformats.org/officeDocument/2006/relationships/customXml" Target="../ink/ink745.xml"/><Relationship Id="rId358" Type="http://schemas.openxmlformats.org/officeDocument/2006/relationships/image" Target="../media/image838.png"/><Relationship Id="rId162" Type="http://schemas.openxmlformats.org/officeDocument/2006/relationships/customXml" Target="../ink/ink766.xml"/><Relationship Id="rId218" Type="http://schemas.openxmlformats.org/officeDocument/2006/relationships/customXml" Target="../ink/ink794.xml"/><Relationship Id="rId425" Type="http://schemas.openxmlformats.org/officeDocument/2006/relationships/customXml" Target="../ink/ink904.xml"/><Relationship Id="rId467" Type="http://schemas.openxmlformats.org/officeDocument/2006/relationships/image" Target="../media/image888.png"/><Relationship Id="rId271" Type="http://schemas.openxmlformats.org/officeDocument/2006/relationships/customXml" Target="../ink/ink821.xml"/><Relationship Id="rId24" Type="http://schemas.openxmlformats.org/officeDocument/2006/relationships/image" Target="../media/image686.png"/><Relationship Id="rId66" Type="http://schemas.openxmlformats.org/officeDocument/2006/relationships/customXml" Target="../ink/ink717.xml"/><Relationship Id="rId131" Type="http://schemas.openxmlformats.org/officeDocument/2006/relationships/image" Target="../media/image734.png"/><Relationship Id="rId327" Type="http://schemas.openxmlformats.org/officeDocument/2006/relationships/image" Target="../media/image825.png"/><Relationship Id="rId369" Type="http://schemas.openxmlformats.org/officeDocument/2006/relationships/image" Target="../media/image843.png"/><Relationship Id="rId173" Type="http://schemas.openxmlformats.org/officeDocument/2006/relationships/image" Target="../media/image755.png"/><Relationship Id="rId229" Type="http://schemas.openxmlformats.org/officeDocument/2006/relationships/customXml" Target="../ink/ink800.xml"/><Relationship Id="rId380" Type="http://schemas.openxmlformats.org/officeDocument/2006/relationships/image" Target="../media/image848.png"/><Relationship Id="rId436" Type="http://schemas.openxmlformats.org/officeDocument/2006/relationships/customXml" Target="../ink/ink910.xml"/><Relationship Id="rId240" Type="http://schemas.openxmlformats.org/officeDocument/2006/relationships/image" Target="../media/image787.png"/><Relationship Id="rId478" Type="http://schemas.openxmlformats.org/officeDocument/2006/relationships/customXml" Target="../ink/ink931.xml"/><Relationship Id="rId35" Type="http://schemas.openxmlformats.org/officeDocument/2006/relationships/customXml" Target="../ink/ink701.xml"/><Relationship Id="rId77" Type="http://schemas.openxmlformats.org/officeDocument/2006/relationships/customXml" Target="../ink/ink723.xml"/><Relationship Id="rId100" Type="http://schemas.openxmlformats.org/officeDocument/2006/relationships/image" Target="../media/image720.png"/><Relationship Id="rId282" Type="http://schemas.openxmlformats.org/officeDocument/2006/relationships/customXml" Target="../ink/ink827.xml"/><Relationship Id="rId338" Type="http://schemas.openxmlformats.org/officeDocument/2006/relationships/image" Target="../media/image540.png"/><Relationship Id="rId8" Type="http://schemas.openxmlformats.org/officeDocument/2006/relationships/image" Target="../media/image678.png"/><Relationship Id="rId142" Type="http://schemas.openxmlformats.org/officeDocument/2006/relationships/customXml" Target="../ink/ink756.xml"/><Relationship Id="rId184" Type="http://schemas.openxmlformats.org/officeDocument/2006/relationships/customXml" Target="../ink/ink777.xml"/><Relationship Id="rId391" Type="http://schemas.openxmlformats.org/officeDocument/2006/relationships/customXml" Target="../ink/ink886.xml"/><Relationship Id="rId405" Type="http://schemas.openxmlformats.org/officeDocument/2006/relationships/customXml" Target="../ink/ink893.xml"/><Relationship Id="rId447" Type="http://schemas.openxmlformats.org/officeDocument/2006/relationships/image" Target="../media/image880.png"/><Relationship Id="rId251" Type="http://schemas.openxmlformats.org/officeDocument/2006/relationships/customXml" Target="../ink/ink811.xml"/><Relationship Id="rId489" Type="http://schemas.openxmlformats.org/officeDocument/2006/relationships/image" Target="../media/image899.png"/><Relationship Id="rId46" Type="http://schemas.openxmlformats.org/officeDocument/2006/relationships/image" Target="../media/image696.png"/><Relationship Id="rId293" Type="http://schemas.openxmlformats.org/officeDocument/2006/relationships/customXml" Target="../ink/ink833.xml"/><Relationship Id="rId307" Type="http://schemas.openxmlformats.org/officeDocument/2006/relationships/image" Target="../media/image816.png"/><Relationship Id="rId349" Type="http://schemas.openxmlformats.org/officeDocument/2006/relationships/image" Target="../media/image834.png"/><Relationship Id="rId88" Type="http://schemas.openxmlformats.org/officeDocument/2006/relationships/image" Target="../media/image714.png"/><Relationship Id="rId111" Type="http://schemas.openxmlformats.org/officeDocument/2006/relationships/image" Target="../media/image725.png"/><Relationship Id="rId153" Type="http://schemas.openxmlformats.org/officeDocument/2006/relationships/image" Target="../media/image745.png"/><Relationship Id="rId195" Type="http://schemas.openxmlformats.org/officeDocument/2006/relationships/image" Target="../media/image766.png"/><Relationship Id="rId209" Type="http://schemas.openxmlformats.org/officeDocument/2006/relationships/image" Target="../media/image773.png"/><Relationship Id="rId360" Type="http://schemas.openxmlformats.org/officeDocument/2006/relationships/image" Target="../media/image839.png"/><Relationship Id="rId416" Type="http://schemas.openxmlformats.org/officeDocument/2006/relationships/customXml" Target="../ink/ink899.xml"/><Relationship Id="rId220" Type="http://schemas.openxmlformats.org/officeDocument/2006/relationships/customXml" Target="../ink/ink795.xml"/><Relationship Id="rId458" Type="http://schemas.openxmlformats.org/officeDocument/2006/relationships/customXml" Target="../ink/ink921.xml"/><Relationship Id="rId15" Type="http://schemas.openxmlformats.org/officeDocument/2006/relationships/customXml" Target="../ink/ink691.xml"/><Relationship Id="rId57" Type="http://schemas.openxmlformats.org/officeDocument/2006/relationships/image" Target="../media/image701.png"/><Relationship Id="rId262" Type="http://schemas.openxmlformats.org/officeDocument/2006/relationships/image" Target="../media/image797.png"/><Relationship Id="rId318" Type="http://schemas.openxmlformats.org/officeDocument/2006/relationships/image" Target="../media/image821.png"/><Relationship Id="rId99" Type="http://schemas.openxmlformats.org/officeDocument/2006/relationships/customXml" Target="../ink/ink734.xml"/><Relationship Id="rId122" Type="http://schemas.openxmlformats.org/officeDocument/2006/relationships/customXml" Target="../ink/ink746.xml"/><Relationship Id="rId164" Type="http://schemas.openxmlformats.org/officeDocument/2006/relationships/customXml" Target="../ink/ink767.xml"/><Relationship Id="rId371" Type="http://schemas.openxmlformats.org/officeDocument/2006/relationships/image" Target="../media/image844.png"/><Relationship Id="rId427" Type="http://schemas.openxmlformats.org/officeDocument/2006/relationships/customXml" Target="../ink/ink905.xml"/><Relationship Id="rId469" Type="http://schemas.openxmlformats.org/officeDocument/2006/relationships/image" Target="../media/image889.png"/><Relationship Id="rId26" Type="http://schemas.openxmlformats.org/officeDocument/2006/relationships/image" Target="../media/image687.png"/><Relationship Id="rId231" Type="http://schemas.openxmlformats.org/officeDocument/2006/relationships/customXml" Target="../ink/ink801.xml"/><Relationship Id="rId273" Type="http://schemas.openxmlformats.org/officeDocument/2006/relationships/customXml" Target="../ink/ink822.xml"/><Relationship Id="rId329" Type="http://schemas.openxmlformats.org/officeDocument/2006/relationships/image" Target="../media/image826.png"/><Relationship Id="rId480" Type="http://schemas.openxmlformats.org/officeDocument/2006/relationships/customXml" Target="../ink/ink932.xml"/><Relationship Id="rId68" Type="http://schemas.openxmlformats.org/officeDocument/2006/relationships/customXml" Target="../ink/ink718.xml"/><Relationship Id="rId133" Type="http://schemas.openxmlformats.org/officeDocument/2006/relationships/image" Target="../media/image735.png"/><Relationship Id="rId175" Type="http://schemas.openxmlformats.org/officeDocument/2006/relationships/image" Target="../media/image756.png"/><Relationship Id="rId340" Type="http://schemas.openxmlformats.org/officeDocument/2006/relationships/image" Target="../media/image830.png"/><Relationship Id="rId200" Type="http://schemas.openxmlformats.org/officeDocument/2006/relationships/customXml" Target="../ink/ink785.xml"/><Relationship Id="rId382" Type="http://schemas.openxmlformats.org/officeDocument/2006/relationships/image" Target="../media/image849.png"/><Relationship Id="rId438" Type="http://schemas.openxmlformats.org/officeDocument/2006/relationships/customXml" Target="../ink/ink911.xml"/><Relationship Id="rId242" Type="http://schemas.openxmlformats.org/officeDocument/2006/relationships/image" Target="../media/image788.png"/><Relationship Id="rId284" Type="http://schemas.openxmlformats.org/officeDocument/2006/relationships/customXml" Target="../ink/ink828.xml"/><Relationship Id="rId491" Type="http://schemas.openxmlformats.org/officeDocument/2006/relationships/image" Target="../media/image900.png"/><Relationship Id="rId37" Type="http://schemas.openxmlformats.org/officeDocument/2006/relationships/customXml" Target="../ink/ink702.xml"/><Relationship Id="rId79" Type="http://schemas.openxmlformats.org/officeDocument/2006/relationships/customXml" Target="../ink/ink724.xml"/><Relationship Id="rId102" Type="http://schemas.openxmlformats.org/officeDocument/2006/relationships/customXml" Target="../ink/ink736.xml"/><Relationship Id="rId144" Type="http://schemas.openxmlformats.org/officeDocument/2006/relationships/customXml" Target="../ink/ink757.xml"/><Relationship Id="rId90" Type="http://schemas.openxmlformats.org/officeDocument/2006/relationships/image" Target="../media/image715.png"/><Relationship Id="rId186" Type="http://schemas.openxmlformats.org/officeDocument/2006/relationships/customXml" Target="../ink/ink778.xml"/><Relationship Id="rId351" Type="http://schemas.openxmlformats.org/officeDocument/2006/relationships/customXml" Target="../ink/ink865.xml"/><Relationship Id="rId393" Type="http://schemas.openxmlformats.org/officeDocument/2006/relationships/customXml" Target="../ink/ink887.xml"/><Relationship Id="rId407" Type="http://schemas.openxmlformats.org/officeDocument/2006/relationships/customXml" Target="../ink/ink894.xml"/><Relationship Id="rId449" Type="http://schemas.openxmlformats.org/officeDocument/2006/relationships/image" Target="../media/image881.png"/><Relationship Id="rId211" Type="http://schemas.openxmlformats.org/officeDocument/2006/relationships/image" Target="../media/image774.png"/><Relationship Id="rId253" Type="http://schemas.openxmlformats.org/officeDocument/2006/relationships/customXml" Target="../ink/ink812.xml"/><Relationship Id="rId295" Type="http://schemas.openxmlformats.org/officeDocument/2006/relationships/customXml" Target="../ink/ink834.xml"/><Relationship Id="rId309" Type="http://schemas.openxmlformats.org/officeDocument/2006/relationships/image" Target="../media/image817.png"/><Relationship Id="rId460" Type="http://schemas.openxmlformats.org/officeDocument/2006/relationships/customXml" Target="../ink/ink922.xml"/><Relationship Id="rId48" Type="http://schemas.openxmlformats.org/officeDocument/2006/relationships/image" Target="../media/image697.png"/><Relationship Id="rId113" Type="http://schemas.openxmlformats.org/officeDocument/2006/relationships/image" Target="../media/image726.png"/><Relationship Id="rId320" Type="http://schemas.openxmlformats.org/officeDocument/2006/relationships/customXml" Target="../ink/ink848.xml"/><Relationship Id="rId155" Type="http://schemas.openxmlformats.org/officeDocument/2006/relationships/image" Target="../media/image746.png"/><Relationship Id="rId197" Type="http://schemas.openxmlformats.org/officeDocument/2006/relationships/image" Target="../media/image767.png"/><Relationship Id="rId362" Type="http://schemas.openxmlformats.org/officeDocument/2006/relationships/image" Target="../media/image840.png"/><Relationship Id="rId418" Type="http://schemas.openxmlformats.org/officeDocument/2006/relationships/customXml" Target="../ink/ink900.xml"/><Relationship Id="rId222" Type="http://schemas.openxmlformats.org/officeDocument/2006/relationships/customXml" Target="../ink/ink796.xml"/><Relationship Id="rId264" Type="http://schemas.openxmlformats.org/officeDocument/2006/relationships/image" Target="../media/image798.png"/><Relationship Id="rId471" Type="http://schemas.openxmlformats.org/officeDocument/2006/relationships/image" Target="../media/image890.png"/><Relationship Id="rId17" Type="http://schemas.openxmlformats.org/officeDocument/2006/relationships/customXml" Target="../ink/ink692.xml"/><Relationship Id="rId59" Type="http://schemas.openxmlformats.org/officeDocument/2006/relationships/image" Target="../media/image702.png"/><Relationship Id="rId124" Type="http://schemas.openxmlformats.org/officeDocument/2006/relationships/customXml" Target="../ink/ink747.xml"/><Relationship Id="rId70" Type="http://schemas.openxmlformats.org/officeDocument/2006/relationships/image" Target="../media/image705.png"/><Relationship Id="rId166" Type="http://schemas.openxmlformats.org/officeDocument/2006/relationships/customXml" Target="../ink/ink768.xml"/><Relationship Id="rId331" Type="http://schemas.openxmlformats.org/officeDocument/2006/relationships/customXml" Target="../ink/ink854.xml"/><Relationship Id="rId373" Type="http://schemas.openxmlformats.org/officeDocument/2006/relationships/image" Target="../media/image845.png"/><Relationship Id="rId429" Type="http://schemas.openxmlformats.org/officeDocument/2006/relationships/customXml" Target="../ink/ink906.xml"/><Relationship Id="rId1" Type="http://schemas.openxmlformats.org/officeDocument/2006/relationships/slideLayout" Target="../slideLayouts/slideLayout3.xml"/><Relationship Id="rId233" Type="http://schemas.openxmlformats.org/officeDocument/2006/relationships/customXml" Target="../ink/ink802.xml"/><Relationship Id="rId440" Type="http://schemas.openxmlformats.org/officeDocument/2006/relationships/customXml" Target="../ink/ink912.xml"/><Relationship Id="rId28" Type="http://schemas.openxmlformats.org/officeDocument/2006/relationships/image" Target="../media/image688.png"/><Relationship Id="rId275" Type="http://schemas.openxmlformats.org/officeDocument/2006/relationships/image" Target="../media/image803.png"/><Relationship Id="rId300" Type="http://schemas.openxmlformats.org/officeDocument/2006/relationships/image" Target="../media/image101.png"/><Relationship Id="rId482" Type="http://schemas.openxmlformats.org/officeDocument/2006/relationships/customXml" Target="../ink/ink933.xml"/><Relationship Id="rId81" Type="http://schemas.openxmlformats.org/officeDocument/2006/relationships/customXml" Target="../ink/ink725.xml"/><Relationship Id="rId135" Type="http://schemas.openxmlformats.org/officeDocument/2006/relationships/image" Target="../media/image736.png"/><Relationship Id="rId177" Type="http://schemas.openxmlformats.org/officeDocument/2006/relationships/image" Target="../media/image757.png"/><Relationship Id="rId342" Type="http://schemas.openxmlformats.org/officeDocument/2006/relationships/image" Target="../media/image831.png"/><Relationship Id="rId384" Type="http://schemas.openxmlformats.org/officeDocument/2006/relationships/image" Target="../media/image850.png"/><Relationship Id="rId202" Type="http://schemas.openxmlformats.org/officeDocument/2006/relationships/customXml" Target="../ink/ink786.xml"/><Relationship Id="rId244" Type="http://schemas.openxmlformats.org/officeDocument/2006/relationships/image" Target="../media/image789.png"/><Relationship Id="rId39" Type="http://schemas.openxmlformats.org/officeDocument/2006/relationships/customXml" Target="../ink/ink703.xml"/><Relationship Id="rId286" Type="http://schemas.openxmlformats.org/officeDocument/2006/relationships/customXml" Target="../ink/ink829.xml"/><Relationship Id="rId451" Type="http://schemas.openxmlformats.org/officeDocument/2006/relationships/image" Target="../media/image882.png"/><Relationship Id="rId493" Type="http://schemas.openxmlformats.org/officeDocument/2006/relationships/image" Target="../media/image901.png"/><Relationship Id="rId50" Type="http://schemas.openxmlformats.org/officeDocument/2006/relationships/image" Target="../media/image698.png"/><Relationship Id="rId104" Type="http://schemas.openxmlformats.org/officeDocument/2006/relationships/customXml" Target="../ink/ink737.xml"/><Relationship Id="rId146" Type="http://schemas.openxmlformats.org/officeDocument/2006/relationships/customXml" Target="../ink/ink758.xml"/><Relationship Id="rId188" Type="http://schemas.openxmlformats.org/officeDocument/2006/relationships/customXml" Target="../ink/ink779.xml"/><Relationship Id="rId311" Type="http://schemas.openxmlformats.org/officeDocument/2006/relationships/image" Target="../media/image818.png"/><Relationship Id="rId353" Type="http://schemas.openxmlformats.org/officeDocument/2006/relationships/customXml" Target="../ink/ink866.xml"/><Relationship Id="rId395" Type="http://schemas.openxmlformats.org/officeDocument/2006/relationships/customXml" Target="../ink/ink888.xml"/><Relationship Id="rId409" Type="http://schemas.openxmlformats.org/officeDocument/2006/relationships/customXml" Target="../ink/ink895.xml"/><Relationship Id="rId92" Type="http://schemas.openxmlformats.org/officeDocument/2006/relationships/image" Target="../media/image716.png"/><Relationship Id="rId213" Type="http://schemas.openxmlformats.org/officeDocument/2006/relationships/image" Target="../media/image775.png"/><Relationship Id="rId420" Type="http://schemas.openxmlformats.org/officeDocument/2006/relationships/customXml" Target="../ink/ink901.xml"/><Relationship Id="rId255" Type="http://schemas.openxmlformats.org/officeDocument/2006/relationships/customXml" Target="../ink/ink813.xml"/><Relationship Id="rId297" Type="http://schemas.openxmlformats.org/officeDocument/2006/relationships/customXml" Target="../ink/ink835.xml"/><Relationship Id="rId462" Type="http://schemas.openxmlformats.org/officeDocument/2006/relationships/customXml" Target="../ink/ink923.xml"/><Relationship Id="rId115" Type="http://schemas.openxmlformats.org/officeDocument/2006/relationships/image" Target="../media/image415.png"/><Relationship Id="rId157" Type="http://schemas.openxmlformats.org/officeDocument/2006/relationships/image" Target="../media/image747.png"/><Relationship Id="rId322" Type="http://schemas.openxmlformats.org/officeDocument/2006/relationships/customXml" Target="../ink/ink849.xml"/><Relationship Id="rId364" Type="http://schemas.openxmlformats.org/officeDocument/2006/relationships/image" Target="../media/image841.png"/><Relationship Id="rId61" Type="http://schemas.openxmlformats.org/officeDocument/2006/relationships/image" Target="../media/image416.png"/><Relationship Id="rId199" Type="http://schemas.openxmlformats.org/officeDocument/2006/relationships/image" Target="../media/image768.png"/><Relationship Id="rId19" Type="http://schemas.openxmlformats.org/officeDocument/2006/relationships/customXml" Target="../ink/ink693.xml"/><Relationship Id="rId224" Type="http://schemas.openxmlformats.org/officeDocument/2006/relationships/customXml" Target="../ink/ink797.xml"/><Relationship Id="rId266" Type="http://schemas.openxmlformats.org/officeDocument/2006/relationships/image" Target="../media/image799.png"/><Relationship Id="rId431" Type="http://schemas.openxmlformats.org/officeDocument/2006/relationships/customXml" Target="../ink/ink907.xml"/><Relationship Id="rId473" Type="http://schemas.openxmlformats.org/officeDocument/2006/relationships/image" Target="../media/image891.png"/><Relationship Id="rId30" Type="http://schemas.openxmlformats.org/officeDocument/2006/relationships/image" Target="../media/image689.png"/><Relationship Id="rId126" Type="http://schemas.openxmlformats.org/officeDocument/2006/relationships/customXml" Target="../ink/ink748.xml"/><Relationship Id="rId168" Type="http://schemas.openxmlformats.org/officeDocument/2006/relationships/customXml" Target="../ink/ink769.xml"/><Relationship Id="rId333" Type="http://schemas.openxmlformats.org/officeDocument/2006/relationships/customXml" Target="../ink/ink855.xml"/><Relationship Id="rId72" Type="http://schemas.openxmlformats.org/officeDocument/2006/relationships/image" Target="../media/image706.png"/><Relationship Id="rId375" Type="http://schemas.openxmlformats.org/officeDocument/2006/relationships/image" Target="../media/image846.png"/><Relationship Id="rId3" Type="http://schemas.openxmlformats.org/officeDocument/2006/relationships/customXml" Target="../ink/ink685.xml"/><Relationship Id="rId235" Type="http://schemas.openxmlformats.org/officeDocument/2006/relationships/customXml" Target="../ink/ink803.xml"/><Relationship Id="rId277" Type="http://schemas.openxmlformats.org/officeDocument/2006/relationships/image" Target="../media/image804.png"/><Relationship Id="rId400" Type="http://schemas.openxmlformats.org/officeDocument/2006/relationships/image" Target="../media/image858.png"/><Relationship Id="rId442" Type="http://schemas.openxmlformats.org/officeDocument/2006/relationships/customXml" Target="../ink/ink913.xml"/><Relationship Id="rId484" Type="http://schemas.openxmlformats.org/officeDocument/2006/relationships/customXml" Target="../ink/ink934.xml"/><Relationship Id="rId137" Type="http://schemas.openxmlformats.org/officeDocument/2006/relationships/image" Target="../media/image737.png"/><Relationship Id="rId302" Type="http://schemas.openxmlformats.org/officeDocument/2006/relationships/image" Target="../media/image814.png"/><Relationship Id="rId344" Type="http://schemas.openxmlformats.org/officeDocument/2006/relationships/image" Target="../media/image832.png"/><Relationship Id="rId41" Type="http://schemas.openxmlformats.org/officeDocument/2006/relationships/customXml" Target="../ink/ink704.xml"/><Relationship Id="rId83" Type="http://schemas.openxmlformats.org/officeDocument/2006/relationships/customXml" Target="../ink/ink726.xml"/><Relationship Id="rId179" Type="http://schemas.openxmlformats.org/officeDocument/2006/relationships/image" Target="../media/image758.png"/><Relationship Id="rId386" Type="http://schemas.openxmlformats.org/officeDocument/2006/relationships/image" Target="../media/image851.png"/><Relationship Id="rId190" Type="http://schemas.openxmlformats.org/officeDocument/2006/relationships/customXml" Target="../ink/ink780.xml"/><Relationship Id="rId204" Type="http://schemas.openxmlformats.org/officeDocument/2006/relationships/customXml" Target="../ink/ink787.xml"/><Relationship Id="rId246" Type="http://schemas.openxmlformats.org/officeDocument/2006/relationships/image" Target="../media/image790.png"/><Relationship Id="rId288" Type="http://schemas.openxmlformats.org/officeDocument/2006/relationships/customXml" Target="../ink/ink830.xml"/><Relationship Id="rId411" Type="http://schemas.openxmlformats.org/officeDocument/2006/relationships/customXml" Target="../ink/ink896.xml"/><Relationship Id="rId453" Type="http://schemas.openxmlformats.org/officeDocument/2006/relationships/image" Target="../media/image317.png"/></Relationships>
</file>

<file path=ppt/slides/_rels/slide43.xml.rels><?xml version="1.0" encoding="UTF-8" standalone="yes"?>
<Relationships xmlns="http://schemas.openxmlformats.org/package/2006/relationships"><Relationship Id="rId117" Type="http://schemas.openxmlformats.org/officeDocument/2006/relationships/customXml" Target="../ink/ink1000.xml"/><Relationship Id="rId21" Type="http://schemas.openxmlformats.org/officeDocument/2006/relationships/image" Target="../media/image912.png"/><Relationship Id="rId42" Type="http://schemas.openxmlformats.org/officeDocument/2006/relationships/image" Target="../media/image922.png"/><Relationship Id="rId63" Type="http://schemas.openxmlformats.org/officeDocument/2006/relationships/image" Target="../media/image932.png"/><Relationship Id="rId84" Type="http://schemas.openxmlformats.org/officeDocument/2006/relationships/customXml" Target="../ink/ink983.xml"/><Relationship Id="rId138" Type="http://schemas.openxmlformats.org/officeDocument/2006/relationships/image" Target="../media/image967.png"/><Relationship Id="rId159" Type="http://schemas.openxmlformats.org/officeDocument/2006/relationships/customXml" Target="../ink/ink1021.xml"/><Relationship Id="rId170" Type="http://schemas.openxmlformats.org/officeDocument/2006/relationships/image" Target="../media/image983.png"/><Relationship Id="rId107" Type="http://schemas.openxmlformats.org/officeDocument/2006/relationships/image" Target="../media/image134.png"/><Relationship Id="rId11" Type="http://schemas.openxmlformats.org/officeDocument/2006/relationships/image" Target="../media/image907.png"/><Relationship Id="rId32" Type="http://schemas.openxmlformats.org/officeDocument/2006/relationships/customXml" Target="../ink/ink956.xml"/><Relationship Id="rId53" Type="http://schemas.openxmlformats.org/officeDocument/2006/relationships/image" Target="../media/image927.png"/><Relationship Id="rId74" Type="http://schemas.openxmlformats.org/officeDocument/2006/relationships/customXml" Target="../ink/ink978.xml"/><Relationship Id="rId128" Type="http://schemas.openxmlformats.org/officeDocument/2006/relationships/image" Target="../media/image962.png"/><Relationship Id="rId149" Type="http://schemas.openxmlformats.org/officeDocument/2006/relationships/customXml" Target="../ink/ink1016.xml"/><Relationship Id="rId5" Type="http://schemas.openxmlformats.org/officeDocument/2006/relationships/image" Target="../media/image904.png"/><Relationship Id="rId95" Type="http://schemas.openxmlformats.org/officeDocument/2006/relationships/image" Target="../media/image947.png"/><Relationship Id="rId160" Type="http://schemas.openxmlformats.org/officeDocument/2006/relationships/image" Target="../media/image978.png"/><Relationship Id="rId181" Type="http://schemas.openxmlformats.org/officeDocument/2006/relationships/customXml" Target="../ink/ink1032.xml"/><Relationship Id="rId22" Type="http://schemas.openxmlformats.org/officeDocument/2006/relationships/customXml" Target="../ink/ink951.xml"/><Relationship Id="rId43" Type="http://schemas.openxmlformats.org/officeDocument/2006/relationships/customXml" Target="../ink/ink962.xml"/><Relationship Id="rId64" Type="http://schemas.openxmlformats.org/officeDocument/2006/relationships/customXml" Target="../ink/ink973.xml"/><Relationship Id="rId118" Type="http://schemas.openxmlformats.org/officeDocument/2006/relationships/image" Target="../media/image957.png"/><Relationship Id="rId139" Type="http://schemas.openxmlformats.org/officeDocument/2006/relationships/customXml" Target="../ink/ink1011.xml"/><Relationship Id="rId85" Type="http://schemas.openxmlformats.org/officeDocument/2006/relationships/image" Target="../media/image942.png"/><Relationship Id="rId150" Type="http://schemas.openxmlformats.org/officeDocument/2006/relationships/image" Target="../media/image973.png"/><Relationship Id="rId171" Type="http://schemas.openxmlformats.org/officeDocument/2006/relationships/customXml" Target="../ink/ink1027.xml"/><Relationship Id="rId12" Type="http://schemas.openxmlformats.org/officeDocument/2006/relationships/customXml" Target="../ink/ink946.xml"/><Relationship Id="rId33" Type="http://schemas.openxmlformats.org/officeDocument/2006/relationships/image" Target="../media/image918.png"/><Relationship Id="rId108" Type="http://schemas.openxmlformats.org/officeDocument/2006/relationships/customXml" Target="../ink/ink995.xml"/><Relationship Id="rId129" Type="http://schemas.openxmlformats.org/officeDocument/2006/relationships/customXml" Target="../ink/ink1006.xml"/><Relationship Id="rId54" Type="http://schemas.openxmlformats.org/officeDocument/2006/relationships/customXml" Target="../ink/ink968.xml"/><Relationship Id="rId75" Type="http://schemas.openxmlformats.org/officeDocument/2006/relationships/image" Target="../media/image937.png"/><Relationship Id="rId96" Type="http://schemas.openxmlformats.org/officeDocument/2006/relationships/customXml" Target="../ink/ink989.xml"/><Relationship Id="rId140" Type="http://schemas.openxmlformats.org/officeDocument/2006/relationships/image" Target="../media/image968.png"/><Relationship Id="rId161" Type="http://schemas.openxmlformats.org/officeDocument/2006/relationships/customXml" Target="../ink/ink1022.xml"/><Relationship Id="rId182" Type="http://schemas.openxmlformats.org/officeDocument/2006/relationships/image" Target="../media/image989.png"/><Relationship Id="rId6" Type="http://schemas.openxmlformats.org/officeDocument/2006/relationships/customXml" Target="../ink/ink943.xml"/><Relationship Id="rId23" Type="http://schemas.openxmlformats.org/officeDocument/2006/relationships/image" Target="../media/image913.png"/><Relationship Id="rId119" Type="http://schemas.openxmlformats.org/officeDocument/2006/relationships/customXml" Target="../ink/ink1001.xml"/><Relationship Id="rId44" Type="http://schemas.openxmlformats.org/officeDocument/2006/relationships/image" Target="../media/image923.png"/><Relationship Id="rId60" Type="http://schemas.openxmlformats.org/officeDocument/2006/relationships/customXml" Target="../ink/ink971.xml"/><Relationship Id="rId65" Type="http://schemas.openxmlformats.org/officeDocument/2006/relationships/image" Target="../media/image933.png"/><Relationship Id="rId81" Type="http://schemas.openxmlformats.org/officeDocument/2006/relationships/image" Target="../media/image940.png"/><Relationship Id="rId86" Type="http://schemas.openxmlformats.org/officeDocument/2006/relationships/customXml" Target="../ink/ink984.xml"/><Relationship Id="rId130" Type="http://schemas.openxmlformats.org/officeDocument/2006/relationships/image" Target="../media/image963.png"/><Relationship Id="rId135" Type="http://schemas.openxmlformats.org/officeDocument/2006/relationships/customXml" Target="../ink/ink1009.xml"/><Relationship Id="rId151" Type="http://schemas.openxmlformats.org/officeDocument/2006/relationships/customXml" Target="../ink/ink1017.xml"/><Relationship Id="rId156" Type="http://schemas.openxmlformats.org/officeDocument/2006/relationships/image" Target="../media/image976.png"/><Relationship Id="rId177" Type="http://schemas.openxmlformats.org/officeDocument/2006/relationships/customXml" Target="../ink/ink1030.xml"/><Relationship Id="rId172" Type="http://schemas.openxmlformats.org/officeDocument/2006/relationships/image" Target="../media/image984.png"/><Relationship Id="rId13" Type="http://schemas.openxmlformats.org/officeDocument/2006/relationships/image" Target="../media/image908.png"/><Relationship Id="rId18" Type="http://schemas.openxmlformats.org/officeDocument/2006/relationships/customXml" Target="../ink/ink949.xml"/><Relationship Id="rId39" Type="http://schemas.openxmlformats.org/officeDocument/2006/relationships/image" Target="../media/image921.png"/><Relationship Id="rId109" Type="http://schemas.openxmlformats.org/officeDocument/2006/relationships/image" Target="../media/image953.png"/><Relationship Id="rId34" Type="http://schemas.openxmlformats.org/officeDocument/2006/relationships/customXml" Target="../ink/ink957.xml"/><Relationship Id="rId50" Type="http://schemas.openxmlformats.org/officeDocument/2006/relationships/customXml" Target="../ink/ink966.xml"/><Relationship Id="rId55" Type="http://schemas.openxmlformats.org/officeDocument/2006/relationships/image" Target="../media/image928.png"/><Relationship Id="rId76" Type="http://schemas.openxmlformats.org/officeDocument/2006/relationships/customXml" Target="../ink/ink979.xml"/><Relationship Id="rId97" Type="http://schemas.openxmlformats.org/officeDocument/2006/relationships/image" Target="../media/image948.png"/><Relationship Id="rId104" Type="http://schemas.openxmlformats.org/officeDocument/2006/relationships/customXml" Target="../ink/ink993.xml"/><Relationship Id="rId120" Type="http://schemas.openxmlformats.org/officeDocument/2006/relationships/image" Target="../media/image958.png"/><Relationship Id="rId125" Type="http://schemas.openxmlformats.org/officeDocument/2006/relationships/customXml" Target="../ink/ink1004.xml"/><Relationship Id="rId141" Type="http://schemas.openxmlformats.org/officeDocument/2006/relationships/customXml" Target="../ink/ink1012.xml"/><Relationship Id="rId146" Type="http://schemas.openxmlformats.org/officeDocument/2006/relationships/image" Target="../media/image971.png"/><Relationship Id="rId167" Type="http://schemas.openxmlformats.org/officeDocument/2006/relationships/customXml" Target="../ink/ink1025.xml"/><Relationship Id="rId7" Type="http://schemas.openxmlformats.org/officeDocument/2006/relationships/image" Target="../media/image905.png"/><Relationship Id="rId71" Type="http://schemas.openxmlformats.org/officeDocument/2006/relationships/image" Target="../media/image540.png"/><Relationship Id="rId92" Type="http://schemas.openxmlformats.org/officeDocument/2006/relationships/customXml" Target="../ink/ink987.xml"/><Relationship Id="rId162" Type="http://schemas.openxmlformats.org/officeDocument/2006/relationships/image" Target="../media/image979.png"/><Relationship Id="rId183" Type="http://schemas.openxmlformats.org/officeDocument/2006/relationships/customXml" Target="../ink/ink1033.xml"/><Relationship Id="rId2" Type="http://schemas.openxmlformats.org/officeDocument/2006/relationships/customXml" Target="../ink/ink941.xml"/><Relationship Id="rId29" Type="http://schemas.openxmlformats.org/officeDocument/2006/relationships/image" Target="../media/image916.png"/><Relationship Id="rId24" Type="http://schemas.openxmlformats.org/officeDocument/2006/relationships/customXml" Target="../ink/ink952.xml"/><Relationship Id="rId40" Type="http://schemas.openxmlformats.org/officeDocument/2006/relationships/customXml" Target="../ink/ink960.xml"/><Relationship Id="rId45" Type="http://schemas.openxmlformats.org/officeDocument/2006/relationships/customXml" Target="../ink/ink963.xml"/><Relationship Id="rId66" Type="http://schemas.openxmlformats.org/officeDocument/2006/relationships/customXml" Target="../ink/ink974.xml"/><Relationship Id="rId87" Type="http://schemas.openxmlformats.org/officeDocument/2006/relationships/image" Target="../media/image943.png"/><Relationship Id="rId110" Type="http://schemas.openxmlformats.org/officeDocument/2006/relationships/customXml" Target="../ink/ink996.xml"/><Relationship Id="rId115" Type="http://schemas.openxmlformats.org/officeDocument/2006/relationships/customXml" Target="../ink/ink999.xml"/><Relationship Id="rId131" Type="http://schemas.openxmlformats.org/officeDocument/2006/relationships/customXml" Target="../ink/ink1007.xml"/><Relationship Id="rId136" Type="http://schemas.openxmlformats.org/officeDocument/2006/relationships/image" Target="../media/image966.png"/><Relationship Id="rId157" Type="http://schemas.openxmlformats.org/officeDocument/2006/relationships/customXml" Target="../ink/ink1020.xml"/><Relationship Id="rId178" Type="http://schemas.openxmlformats.org/officeDocument/2006/relationships/image" Target="../media/image987.png"/><Relationship Id="rId61" Type="http://schemas.openxmlformats.org/officeDocument/2006/relationships/image" Target="../media/image931.png"/><Relationship Id="rId82" Type="http://schemas.openxmlformats.org/officeDocument/2006/relationships/customXml" Target="../ink/ink982.xml"/><Relationship Id="rId152" Type="http://schemas.openxmlformats.org/officeDocument/2006/relationships/image" Target="../media/image974.png"/><Relationship Id="rId173" Type="http://schemas.openxmlformats.org/officeDocument/2006/relationships/customXml" Target="../ink/ink1028.xml"/><Relationship Id="rId19" Type="http://schemas.openxmlformats.org/officeDocument/2006/relationships/image" Target="../media/image911.png"/><Relationship Id="rId14" Type="http://schemas.openxmlformats.org/officeDocument/2006/relationships/customXml" Target="../ink/ink947.xml"/><Relationship Id="rId30" Type="http://schemas.openxmlformats.org/officeDocument/2006/relationships/customXml" Target="../ink/ink955.xml"/><Relationship Id="rId35" Type="http://schemas.openxmlformats.org/officeDocument/2006/relationships/image" Target="../media/image919.png"/><Relationship Id="rId56" Type="http://schemas.openxmlformats.org/officeDocument/2006/relationships/customXml" Target="../ink/ink969.xml"/><Relationship Id="rId77" Type="http://schemas.openxmlformats.org/officeDocument/2006/relationships/image" Target="../media/image938.png"/><Relationship Id="rId100" Type="http://schemas.openxmlformats.org/officeDocument/2006/relationships/customXml" Target="../ink/ink991.xml"/><Relationship Id="rId105" Type="http://schemas.openxmlformats.org/officeDocument/2006/relationships/image" Target="../media/image952.png"/><Relationship Id="rId126" Type="http://schemas.openxmlformats.org/officeDocument/2006/relationships/image" Target="../media/image961.png"/><Relationship Id="rId147" Type="http://schemas.openxmlformats.org/officeDocument/2006/relationships/customXml" Target="../ink/ink1015.xml"/><Relationship Id="rId168" Type="http://schemas.openxmlformats.org/officeDocument/2006/relationships/image" Target="../media/image982.png"/><Relationship Id="rId8" Type="http://schemas.openxmlformats.org/officeDocument/2006/relationships/customXml" Target="../ink/ink944.xml"/><Relationship Id="rId51" Type="http://schemas.openxmlformats.org/officeDocument/2006/relationships/image" Target="../media/image926.png"/><Relationship Id="rId72" Type="http://schemas.openxmlformats.org/officeDocument/2006/relationships/customXml" Target="../ink/ink977.xml"/><Relationship Id="rId93" Type="http://schemas.openxmlformats.org/officeDocument/2006/relationships/image" Target="../media/image946.png"/><Relationship Id="rId98" Type="http://schemas.openxmlformats.org/officeDocument/2006/relationships/customXml" Target="../ink/ink990.xml"/><Relationship Id="rId121" Type="http://schemas.openxmlformats.org/officeDocument/2006/relationships/customXml" Target="../ink/ink1002.xml"/><Relationship Id="rId142" Type="http://schemas.openxmlformats.org/officeDocument/2006/relationships/image" Target="../media/image969.png"/><Relationship Id="rId163" Type="http://schemas.openxmlformats.org/officeDocument/2006/relationships/customXml" Target="../ink/ink1023.xml"/><Relationship Id="rId184" Type="http://schemas.openxmlformats.org/officeDocument/2006/relationships/image" Target="../media/image990.png"/><Relationship Id="rId3" Type="http://schemas.openxmlformats.org/officeDocument/2006/relationships/image" Target="../media/image903.png"/><Relationship Id="rId25" Type="http://schemas.openxmlformats.org/officeDocument/2006/relationships/image" Target="../media/image914.png"/><Relationship Id="rId46" Type="http://schemas.openxmlformats.org/officeDocument/2006/relationships/customXml" Target="../ink/ink964.xml"/><Relationship Id="rId67" Type="http://schemas.openxmlformats.org/officeDocument/2006/relationships/image" Target="../media/image934.png"/><Relationship Id="rId116" Type="http://schemas.openxmlformats.org/officeDocument/2006/relationships/image" Target="../media/image956.png"/><Relationship Id="rId137" Type="http://schemas.openxmlformats.org/officeDocument/2006/relationships/customXml" Target="../ink/ink1010.xml"/><Relationship Id="rId158" Type="http://schemas.openxmlformats.org/officeDocument/2006/relationships/image" Target="../media/image977.png"/><Relationship Id="rId20" Type="http://schemas.openxmlformats.org/officeDocument/2006/relationships/customXml" Target="../ink/ink950.xml"/><Relationship Id="rId41" Type="http://schemas.openxmlformats.org/officeDocument/2006/relationships/customXml" Target="../ink/ink961.xml"/><Relationship Id="rId62" Type="http://schemas.openxmlformats.org/officeDocument/2006/relationships/customXml" Target="../ink/ink972.xml"/><Relationship Id="rId83" Type="http://schemas.openxmlformats.org/officeDocument/2006/relationships/image" Target="../media/image941.png"/><Relationship Id="rId88" Type="http://schemas.openxmlformats.org/officeDocument/2006/relationships/customXml" Target="../ink/ink985.xml"/><Relationship Id="rId111" Type="http://schemas.openxmlformats.org/officeDocument/2006/relationships/image" Target="../media/image954.png"/><Relationship Id="rId132" Type="http://schemas.openxmlformats.org/officeDocument/2006/relationships/image" Target="../media/image964.png"/><Relationship Id="rId153" Type="http://schemas.openxmlformats.org/officeDocument/2006/relationships/customXml" Target="../ink/ink1018.xml"/><Relationship Id="rId174" Type="http://schemas.openxmlformats.org/officeDocument/2006/relationships/image" Target="../media/image985.png"/><Relationship Id="rId179" Type="http://schemas.openxmlformats.org/officeDocument/2006/relationships/customXml" Target="../ink/ink1031.xml"/><Relationship Id="rId15" Type="http://schemas.openxmlformats.org/officeDocument/2006/relationships/image" Target="../media/image909.png"/><Relationship Id="rId36" Type="http://schemas.openxmlformats.org/officeDocument/2006/relationships/customXml" Target="../ink/ink958.xml"/><Relationship Id="rId57" Type="http://schemas.openxmlformats.org/officeDocument/2006/relationships/image" Target="../media/image929.png"/><Relationship Id="rId106" Type="http://schemas.openxmlformats.org/officeDocument/2006/relationships/customXml" Target="../ink/ink994.xml"/><Relationship Id="rId127" Type="http://schemas.openxmlformats.org/officeDocument/2006/relationships/customXml" Target="../ink/ink1005.xml"/><Relationship Id="rId10" Type="http://schemas.openxmlformats.org/officeDocument/2006/relationships/customXml" Target="../ink/ink945.xml"/><Relationship Id="rId31" Type="http://schemas.openxmlformats.org/officeDocument/2006/relationships/image" Target="../media/image917.png"/><Relationship Id="rId52" Type="http://schemas.openxmlformats.org/officeDocument/2006/relationships/customXml" Target="../ink/ink967.xml"/><Relationship Id="rId73" Type="http://schemas.openxmlformats.org/officeDocument/2006/relationships/image" Target="../media/image936.png"/><Relationship Id="rId78" Type="http://schemas.openxmlformats.org/officeDocument/2006/relationships/customXml" Target="../ink/ink980.xml"/><Relationship Id="rId94" Type="http://schemas.openxmlformats.org/officeDocument/2006/relationships/customXml" Target="../ink/ink988.xml"/><Relationship Id="rId99" Type="http://schemas.openxmlformats.org/officeDocument/2006/relationships/image" Target="../media/image949.png"/><Relationship Id="rId101" Type="http://schemas.openxmlformats.org/officeDocument/2006/relationships/image" Target="../media/image950.png"/><Relationship Id="rId122" Type="http://schemas.openxmlformats.org/officeDocument/2006/relationships/image" Target="../media/image959.png"/><Relationship Id="rId143" Type="http://schemas.openxmlformats.org/officeDocument/2006/relationships/customXml" Target="../ink/ink1013.xml"/><Relationship Id="rId148" Type="http://schemas.openxmlformats.org/officeDocument/2006/relationships/image" Target="../media/image972.png"/><Relationship Id="rId164" Type="http://schemas.openxmlformats.org/officeDocument/2006/relationships/image" Target="../media/image980.png"/><Relationship Id="rId169" Type="http://schemas.openxmlformats.org/officeDocument/2006/relationships/customXml" Target="../ink/ink1026.xml"/><Relationship Id="rId4" Type="http://schemas.openxmlformats.org/officeDocument/2006/relationships/customXml" Target="../ink/ink942.xml"/><Relationship Id="rId9" Type="http://schemas.openxmlformats.org/officeDocument/2006/relationships/image" Target="../media/image906.png"/><Relationship Id="rId180" Type="http://schemas.openxmlformats.org/officeDocument/2006/relationships/image" Target="../media/image988.png"/><Relationship Id="rId26" Type="http://schemas.openxmlformats.org/officeDocument/2006/relationships/customXml" Target="../ink/ink953.xml"/><Relationship Id="rId47" Type="http://schemas.openxmlformats.org/officeDocument/2006/relationships/image" Target="../media/image924.png"/><Relationship Id="rId68" Type="http://schemas.openxmlformats.org/officeDocument/2006/relationships/customXml" Target="../ink/ink975.xml"/><Relationship Id="rId89" Type="http://schemas.openxmlformats.org/officeDocument/2006/relationships/image" Target="../media/image944.png"/><Relationship Id="rId112" Type="http://schemas.openxmlformats.org/officeDocument/2006/relationships/customXml" Target="../ink/ink997.xml"/><Relationship Id="rId133" Type="http://schemas.openxmlformats.org/officeDocument/2006/relationships/customXml" Target="../ink/ink1008.xml"/><Relationship Id="rId154" Type="http://schemas.openxmlformats.org/officeDocument/2006/relationships/image" Target="../media/image975.png"/><Relationship Id="rId175" Type="http://schemas.openxmlformats.org/officeDocument/2006/relationships/customXml" Target="../ink/ink1029.xml"/><Relationship Id="rId16" Type="http://schemas.openxmlformats.org/officeDocument/2006/relationships/customXml" Target="../ink/ink948.xml"/><Relationship Id="rId37" Type="http://schemas.openxmlformats.org/officeDocument/2006/relationships/image" Target="../media/image920.png"/><Relationship Id="rId58" Type="http://schemas.openxmlformats.org/officeDocument/2006/relationships/customXml" Target="../ink/ink970.xml"/><Relationship Id="rId79" Type="http://schemas.openxmlformats.org/officeDocument/2006/relationships/image" Target="../media/image939.png"/><Relationship Id="rId102" Type="http://schemas.openxmlformats.org/officeDocument/2006/relationships/customXml" Target="../ink/ink992.xml"/><Relationship Id="rId123" Type="http://schemas.openxmlformats.org/officeDocument/2006/relationships/customXml" Target="../ink/ink1003.xml"/><Relationship Id="rId144" Type="http://schemas.openxmlformats.org/officeDocument/2006/relationships/image" Target="../media/image970.png"/><Relationship Id="rId90" Type="http://schemas.openxmlformats.org/officeDocument/2006/relationships/customXml" Target="../ink/ink986.xml"/><Relationship Id="rId165" Type="http://schemas.openxmlformats.org/officeDocument/2006/relationships/customXml" Target="../ink/ink1024.xml"/><Relationship Id="rId27" Type="http://schemas.openxmlformats.org/officeDocument/2006/relationships/image" Target="../media/image915.png"/><Relationship Id="rId48" Type="http://schemas.openxmlformats.org/officeDocument/2006/relationships/customXml" Target="../ink/ink965.xml"/><Relationship Id="rId69" Type="http://schemas.openxmlformats.org/officeDocument/2006/relationships/image" Target="../media/image935.png"/><Relationship Id="rId113" Type="http://schemas.openxmlformats.org/officeDocument/2006/relationships/image" Target="../media/image955.png"/><Relationship Id="rId134" Type="http://schemas.openxmlformats.org/officeDocument/2006/relationships/image" Target="../media/image965.png"/><Relationship Id="rId80" Type="http://schemas.openxmlformats.org/officeDocument/2006/relationships/customXml" Target="../ink/ink981.xml"/><Relationship Id="rId155" Type="http://schemas.openxmlformats.org/officeDocument/2006/relationships/customXml" Target="../ink/ink1019.xml"/><Relationship Id="rId176" Type="http://schemas.openxmlformats.org/officeDocument/2006/relationships/image" Target="../media/image986.png"/><Relationship Id="rId17" Type="http://schemas.openxmlformats.org/officeDocument/2006/relationships/image" Target="../media/image910.png"/><Relationship Id="rId38" Type="http://schemas.openxmlformats.org/officeDocument/2006/relationships/customXml" Target="../ink/ink959.xml"/><Relationship Id="rId59" Type="http://schemas.openxmlformats.org/officeDocument/2006/relationships/image" Target="../media/image930.png"/><Relationship Id="rId103" Type="http://schemas.openxmlformats.org/officeDocument/2006/relationships/image" Target="../media/image951.png"/><Relationship Id="rId124" Type="http://schemas.openxmlformats.org/officeDocument/2006/relationships/image" Target="../media/image960.png"/><Relationship Id="rId70" Type="http://schemas.openxmlformats.org/officeDocument/2006/relationships/customXml" Target="../ink/ink976.xml"/><Relationship Id="rId91" Type="http://schemas.openxmlformats.org/officeDocument/2006/relationships/image" Target="../media/image945.png"/><Relationship Id="rId145" Type="http://schemas.openxmlformats.org/officeDocument/2006/relationships/customXml" Target="../ink/ink1014.xml"/><Relationship Id="rId166" Type="http://schemas.openxmlformats.org/officeDocument/2006/relationships/image" Target="../media/image981.png"/><Relationship Id="rId1" Type="http://schemas.openxmlformats.org/officeDocument/2006/relationships/slideLayout" Target="../slideLayouts/slideLayout3.xml"/><Relationship Id="rId28" Type="http://schemas.openxmlformats.org/officeDocument/2006/relationships/customXml" Target="../ink/ink954.xml"/><Relationship Id="rId49" Type="http://schemas.openxmlformats.org/officeDocument/2006/relationships/image" Target="../media/image925.png"/><Relationship Id="rId114" Type="http://schemas.openxmlformats.org/officeDocument/2006/relationships/customXml" Target="../ink/ink998.xml"/></Relationships>
</file>

<file path=ppt/slides/_rels/slide44.xml.rels><?xml version="1.0" encoding="UTF-8" standalone="yes"?>
<Relationships xmlns="http://schemas.openxmlformats.org/package/2006/relationships"><Relationship Id="rId8" Type="http://schemas.openxmlformats.org/officeDocument/2006/relationships/image" Target="../media/image994.png"/><Relationship Id="rId3" Type="http://schemas.openxmlformats.org/officeDocument/2006/relationships/customXml" Target="../ink/ink1034.xml"/><Relationship Id="rId7" Type="http://schemas.openxmlformats.org/officeDocument/2006/relationships/customXml" Target="../ink/ink1036.xml"/><Relationship Id="rId2" Type="http://schemas.openxmlformats.org/officeDocument/2006/relationships/image" Target="../media/image91.emf"/><Relationship Id="rId1" Type="http://schemas.openxmlformats.org/officeDocument/2006/relationships/slideLayout" Target="../slideLayouts/slideLayout3.xml"/><Relationship Id="rId6" Type="http://schemas.openxmlformats.org/officeDocument/2006/relationships/image" Target="../media/image993.png"/><Relationship Id="rId5" Type="http://schemas.openxmlformats.org/officeDocument/2006/relationships/customXml" Target="../ink/ink1035.xml"/><Relationship Id="rId10" Type="http://schemas.openxmlformats.org/officeDocument/2006/relationships/image" Target="../media/image991.png"/><Relationship Id="rId4" Type="http://schemas.openxmlformats.org/officeDocument/2006/relationships/image" Target="../media/image992.png"/><Relationship Id="rId9" Type="http://schemas.openxmlformats.org/officeDocument/2006/relationships/customXml" Target="../ink/ink1037.xml"/></Relationships>
</file>

<file path=ppt/slides/_rels/slide45.xml.rels><?xml version="1.0" encoding="UTF-8" standalone="yes"?>
<Relationships xmlns="http://schemas.openxmlformats.org/package/2006/relationships"><Relationship Id="rId3" Type="http://schemas.openxmlformats.org/officeDocument/2006/relationships/image" Target="../media/image995.png"/><Relationship Id="rId2" Type="http://schemas.openxmlformats.org/officeDocument/2006/relationships/image" Target="../media/image8610.png"/><Relationship Id="rId1" Type="http://schemas.openxmlformats.org/officeDocument/2006/relationships/slideLayout" Target="../slideLayouts/slideLayout3.xml"/><Relationship Id="rId5" Type="http://schemas.openxmlformats.org/officeDocument/2006/relationships/image" Target="../media/image996.png"/><Relationship Id="rId4" Type="http://schemas.openxmlformats.org/officeDocument/2006/relationships/customXml" Target="../ink/ink1038.xml"/></Relationships>
</file>

<file path=ppt/slides/_rels/slide46.xml.rels><?xml version="1.0" encoding="UTF-8" standalone="yes"?>
<Relationships xmlns="http://schemas.openxmlformats.org/package/2006/relationships"><Relationship Id="rId8" Type="http://schemas.openxmlformats.org/officeDocument/2006/relationships/image" Target="../media/image1001.png"/><Relationship Id="rId3" Type="http://schemas.openxmlformats.org/officeDocument/2006/relationships/image" Target="../media/image997.png"/><Relationship Id="rId7" Type="http://schemas.openxmlformats.org/officeDocument/2006/relationships/customXml" Target="../ink/ink1039.xml"/><Relationship Id="rId2" Type="http://schemas.openxmlformats.org/officeDocument/2006/relationships/image" Target="../media/image9950.png"/><Relationship Id="rId1" Type="http://schemas.openxmlformats.org/officeDocument/2006/relationships/slideLayout" Target="../slideLayouts/slideLayout3.xml"/><Relationship Id="rId6" Type="http://schemas.openxmlformats.org/officeDocument/2006/relationships/image" Target="../media/image1000.tiff"/><Relationship Id="rId5" Type="http://schemas.openxmlformats.org/officeDocument/2006/relationships/image" Target="../media/image999.tiff"/><Relationship Id="rId4" Type="http://schemas.openxmlformats.org/officeDocument/2006/relationships/image" Target="../media/image998.tiff"/></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1002.png"/><Relationship Id="rId2" Type="http://schemas.openxmlformats.org/officeDocument/2006/relationships/image" Target="../media/image1000.png"/><Relationship Id="rId1" Type="http://schemas.openxmlformats.org/officeDocument/2006/relationships/slideLayout" Target="../slideLayouts/slideLayout3.xml"/><Relationship Id="rId5" Type="http://schemas.openxmlformats.org/officeDocument/2006/relationships/image" Target="../media/image1004.tiff"/><Relationship Id="rId4" Type="http://schemas.openxmlformats.org/officeDocument/2006/relationships/image" Target="../media/image1003.tiff"/></Relationships>
</file>

<file path=ppt/slides/_rels/slide49.xml.rels><?xml version="1.0" encoding="UTF-8" standalone="yes"?>
<Relationships xmlns="http://schemas.openxmlformats.org/package/2006/relationships"><Relationship Id="rId3" Type="http://schemas.openxmlformats.org/officeDocument/2006/relationships/image" Target="../media/image1005.tiff"/><Relationship Id="rId2" Type="http://schemas.openxmlformats.org/officeDocument/2006/relationships/image" Target="../media/image1004.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1006.tiff"/><Relationship Id="rId2" Type="http://schemas.openxmlformats.org/officeDocument/2006/relationships/image" Target="../media/image1006.pn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1007.tiff"/><Relationship Id="rId2" Type="http://schemas.openxmlformats.org/officeDocument/2006/relationships/image" Target="../media/image997.png"/><Relationship Id="rId1" Type="http://schemas.openxmlformats.org/officeDocument/2006/relationships/slideLayout" Target="../slideLayouts/slideLayout3.xml"/><Relationship Id="rId5" Type="http://schemas.openxmlformats.org/officeDocument/2006/relationships/image" Target="../media/image1009.tiff"/><Relationship Id="rId4" Type="http://schemas.openxmlformats.org/officeDocument/2006/relationships/image" Target="../media/image1008.tiff"/></Relationships>
</file>

<file path=ppt/slides/_rels/slide52.xml.rels><?xml version="1.0" encoding="UTF-8" standalone="yes"?>
<Relationships xmlns="http://schemas.openxmlformats.org/package/2006/relationships"><Relationship Id="rId3" Type="http://schemas.openxmlformats.org/officeDocument/2006/relationships/image" Target="../media/image997.png"/><Relationship Id="rId2" Type="http://schemas.openxmlformats.org/officeDocument/2006/relationships/image" Target="../media/image1011.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997.png"/><Relationship Id="rId2" Type="http://schemas.openxmlformats.org/officeDocument/2006/relationships/image" Target="../media/image1012.png"/><Relationship Id="rId1" Type="http://schemas.openxmlformats.org/officeDocument/2006/relationships/slideLayout" Target="../slideLayouts/slideLayout3.xml"/><Relationship Id="rId4" Type="http://schemas.openxmlformats.org/officeDocument/2006/relationships/image" Target="../media/image1010.emf"/></Relationships>
</file>

<file path=ppt/slides/_rels/slide54.xml.rels><?xml version="1.0" encoding="UTF-8" standalone="yes"?>
<Relationships xmlns="http://schemas.openxmlformats.org/package/2006/relationships"><Relationship Id="rId3" Type="http://schemas.openxmlformats.org/officeDocument/2006/relationships/image" Target="../media/image997.png"/><Relationship Id="rId2" Type="http://schemas.openxmlformats.org/officeDocument/2006/relationships/image" Target="../media/image1014.pn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997.png"/><Relationship Id="rId2" Type="http://schemas.openxmlformats.org/officeDocument/2006/relationships/image" Target="../media/image1015.png"/><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997.png"/><Relationship Id="rId2" Type="http://schemas.openxmlformats.org/officeDocument/2006/relationships/image" Target="../media/image1016.png"/><Relationship Id="rId1" Type="http://schemas.openxmlformats.org/officeDocument/2006/relationships/slideLayout" Target="../slideLayouts/slideLayout3.xml"/><Relationship Id="rId4" Type="http://schemas.openxmlformats.org/officeDocument/2006/relationships/image" Target="../media/image1011.tiff"/></Relationships>
</file>

<file path=ppt/slides/_rels/slide6.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customXml" Target="../ink/ink6.xml"/><Relationship Id="rId18" Type="http://schemas.openxmlformats.org/officeDocument/2006/relationships/image" Target="../media/image13.png"/><Relationship Id="rId26" Type="http://schemas.openxmlformats.org/officeDocument/2006/relationships/image" Target="../media/image17.png"/><Relationship Id="rId3" Type="http://schemas.openxmlformats.org/officeDocument/2006/relationships/customXml" Target="../ink/ink1.xml"/><Relationship Id="rId21" Type="http://schemas.openxmlformats.org/officeDocument/2006/relationships/customXml" Target="../ink/ink10.xml"/><Relationship Id="rId7" Type="http://schemas.openxmlformats.org/officeDocument/2006/relationships/customXml" Target="../ink/ink3.xml"/><Relationship Id="rId12" Type="http://schemas.openxmlformats.org/officeDocument/2006/relationships/image" Target="../media/image10.png"/><Relationship Id="rId17" Type="http://schemas.openxmlformats.org/officeDocument/2006/relationships/customXml" Target="../ink/ink8.xml"/><Relationship Id="rId25" Type="http://schemas.openxmlformats.org/officeDocument/2006/relationships/customXml" Target="../ink/ink12.xml"/><Relationship Id="rId2" Type="http://schemas.openxmlformats.org/officeDocument/2006/relationships/image" Target="../media/image5.wmf"/><Relationship Id="rId16" Type="http://schemas.openxmlformats.org/officeDocument/2006/relationships/image" Target="../media/image12.png"/><Relationship Id="rId20" Type="http://schemas.openxmlformats.org/officeDocument/2006/relationships/image" Target="../media/image14.png"/><Relationship Id="rId1" Type="http://schemas.openxmlformats.org/officeDocument/2006/relationships/slideLayout" Target="../slideLayouts/slideLayout3.xml"/><Relationship Id="rId6" Type="http://schemas.openxmlformats.org/officeDocument/2006/relationships/image" Target="../media/image7.png"/><Relationship Id="rId11" Type="http://schemas.openxmlformats.org/officeDocument/2006/relationships/customXml" Target="../ink/ink5.xml"/><Relationship Id="rId24" Type="http://schemas.openxmlformats.org/officeDocument/2006/relationships/image" Target="../media/image16.png"/><Relationship Id="rId5" Type="http://schemas.openxmlformats.org/officeDocument/2006/relationships/customXml" Target="../ink/ink2.xml"/><Relationship Id="rId15" Type="http://schemas.openxmlformats.org/officeDocument/2006/relationships/customXml" Target="../ink/ink7.xml"/><Relationship Id="rId23" Type="http://schemas.openxmlformats.org/officeDocument/2006/relationships/customXml" Target="../ink/ink11.xml"/><Relationship Id="rId10" Type="http://schemas.openxmlformats.org/officeDocument/2006/relationships/image" Target="../media/image9.png"/><Relationship Id="rId19" Type="http://schemas.openxmlformats.org/officeDocument/2006/relationships/customXml" Target="../ink/ink9.xml"/><Relationship Id="rId4" Type="http://schemas.openxmlformats.org/officeDocument/2006/relationships/image" Target="../media/image6.png"/><Relationship Id="rId9" Type="http://schemas.openxmlformats.org/officeDocument/2006/relationships/customXml" Target="../ink/ink4.xml"/><Relationship Id="rId14" Type="http://schemas.openxmlformats.org/officeDocument/2006/relationships/image" Target="../media/image11.png"/><Relationship Id="rId22" Type="http://schemas.openxmlformats.org/officeDocument/2006/relationships/image" Target="../media/image15.png"/></Relationships>
</file>

<file path=ppt/slides/_rels/slide7.xml.rels><?xml version="1.0" encoding="UTF-8" standalone="yes"?>
<Relationships xmlns="http://schemas.openxmlformats.org/package/2006/relationships"><Relationship Id="rId8" Type="http://schemas.openxmlformats.org/officeDocument/2006/relationships/image" Target="../media/image21.emf"/><Relationship Id="rId3" Type="http://schemas.openxmlformats.org/officeDocument/2006/relationships/image" Target="../media/image18.png"/><Relationship Id="rId7" Type="http://schemas.openxmlformats.org/officeDocument/2006/relationships/image" Target="../media/image20.png"/><Relationship Id="rId2" Type="http://schemas.openxmlformats.org/officeDocument/2006/relationships/customXml" Target="../ink/ink13.xml"/><Relationship Id="rId1" Type="http://schemas.openxmlformats.org/officeDocument/2006/relationships/slideLayout" Target="../slideLayouts/slideLayout3.xml"/><Relationship Id="rId6" Type="http://schemas.openxmlformats.org/officeDocument/2006/relationships/customXml" Target="../ink/ink15.xml"/><Relationship Id="rId11" Type="http://schemas.openxmlformats.org/officeDocument/2006/relationships/image" Target="../media/image22.png"/><Relationship Id="rId5" Type="http://schemas.openxmlformats.org/officeDocument/2006/relationships/image" Target="../media/image19.png"/><Relationship Id="rId10" Type="http://schemas.openxmlformats.org/officeDocument/2006/relationships/customXml" Target="../ink/ink16.xml"/><Relationship Id="rId4" Type="http://schemas.openxmlformats.org/officeDocument/2006/relationships/customXml" Target="../ink/ink14.xml"/><Relationship Id="rId9" Type="http://schemas.openxmlformats.org/officeDocument/2006/relationships/hyperlink" Target="https://people.csail.mit.edu/rivest/pubs/Riv18e.pdf"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oleObject" Target="../embeddings/oleObject3.bin"/><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8" Type="http://schemas.openxmlformats.org/officeDocument/2006/relationships/image" Target="../media/image26.emf"/><Relationship Id="rId13" Type="http://schemas.openxmlformats.org/officeDocument/2006/relationships/customXml" Target="../ink/ink17.xml"/><Relationship Id="rId3" Type="http://schemas.openxmlformats.org/officeDocument/2006/relationships/oleObject" Target="../embeddings/oleObject4.bin"/><Relationship Id="rId7" Type="http://schemas.openxmlformats.org/officeDocument/2006/relationships/oleObject" Target="../embeddings/oleObject6.bin"/><Relationship Id="rId12" Type="http://schemas.openxmlformats.org/officeDocument/2006/relationships/image" Target="../media/image28.emf"/><Relationship Id="rId2" Type="http://schemas.openxmlformats.org/officeDocument/2006/relationships/image" Target="../media/image23.wmf"/><Relationship Id="rId1" Type="http://schemas.openxmlformats.org/officeDocument/2006/relationships/slideLayout" Target="../slideLayouts/slideLayout3.xml"/><Relationship Id="rId6" Type="http://schemas.openxmlformats.org/officeDocument/2006/relationships/image" Target="../media/image25.emf"/><Relationship Id="rId11" Type="http://schemas.openxmlformats.org/officeDocument/2006/relationships/oleObject" Target="../embeddings/oleObject8.bin"/><Relationship Id="rId5" Type="http://schemas.openxmlformats.org/officeDocument/2006/relationships/oleObject" Target="../embeddings/oleObject5.bin"/><Relationship Id="rId10" Type="http://schemas.openxmlformats.org/officeDocument/2006/relationships/image" Target="../media/image27.emf"/><Relationship Id="rId4" Type="http://schemas.openxmlformats.org/officeDocument/2006/relationships/image" Target="../media/image24.emf"/><Relationship Id="rId9" Type="http://schemas.openxmlformats.org/officeDocument/2006/relationships/oleObject" Target="../embeddings/oleObject7.bin"/><Relationship Id="rId14" Type="http://schemas.openxmlformats.org/officeDocument/2006/relationships/image" Target="../media/image3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85850" y="1428750"/>
            <a:ext cx="10662557" cy="2112736"/>
          </a:xfrm>
        </p:spPr>
        <p:txBody>
          <a:bodyPr/>
          <a:lstStyle/>
          <a:p>
            <a:pPr algn="ctr"/>
            <a:r>
              <a:rPr lang="en-US" sz="4800" dirty="0"/>
              <a:t>Lecture 12: Machine Learning III</a:t>
            </a:r>
            <a:br>
              <a:rPr lang="en-US" sz="4800" dirty="0"/>
            </a:br>
            <a:r>
              <a:rPr lang="en-US" sz="4800" dirty="0"/>
              <a:t>Learning Ensembles</a:t>
            </a:r>
          </a:p>
        </p:txBody>
      </p:sp>
      <p:sp>
        <p:nvSpPr>
          <p:cNvPr id="3" name="TextBox 2">
            <a:extLst>
              <a:ext uri="{FF2B5EF4-FFF2-40B4-BE49-F238E27FC236}">
                <a16:creationId xmlns:a16="http://schemas.microsoft.com/office/drawing/2014/main" id="{F6A113C6-E324-4ACD-89F8-55015895646E}"/>
              </a:ext>
            </a:extLst>
          </p:cNvPr>
          <p:cNvSpPr txBox="1"/>
          <p:nvPr/>
        </p:nvSpPr>
        <p:spPr>
          <a:xfrm>
            <a:off x="2039710" y="1074807"/>
            <a:ext cx="8754836" cy="707886"/>
          </a:xfrm>
          <a:prstGeom prst="rect">
            <a:avLst/>
          </a:prstGeom>
          <a:solidFill>
            <a:schemeClr val="accent4">
              <a:lumMod val="20000"/>
              <a:lumOff val="80000"/>
            </a:schemeClr>
          </a:solidFill>
        </p:spPr>
        <p:txBody>
          <a:bodyPr wrap="square" rtlCol="0">
            <a:spAutoFit/>
          </a:bodyPr>
          <a:lstStyle/>
          <a:p>
            <a:r>
              <a:rPr lang="en-US" sz="4000" dirty="0"/>
              <a:t>DS 503: Advanced Data Analytics</a:t>
            </a:r>
          </a:p>
        </p:txBody>
      </p:sp>
      <p:sp>
        <p:nvSpPr>
          <p:cNvPr id="4" name="TextBox 3">
            <a:extLst>
              <a:ext uri="{FF2B5EF4-FFF2-40B4-BE49-F238E27FC236}">
                <a16:creationId xmlns:a16="http://schemas.microsoft.com/office/drawing/2014/main" id="{D5F93DC7-9C98-4C7E-ABB6-3AB212494392}"/>
              </a:ext>
            </a:extLst>
          </p:cNvPr>
          <p:cNvSpPr txBox="1"/>
          <p:nvPr/>
        </p:nvSpPr>
        <p:spPr>
          <a:xfrm>
            <a:off x="4920342" y="5902778"/>
            <a:ext cx="7037614" cy="707886"/>
          </a:xfrm>
          <a:prstGeom prst="rect">
            <a:avLst/>
          </a:prstGeom>
          <a:noFill/>
        </p:spPr>
        <p:txBody>
          <a:bodyPr wrap="square" rtlCol="0">
            <a:spAutoFit/>
          </a:bodyPr>
          <a:lstStyle/>
          <a:p>
            <a:r>
              <a:rPr lang="en-US" sz="4000" dirty="0"/>
              <a:t>Instructor: Dr. Gagan Raj</a:t>
            </a:r>
          </a:p>
        </p:txBody>
      </p:sp>
      <p:sp>
        <p:nvSpPr>
          <p:cNvPr id="5" name="TextBox 4">
            <a:extLst>
              <a:ext uri="{FF2B5EF4-FFF2-40B4-BE49-F238E27FC236}">
                <a16:creationId xmlns:a16="http://schemas.microsoft.com/office/drawing/2014/main" id="{137748D1-EE9B-4BE9-BEF0-45F0D4F824FC}"/>
              </a:ext>
            </a:extLst>
          </p:cNvPr>
          <p:cNvSpPr txBox="1"/>
          <p:nvPr/>
        </p:nvSpPr>
        <p:spPr>
          <a:xfrm>
            <a:off x="409903" y="5724083"/>
            <a:ext cx="3787193" cy="923330"/>
          </a:xfrm>
          <a:prstGeom prst="rect">
            <a:avLst/>
          </a:prstGeom>
          <a:noFill/>
        </p:spPr>
        <p:txBody>
          <a:bodyPr wrap="square" rtlCol="0">
            <a:spAutoFit/>
          </a:bodyPr>
          <a:lstStyle/>
          <a:p>
            <a:r>
              <a:rPr lang="en-US" dirty="0"/>
              <a:t>Based on lecture slides for Stanford CS226, Harvard CS109</a:t>
            </a:r>
          </a:p>
          <a:p>
            <a:r>
              <a:rPr lang="en-US" dirty="0"/>
              <a:t>Data Mining Book etc.  </a:t>
            </a:r>
          </a:p>
        </p:txBody>
      </p:sp>
    </p:spTree>
    <p:extLst>
      <p:ext uri="{BB962C8B-B14F-4D97-AF65-F5344CB8AC3E}">
        <p14:creationId xmlns:p14="http://schemas.microsoft.com/office/powerpoint/2010/main" val="3077169699"/>
      </p:ext>
    </p:extLst>
  </p:cSld>
  <p:clrMapOvr>
    <a:masterClrMapping/>
  </p:clrMapOvr>
  <mc:AlternateContent xmlns:mc="http://schemas.openxmlformats.org/markup-compatibility/2006" xmlns:p14="http://schemas.microsoft.com/office/powerpoint/2010/main">
    <mc:Choice Requires="p14">
      <p:transition spd="slow" p14:dur="2000" advTm="4434"/>
    </mc:Choice>
    <mc:Fallback xmlns="">
      <p:transition spd="slow" advTm="4434"/>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9058E-5916-4DB2-AD35-9A1D6BE20259}"/>
              </a:ext>
            </a:extLst>
          </p:cNvPr>
          <p:cNvSpPr>
            <a:spLocks noGrp="1"/>
          </p:cNvSpPr>
          <p:nvPr>
            <p:ph type="title"/>
          </p:nvPr>
        </p:nvSpPr>
        <p:spPr/>
        <p:txBody>
          <a:bodyPr/>
          <a:lstStyle/>
          <a:p>
            <a:r>
              <a:rPr lang="en-US" dirty="0"/>
              <a:t>Example Continued</a:t>
            </a:r>
          </a:p>
        </p:txBody>
      </p:sp>
      <p:pic>
        <p:nvPicPr>
          <p:cNvPr id="4" name="Picture 864">
            <a:extLst>
              <a:ext uri="{FF2B5EF4-FFF2-40B4-BE49-F238E27FC236}">
                <a16:creationId xmlns:a16="http://schemas.microsoft.com/office/drawing/2014/main" id="{B779361F-AAFD-4553-BF44-B39B462F224F}"/>
              </a:ext>
            </a:extLst>
          </p:cNvPr>
          <p:cNvPicPr>
            <a:picLocks noGrp="1" noChangeAspect="1" noChangeArrowheads="1"/>
          </p:cNvPicPr>
          <p:nvPr>
            <p:ph sz="quarter" idx="1"/>
          </p:nvPr>
        </p:nvPicPr>
        <p:blipFill>
          <a:blip r:embed="rId2" cstate="print">
            <a:extLst>
              <a:ext uri="{28A0092B-C50C-407E-A947-70E740481C1C}">
                <a14:useLocalDpi xmlns:a14="http://schemas.microsoft.com/office/drawing/2010/main" val="0"/>
              </a:ext>
            </a:extLst>
          </a:blip>
          <a:srcRect/>
          <a:stretch>
            <a:fillRect/>
          </a:stretch>
        </p:blipFill>
        <p:spPr>
          <a:xfrm>
            <a:off x="381000" y="1219200"/>
            <a:ext cx="6705600" cy="4778375"/>
          </a:xfrm>
          <a:noFill/>
        </p:spPr>
      </p:pic>
      <p:graphicFrame>
        <p:nvGraphicFramePr>
          <p:cNvPr id="5" name="Object 2">
            <a:extLst>
              <a:ext uri="{FF2B5EF4-FFF2-40B4-BE49-F238E27FC236}">
                <a16:creationId xmlns:a16="http://schemas.microsoft.com/office/drawing/2014/main" id="{ADD77371-2EA5-409D-81CA-09374D158763}"/>
              </a:ext>
            </a:extLst>
          </p:cNvPr>
          <p:cNvGraphicFramePr>
            <a:graphicFrameLocks noChangeAspect="1"/>
          </p:cNvGraphicFramePr>
          <p:nvPr/>
        </p:nvGraphicFramePr>
        <p:xfrm>
          <a:off x="7315200" y="1420813"/>
          <a:ext cx="1560513" cy="484187"/>
        </p:xfrm>
        <a:graphic>
          <a:graphicData uri="http://schemas.openxmlformats.org/presentationml/2006/ole">
            <mc:AlternateContent xmlns:mc="http://schemas.openxmlformats.org/markup-compatibility/2006">
              <mc:Choice xmlns:v="urn:schemas-microsoft-com:vml" Requires="v">
                <p:oleObj name="Visio" r:id="rId3" imgW="1308100" imgH="406400" progId="Visio.Drawing.6">
                  <p:embed/>
                </p:oleObj>
              </mc:Choice>
              <mc:Fallback>
                <p:oleObj name="Visio" r:id="rId3" imgW="1308100" imgH="406400" progId="Visio.Drawing.6">
                  <p:embed/>
                  <p:pic>
                    <p:nvPicPr>
                      <p:cNvPr id="29699"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15200" y="1420813"/>
                        <a:ext cx="1560513" cy="484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 name="Object 3">
            <a:extLst>
              <a:ext uri="{FF2B5EF4-FFF2-40B4-BE49-F238E27FC236}">
                <a16:creationId xmlns:a16="http://schemas.microsoft.com/office/drawing/2014/main" id="{7D4C0471-E854-4AFC-A185-AB4A9D7E16F2}"/>
              </a:ext>
            </a:extLst>
          </p:cNvPr>
          <p:cNvGraphicFramePr>
            <a:graphicFrameLocks noChangeAspect="1"/>
          </p:cNvGraphicFramePr>
          <p:nvPr/>
        </p:nvGraphicFramePr>
        <p:xfrm>
          <a:off x="7315200" y="2438400"/>
          <a:ext cx="1560513" cy="484188"/>
        </p:xfrm>
        <a:graphic>
          <a:graphicData uri="http://schemas.openxmlformats.org/presentationml/2006/ole">
            <mc:AlternateContent xmlns:mc="http://schemas.openxmlformats.org/markup-compatibility/2006">
              <mc:Choice xmlns:v="urn:schemas-microsoft-com:vml" Requires="v">
                <p:oleObj name="Visio" r:id="rId5" imgW="1308100" imgH="406400" progId="Visio.Drawing.6">
                  <p:embed/>
                </p:oleObj>
              </mc:Choice>
              <mc:Fallback>
                <p:oleObj name="Visio" r:id="rId5" imgW="1308100" imgH="406400" progId="Visio.Drawing.6">
                  <p:embed/>
                  <p:pic>
                    <p:nvPicPr>
                      <p:cNvPr id="2970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15200" y="2438400"/>
                        <a:ext cx="1560513" cy="484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 name="Object 4">
            <a:extLst>
              <a:ext uri="{FF2B5EF4-FFF2-40B4-BE49-F238E27FC236}">
                <a16:creationId xmlns:a16="http://schemas.microsoft.com/office/drawing/2014/main" id="{E408A378-2AFD-4E3D-9582-BB3AD47486B5}"/>
              </a:ext>
            </a:extLst>
          </p:cNvPr>
          <p:cNvGraphicFramePr>
            <a:graphicFrameLocks noChangeAspect="1"/>
          </p:cNvGraphicFramePr>
          <p:nvPr/>
        </p:nvGraphicFramePr>
        <p:xfrm>
          <a:off x="7315200" y="3429000"/>
          <a:ext cx="1560513" cy="484188"/>
        </p:xfrm>
        <a:graphic>
          <a:graphicData uri="http://schemas.openxmlformats.org/presentationml/2006/ole">
            <mc:AlternateContent xmlns:mc="http://schemas.openxmlformats.org/markup-compatibility/2006">
              <mc:Choice xmlns:v="urn:schemas-microsoft-com:vml" Requires="v">
                <p:oleObj name="Visio" r:id="rId7" imgW="1308100" imgH="406400" progId="Visio.Drawing.6">
                  <p:embed/>
                </p:oleObj>
              </mc:Choice>
              <mc:Fallback>
                <p:oleObj name="Visio" r:id="rId7" imgW="1308100" imgH="406400" progId="Visio.Drawing.6">
                  <p:embed/>
                  <p:pic>
                    <p:nvPicPr>
                      <p:cNvPr id="29701"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315200" y="3429000"/>
                        <a:ext cx="1560513" cy="484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 name="Object 5">
            <a:extLst>
              <a:ext uri="{FF2B5EF4-FFF2-40B4-BE49-F238E27FC236}">
                <a16:creationId xmlns:a16="http://schemas.microsoft.com/office/drawing/2014/main" id="{9BE2C2CD-1E4D-4634-8794-F772E49BDDF0}"/>
              </a:ext>
            </a:extLst>
          </p:cNvPr>
          <p:cNvGraphicFramePr>
            <a:graphicFrameLocks noChangeAspect="1"/>
          </p:cNvGraphicFramePr>
          <p:nvPr/>
        </p:nvGraphicFramePr>
        <p:xfrm>
          <a:off x="7315200" y="4419600"/>
          <a:ext cx="1560513" cy="484188"/>
        </p:xfrm>
        <a:graphic>
          <a:graphicData uri="http://schemas.openxmlformats.org/presentationml/2006/ole">
            <mc:AlternateContent xmlns:mc="http://schemas.openxmlformats.org/markup-compatibility/2006">
              <mc:Choice xmlns:v="urn:schemas-microsoft-com:vml" Requires="v">
                <p:oleObj name="Visio" r:id="rId9" imgW="1308100" imgH="406400" progId="Visio.Drawing.6">
                  <p:embed/>
                </p:oleObj>
              </mc:Choice>
              <mc:Fallback>
                <p:oleObj name="Visio" r:id="rId9" imgW="1308100" imgH="406400" progId="Visio.Drawing.6">
                  <p:embed/>
                  <p:pic>
                    <p:nvPicPr>
                      <p:cNvPr id="29702" name="Object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315200" y="4419600"/>
                        <a:ext cx="1560513" cy="484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graphicFrame>
        <p:nvGraphicFramePr>
          <p:cNvPr id="9" name="Object 6">
            <a:extLst>
              <a:ext uri="{FF2B5EF4-FFF2-40B4-BE49-F238E27FC236}">
                <a16:creationId xmlns:a16="http://schemas.microsoft.com/office/drawing/2014/main" id="{5C0B732C-2F94-449D-B92A-A27580A8D0E1}"/>
              </a:ext>
            </a:extLst>
          </p:cNvPr>
          <p:cNvGraphicFramePr>
            <a:graphicFrameLocks noChangeAspect="1"/>
          </p:cNvGraphicFramePr>
          <p:nvPr/>
        </p:nvGraphicFramePr>
        <p:xfrm>
          <a:off x="7315200" y="5410200"/>
          <a:ext cx="1500188" cy="484188"/>
        </p:xfrm>
        <a:graphic>
          <a:graphicData uri="http://schemas.openxmlformats.org/presentationml/2006/ole">
            <mc:AlternateContent xmlns:mc="http://schemas.openxmlformats.org/markup-compatibility/2006">
              <mc:Choice xmlns:v="urn:schemas-microsoft-com:vml" Requires="v">
                <p:oleObj name="Visio" r:id="rId11" imgW="1257300" imgH="406400" progId="Visio.Drawing.6">
                  <p:embed/>
                </p:oleObj>
              </mc:Choice>
              <mc:Fallback>
                <p:oleObj name="Visio" r:id="rId11" imgW="1257300" imgH="406400" progId="Visio.Drawing.6">
                  <p:embed/>
                  <p:pic>
                    <p:nvPicPr>
                      <p:cNvPr id="29703" name="Object 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315200" y="5410200"/>
                        <a:ext cx="1500188" cy="484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
        <p:nvSpPr>
          <p:cNvPr id="10" name="Line 874">
            <a:extLst>
              <a:ext uri="{FF2B5EF4-FFF2-40B4-BE49-F238E27FC236}">
                <a16:creationId xmlns:a16="http://schemas.microsoft.com/office/drawing/2014/main" id="{1D28C94A-CA19-444A-BECA-6F587ABDFB9D}"/>
              </a:ext>
            </a:extLst>
          </p:cNvPr>
          <p:cNvSpPr>
            <a:spLocks noChangeShapeType="1"/>
          </p:cNvSpPr>
          <p:nvPr/>
        </p:nvSpPr>
        <p:spPr bwMode="auto">
          <a:xfrm>
            <a:off x="5257800" y="1295400"/>
            <a:ext cx="0" cy="91440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 name="Line 875">
            <a:extLst>
              <a:ext uri="{FF2B5EF4-FFF2-40B4-BE49-F238E27FC236}">
                <a16:creationId xmlns:a16="http://schemas.microsoft.com/office/drawing/2014/main" id="{8641B6D8-4AA2-4761-A6BB-1EEC83711507}"/>
              </a:ext>
            </a:extLst>
          </p:cNvPr>
          <p:cNvSpPr>
            <a:spLocks noChangeShapeType="1"/>
          </p:cNvSpPr>
          <p:nvPr/>
        </p:nvSpPr>
        <p:spPr bwMode="auto">
          <a:xfrm>
            <a:off x="4038600" y="2286000"/>
            <a:ext cx="0" cy="91440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876">
            <a:extLst>
              <a:ext uri="{FF2B5EF4-FFF2-40B4-BE49-F238E27FC236}">
                <a16:creationId xmlns:a16="http://schemas.microsoft.com/office/drawing/2014/main" id="{E1297AA4-7123-43E9-BFD2-733D1BCAC423}"/>
              </a:ext>
            </a:extLst>
          </p:cNvPr>
          <p:cNvSpPr>
            <a:spLocks noChangeShapeType="1"/>
          </p:cNvSpPr>
          <p:nvPr/>
        </p:nvSpPr>
        <p:spPr bwMode="auto">
          <a:xfrm>
            <a:off x="5257800" y="3276600"/>
            <a:ext cx="0" cy="91440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877">
            <a:extLst>
              <a:ext uri="{FF2B5EF4-FFF2-40B4-BE49-F238E27FC236}">
                <a16:creationId xmlns:a16="http://schemas.microsoft.com/office/drawing/2014/main" id="{69E1B95F-42A0-4589-AE33-E7D701E9FBCB}"/>
              </a:ext>
            </a:extLst>
          </p:cNvPr>
          <p:cNvSpPr>
            <a:spLocks noChangeShapeType="1"/>
          </p:cNvSpPr>
          <p:nvPr/>
        </p:nvSpPr>
        <p:spPr bwMode="auto">
          <a:xfrm>
            <a:off x="5257800" y="4267200"/>
            <a:ext cx="0" cy="91440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Line 878">
            <a:extLst>
              <a:ext uri="{FF2B5EF4-FFF2-40B4-BE49-F238E27FC236}">
                <a16:creationId xmlns:a16="http://schemas.microsoft.com/office/drawing/2014/main" id="{089B52C7-C977-4498-9382-C897E49D5AFA}"/>
              </a:ext>
            </a:extLst>
          </p:cNvPr>
          <p:cNvSpPr>
            <a:spLocks noChangeShapeType="1"/>
          </p:cNvSpPr>
          <p:nvPr/>
        </p:nvSpPr>
        <p:spPr bwMode="auto">
          <a:xfrm>
            <a:off x="990600" y="5410200"/>
            <a:ext cx="0" cy="91440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Tree>
    <p:extLst>
      <p:ext uri="{BB962C8B-B14F-4D97-AF65-F5344CB8AC3E}">
        <p14:creationId xmlns:p14="http://schemas.microsoft.com/office/powerpoint/2010/main" val="19979946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C9C646-4CBE-4CF9-B0B0-B2F8369335C4}"/>
              </a:ext>
            </a:extLst>
          </p:cNvPr>
          <p:cNvSpPr>
            <a:spLocks noGrp="1"/>
          </p:cNvSpPr>
          <p:nvPr>
            <p:ph type="title"/>
          </p:nvPr>
        </p:nvSpPr>
        <p:spPr/>
        <p:txBody>
          <a:bodyPr/>
          <a:lstStyle/>
          <a:p>
            <a:r>
              <a:rPr lang="en-US" dirty="0"/>
              <a:t>Bagging Example</a:t>
            </a:r>
          </a:p>
        </p:txBody>
      </p:sp>
      <p:pic>
        <p:nvPicPr>
          <p:cNvPr id="4" name="Picture 4">
            <a:extLst>
              <a:ext uri="{FF2B5EF4-FFF2-40B4-BE49-F238E27FC236}">
                <a16:creationId xmlns:a16="http://schemas.microsoft.com/office/drawing/2014/main" id="{4A09996F-F9C5-46FA-A7E0-84DC52A2FDC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a:xfrm>
            <a:off x="781049" y="1295400"/>
            <a:ext cx="7165181" cy="4857750"/>
          </a:xfrm>
          <a:prstGeom prst="rect">
            <a:avLst/>
          </a:prstGeom>
          <a:noFill/>
          <a:effectLst>
            <a:outerShdw blurRad="50800" dir="14400000">
              <a:srgbClr val="000000">
                <a:alpha val="40000"/>
              </a:srgbClr>
            </a:outerShdw>
          </a:effectLst>
        </p:spPr>
      </p:pic>
    </p:spTree>
    <p:extLst>
      <p:ext uri="{BB962C8B-B14F-4D97-AF65-F5344CB8AC3E}">
        <p14:creationId xmlns:p14="http://schemas.microsoft.com/office/powerpoint/2010/main" val="34690530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03B678-D70F-4BB0-A5D4-F1E683893763}"/>
              </a:ext>
            </a:extLst>
          </p:cNvPr>
          <p:cNvSpPr>
            <a:spLocks noGrp="1"/>
          </p:cNvSpPr>
          <p:nvPr>
            <p:ph type="title"/>
          </p:nvPr>
        </p:nvSpPr>
        <p:spPr/>
        <p:txBody>
          <a:bodyPr/>
          <a:lstStyle/>
          <a:p>
            <a:r>
              <a:rPr lang="en-US" dirty="0"/>
              <a:t>Example conclusion</a:t>
            </a:r>
          </a:p>
        </p:txBody>
      </p:sp>
      <p:sp>
        <p:nvSpPr>
          <p:cNvPr id="3" name="Content Placeholder 2">
            <a:extLst>
              <a:ext uri="{FF2B5EF4-FFF2-40B4-BE49-F238E27FC236}">
                <a16:creationId xmlns:a16="http://schemas.microsoft.com/office/drawing/2014/main" id="{D63311FC-9E01-40D8-8ED4-A31F656A9CD5}"/>
              </a:ext>
            </a:extLst>
          </p:cNvPr>
          <p:cNvSpPr>
            <a:spLocks noGrp="1"/>
          </p:cNvSpPr>
          <p:nvPr>
            <p:ph sz="half" idx="1"/>
          </p:nvPr>
        </p:nvSpPr>
        <p:spPr>
          <a:xfrm>
            <a:off x="590396" y="5583460"/>
            <a:ext cx="10904919" cy="984251"/>
          </a:xfrm>
        </p:spPr>
        <p:txBody>
          <a:bodyPr>
            <a:normAutofit fontScale="92500" lnSpcReduction="10000"/>
          </a:bodyPr>
          <a:lstStyle/>
          <a:p>
            <a:r>
              <a:rPr lang="en-US" altLang="en-US" sz="2800" dirty="0"/>
              <a:t>Assume test set is the same as the original data</a:t>
            </a:r>
          </a:p>
          <a:p>
            <a:r>
              <a:rPr lang="en-US" altLang="en-US" sz="2800" dirty="0"/>
              <a:t>Use majority vote to determine class of ensemble classifier</a:t>
            </a:r>
          </a:p>
        </p:txBody>
      </p:sp>
      <p:pic>
        <p:nvPicPr>
          <p:cNvPr id="4" name="Picture 1254">
            <a:extLst>
              <a:ext uri="{FF2B5EF4-FFF2-40B4-BE49-F238E27FC236}">
                <a16:creationId xmlns:a16="http://schemas.microsoft.com/office/drawing/2014/main" id="{1EE87046-9206-41C9-B5D0-6E8FEF74F62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a:xfrm>
            <a:off x="2247900" y="1098829"/>
            <a:ext cx="8775724" cy="4235171"/>
          </a:xfrm>
          <a:prstGeom prst="rect">
            <a:avLst/>
          </a:prstGeom>
          <a:noFill/>
          <a:effectLst>
            <a:outerShdw blurRad="50800" dir="14400000">
              <a:srgbClr val="000000">
                <a:alpha val="40000"/>
              </a:srgbClr>
            </a:outerShdw>
          </a:effectLst>
        </p:spPr>
      </p:pic>
      <p:sp>
        <p:nvSpPr>
          <p:cNvPr id="5" name="Text Box 1259">
            <a:extLst>
              <a:ext uri="{FF2B5EF4-FFF2-40B4-BE49-F238E27FC236}">
                <a16:creationId xmlns:a16="http://schemas.microsoft.com/office/drawing/2014/main" id="{D477F7BE-E9A0-4D7E-85BC-99400DE8DD20}"/>
              </a:ext>
            </a:extLst>
          </p:cNvPr>
          <p:cNvSpPr txBox="1">
            <a:spLocks noChangeArrowheads="1"/>
          </p:cNvSpPr>
          <p:nvPr/>
        </p:nvSpPr>
        <p:spPr bwMode="auto">
          <a:xfrm>
            <a:off x="590396" y="4997065"/>
            <a:ext cx="184052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50000"/>
              </a:spcBef>
              <a:spcAft>
                <a:spcPct val="0"/>
              </a:spcAft>
              <a:buClrTx/>
              <a:buSzTx/>
              <a:buFontTx/>
              <a:buNone/>
            </a:pPr>
            <a:r>
              <a:rPr lang="en-US" altLang="en-US" sz="1400" dirty="0"/>
              <a:t>Predicted Class</a:t>
            </a:r>
          </a:p>
        </p:txBody>
      </p:sp>
    </p:spTree>
    <p:extLst>
      <p:ext uri="{BB962C8B-B14F-4D97-AF65-F5344CB8AC3E}">
        <p14:creationId xmlns:p14="http://schemas.microsoft.com/office/powerpoint/2010/main" val="28280480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0E6654-6356-4371-AFE4-3DEB3DB44A7F}"/>
              </a:ext>
            </a:extLst>
          </p:cNvPr>
          <p:cNvSpPr>
            <a:spLocks noGrp="1"/>
          </p:cNvSpPr>
          <p:nvPr>
            <p:ph type="title"/>
          </p:nvPr>
        </p:nvSpPr>
        <p:spPr/>
        <p:txBody>
          <a:bodyPr/>
          <a:lstStyle/>
          <a:p>
            <a:r>
              <a:rPr lang="en-US" dirty="0"/>
              <a:t>Random Forests</a:t>
            </a:r>
          </a:p>
        </p:txBody>
      </p:sp>
      <p:sp>
        <p:nvSpPr>
          <p:cNvPr id="3" name="Content Placeholder 2">
            <a:extLst>
              <a:ext uri="{FF2B5EF4-FFF2-40B4-BE49-F238E27FC236}">
                <a16:creationId xmlns:a16="http://schemas.microsoft.com/office/drawing/2014/main" id="{B36B91D9-1FFA-479D-A99E-D104DED13816}"/>
              </a:ext>
            </a:extLst>
          </p:cNvPr>
          <p:cNvSpPr>
            <a:spLocks noGrp="1"/>
          </p:cNvSpPr>
          <p:nvPr>
            <p:ph sz="half" idx="1"/>
          </p:nvPr>
        </p:nvSpPr>
        <p:spPr>
          <a:xfrm>
            <a:off x="590397" y="1275005"/>
            <a:ext cx="10904919" cy="5424684"/>
          </a:xfrm>
        </p:spPr>
        <p:txBody>
          <a:bodyPr>
            <a:normAutofit fontScale="92500"/>
          </a:bodyPr>
          <a:lstStyle/>
          <a:p>
            <a:pPr algn="l"/>
            <a:r>
              <a:rPr lang="en-US" sz="2400" b="0" i="0" u="none" strike="noStrike" baseline="0" dirty="0">
                <a:latin typeface="TrebuchetMS"/>
              </a:rPr>
              <a:t>Extension of bagging of decision trees: generate bootstrap training samples, and a tree based on each, but also </a:t>
            </a:r>
            <a:r>
              <a:rPr lang="en-US" sz="2400" b="0" i="0" u="none" strike="noStrike" baseline="0" dirty="0">
                <a:solidFill>
                  <a:srgbClr val="C00000"/>
                </a:solidFill>
                <a:latin typeface="TrebuchetMS"/>
              </a:rPr>
              <a:t>randomize subset of predictors (features) </a:t>
            </a:r>
            <a:r>
              <a:rPr lang="en-US" sz="2400" b="0" i="0" u="none" strike="noStrike" baseline="0" dirty="0">
                <a:latin typeface="TrebuchetMS"/>
              </a:rPr>
              <a:t>allowed each time a split is considered.</a:t>
            </a:r>
          </a:p>
          <a:p>
            <a:pPr algn="l"/>
            <a:r>
              <a:rPr lang="en-US" sz="2400" b="0" i="0" u="none" strike="noStrike" baseline="0" dirty="0">
                <a:latin typeface="TrebuchetMS"/>
              </a:rPr>
              <a:t>Typically</a:t>
            </a:r>
            <a:r>
              <a:rPr lang="en-US" sz="2400" b="0" i="0" u="none" strike="noStrike" baseline="0" dirty="0">
                <a:solidFill>
                  <a:srgbClr val="C00000"/>
                </a:solidFill>
                <a:latin typeface="TrebuchetMS"/>
              </a:rPr>
              <a:t>, # of random predictors </a:t>
            </a:r>
            <a:r>
              <a:rPr lang="en-US" sz="2400" b="0" i="0" u="none" strike="noStrike" baseline="0" dirty="0">
                <a:latin typeface="TrebuchetMS"/>
              </a:rPr>
              <a:t>chosen to be of order the square root of the total number of predictors.</a:t>
            </a:r>
          </a:p>
          <a:p>
            <a:r>
              <a:rPr lang="en-US" sz="2400" b="1" i="0" u="none" strike="noStrike" baseline="0" dirty="0">
                <a:latin typeface="Calibri" panose="020F0502020204030204" pitchFamily="34" charset="0"/>
              </a:rPr>
              <a:t>This is called: Feature bagging</a:t>
            </a:r>
          </a:p>
          <a:p>
            <a:pPr lvl="1"/>
            <a:r>
              <a:rPr lang="en-US" b="1" i="0" u="none" strike="noStrike" baseline="0" dirty="0">
                <a:latin typeface="Calibri" panose="020F0502020204030204" pitchFamily="34" charset="0"/>
              </a:rPr>
              <a:t>Benefit: </a:t>
            </a:r>
            <a:r>
              <a:rPr lang="en-US" b="0" i="0" u="none" strike="noStrike" baseline="0" dirty="0">
                <a:latin typeface="Calibri" panose="020F0502020204030204" pitchFamily="34" charset="0"/>
              </a:rPr>
              <a:t>Breaks correlation between trees</a:t>
            </a:r>
          </a:p>
          <a:p>
            <a:pPr lvl="2"/>
            <a:r>
              <a:rPr lang="en-US" sz="1800" b="0" i="0" u="none" strike="noStrike" baseline="0" dirty="0">
                <a:latin typeface="Calibri" panose="020F0502020204030204" pitchFamily="34" charset="0"/>
              </a:rPr>
              <a:t>If one feature is very strong predictor, then every tree will select it, causing trees to be correlated.</a:t>
            </a:r>
          </a:p>
          <a:p>
            <a:pPr algn="l"/>
            <a:r>
              <a:rPr lang="en-US" sz="2400" b="0" i="0" u="none" strike="noStrike" baseline="0" dirty="0">
                <a:latin typeface="TrebuchetMS"/>
              </a:rPr>
              <a:t>All trees are fully grown, No pruning</a:t>
            </a:r>
          </a:p>
          <a:p>
            <a:pPr algn="l"/>
            <a:r>
              <a:rPr lang="en-US" sz="2400" b="0" i="0" u="none" strike="noStrike" baseline="0" dirty="0">
                <a:latin typeface="TrebuchetMS"/>
              </a:rPr>
              <a:t>Two parameters</a:t>
            </a:r>
          </a:p>
          <a:p>
            <a:pPr lvl="1"/>
            <a:r>
              <a:rPr lang="en-US" b="0" i="0" u="none" strike="noStrike" baseline="0" dirty="0">
                <a:latin typeface="TrebuchetMS"/>
              </a:rPr>
              <a:t>Number of trees</a:t>
            </a:r>
          </a:p>
          <a:p>
            <a:pPr lvl="1"/>
            <a:r>
              <a:rPr lang="en-US" b="0" i="0" u="none" strike="noStrike" baseline="0" dirty="0">
                <a:latin typeface="TrebuchetMS"/>
              </a:rPr>
              <a:t>Number of features</a:t>
            </a:r>
          </a:p>
          <a:p>
            <a:r>
              <a:rPr lang="en-US" sz="2600" b="1" i="0" u="none" strike="noStrike" baseline="0" dirty="0">
                <a:latin typeface="Calibri" panose="020F0502020204030204" pitchFamily="34" charset="0"/>
              </a:rPr>
              <a:t>Random Forests achieve state-of-the-art results in many classification problems!</a:t>
            </a:r>
            <a:endParaRPr lang="en-US" sz="2600" b="0" i="0" u="none" strike="noStrike" baseline="0" dirty="0">
              <a:latin typeface="Calibri" panose="020F0502020204030204" pitchFamily="34" charset="0"/>
            </a:endParaRPr>
          </a:p>
        </p:txBody>
      </p:sp>
    </p:spTree>
    <p:extLst>
      <p:ext uri="{BB962C8B-B14F-4D97-AF65-F5344CB8AC3E}">
        <p14:creationId xmlns:p14="http://schemas.microsoft.com/office/powerpoint/2010/main" val="36547163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552817-7877-4B95-AE10-5FDA0C09E84B}"/>
              </a:ext>
            </a:extLst>
          </p:cNvPr>
          <p:cNvSpPr>
            <a:spLocks noGrp="1"/>
          </p:cNvSpPr>
          <p:nvPr>
            <p:ph type="title"/>
          </p:nvPr>
        </p:nvSpPr>
        <p:spPr/>
        <p:txBody>
          <a:bodyPr/>
          <a:lstStyle/>
          <a:p>
            <a:r>
              <a:rPr lang="en-US" dirty="0"/>
              <a:t>Boosting: Learning from Mistakes</a:t>
            </a:r>
          </a:p>
        </p:txBody>
      </p:sp>
      <p:sp>
        <p:nvSpPr>
          <p:cNvPr id="3" name="Content Placeholder 2">
            <a:extLst>
              <a:ext uri="{FF2B5EF4-FFF2-40B4-BE49-F238E27FC236}">
                <a16:creationId xmlns:a16="http://schemas.microsoft.com/office/drawing/2014/main" id="{6620BCB7-14F8-498B-873B-2DBB5A059281}"/>
              </a:ext>
            </a:extLst>
          </p:cNvPr>
          <p:cNvSpPr>
            <a:spLocks noGrp="1"/>
          </p:cNvSpPr>
          <p:nvPr>
            <p:ph sz="half" idx="1"/>
          </p:nvPr>
        </p:nvSpPr>
        <p:spPr>
          <a:xfrm>
            <a:off x="434534" y="864972"/>
            <a:ext cx="11322931" cy="3806447"/>
          </a:xfrm>
        </p:spPr>
        <p:txBody>
          <a:bodyPr>
            <a:normAutofit fontScale="25000" lnSpcReduction="20000"/>
          </a:bodyPr>
          <a:lstStyle/>
          <a:p>
            <a:r>
              <a:rPr lang="en-US" sz="9600" b="1" i="0" u="none" strike="noStrike" baseline="0" dirty="0">
                <a:latin typeface="Calibri" panose="020F0502020204030204" pitchFamily="34" charset="0"/>
              </a:rPr>
              <a:t>Boosting: </a:t>
            </a:r>
            <a:r>
              <a:rPr lang="en-US" sz="9600" b="0" i="0" u="none" strike="noStrike" baseline="0" dirty="0">
                <a:latin typeface="Calibri" panose="020F0502020204030204" pitchFamily="34" charset="0"/>
              </a:rPr>
              <a:t>Another ensemble learning algorithm</a:t>
            </a:r>
          </a:p>
          <a:p>
            <a:r>
              <a:rPr lang="en-US" sz="9600" b="0" i="0" u="none" strike="noStrike" baseline="0" dirty="0">
                <a:latin typeface="Calibri" panose="020F0502020204030204" pitchFamily="34" charset="0"/>
              </a:rPr>
              <a:t>Combines the outputs of many “weak” classifiers to produce a powerful “committee”</a:t>
            </a:r>
          </a:p>
          <a:p>
            <a:r>
              <a:rPr lang="en-US" sz="9600" b="0" i="0" u="none" strike="noStrike" baseline="0" dirty="0">
                <a:latin typeface="Calibri" panose="020F0502020204030204" pitchFamily="34" charset="0"/>
              </a:rPr>
              <a:t>Learns multiple trees sequentially, each trying to improve upon its predecessor</a:t>
            </a:r>
          </a:p>
          <a:p>
            <a:r>
              <a:rPr lang="en-US" altLang="en-US" sz="9600" dirty="0"/>
              <a:t>Adaptively change distribution of training data by focusing more on previously misclassified records</a:t>
            </a:r>
          </a:p>
          <a:p>
            <a:pPr lvl="1"/>
            <a:r>
              <a:rPr lang="en-US" altLang="en-US" sz="9600" dirty="0"/>
              <a:t>Initially, all N records are assigned equal weights</a:t>
            </a:r>
          </a:p>
          <a:p>
            <a:pPr lvl="1"/>
            <a:r>
              <a:rPr lang="en-US" altLang="en-US" sz="9600" dirty="0"/>
              <a:t>Unlike bagging, weights may change at the end of each boosting round</a:t>
            </a:r>
          </a:p>
          <a:p>
            <a:r>
              <a:rPr lang="en-US" sz="9600" b="0" i="0" u="none" strike="noStrike" baseline="0" dirty="0">
                <a:latin typeface="Calibri" panose="020F0502020204030204" pitchFamily="34" charset="0"/>
              </a:rPr>
              <a:t>Final classifier is weighted sum of the individual classifiers</a:t>
            </a:r>
            <a:endParaRPr lang="en-US" dirty="0"/>
          </a:p>
        </p:txBody>
      </p:sp>
      <p:pic>
        <p:nvPicPr>
          <p:cNvPr id="5" name="Picture 4">
            <a:extLst>
              <a:ext uri="{FF2B5EF4-FFF2-40B4-BE49-F238E27FC236}">
                <a16:creationId xmlns:a16="http://schemas.microsoft.com/office/drawing/2014/main" id="{89E3F743-B843-45EB-A909-1FFE0EE5E1A3}"/>
              </a:ext>
            </a:extLst>
          </p:cNvPr>
          <p:cNvPicPr>
            <a:picLocks noChangeAspect="1"/>
          </p:cNvPicPr>
          <p:nvPr/>
        </p:nvPicPr>
        <p:blipFill>
          <a:blip r:embed="rId2"/>
          <a:stretch>
            <a:fillRect/>
          </a:stretch>
        </p:blipFill>
        <p:spPr>
          <a:xfrm>
            <a:off x="1880838" y="4413689"/>
            <a:ext cx="8430322" cy="2286000"/>
          </a:xfrm>
          <a:prstGeom prst="rect">
            <a:avLst/>
          </a:prstGeom>
        </p:spPr>
      </p:pic>
    </p:spTree>
    <p:extLst>
      <p:ext uri="{BB962C8B-B14F-4D97-AF65-F5344CB8AC3E}">
        <p14:creationId xmlns:p14="http://schemas.microsoft.com/office/powerpoint/2010/main" val="26298699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CAE74E-2600-4F57-8937-104869828FB0}"/>
              </a:ext>
            </a:extLst>
          </p:cNvPr>
          <p:cNvSpPr>
            <a:spLocks noGrp="1"/>
          </p:cNvSpPr>
          <p:nvPr>
            <p:ph type="title"/>
          </p:nvPr>
        </p:nvSpPr>
        <p:spPr/>
        <p:txBody>
          <a:bodyPr/>
          <a:lstStyle/>
          <a:p>
            <a:r>
              <a:rPr lang="en-US" dirty="0"/>
              <a:t>Examples of Boosting</a:t>
            </a:r>
          </a:p>
        </p:txBody>
      </p:sp>
      <p:sp>
        <p:nvSpPr>
          <p:cNvPr id="3" name="Content Placeholder 2">
            <a:extLst>
              <a:ext uri="{FF2B5EF4-FFF2-40B4-BE49-F238E27FC236}">
                <a16:creationId xmlns:a16="http://schemas.microsoft.com/office/drawing/2014/main" id="{37494457-D65C-4221-B93E-64FA1B0297AD}"/>
              </a:ext>
            </a:extLst>
          </p:cNvPr>
          <p:cNvSpPr>
            <a:spLocks noGrp="1"/>
          </p:cNvSpPr>
          <p:nvPr>
            <p:ph sz="half" idx="1"/>
          </p:nvPr>
        </p:nvSpPr>
        <p:spPr>
          <a:xfrm>
            <a:off x="590395" y="1000685"/>
            <a:ext cx="10904919" cy="3519064"/>
          </a:xfrm>
        </p:spPr>
        <p:txBody>
          <a:bodyPr>
            <a:normAutofit lnSpcReduction="10000"/>
          </a:bodyPr>
          <a:lstStyle/>
          <a:p>
            <a:pPr algn="l"/>
            <a:r>
              <a:rPr lang="en-US" sz="2400" dirty="0"/>
              <a:t>AdaBoost : </a:t>
            </a:r>
            <a:r>
              <a:rPr lang="en-US" sz="2400" b="0" i="0" u="none" strike="noStrike" baseline="0" dirty="0">
                <a:latin typeface="Calibri" panose="020F0502020204030204" pitchFamily="34" charset="0"/>
              </a:rPr>
              <a:t>Where each </a:t>
            </a:r>
            <a:r>
              <a:rPr lang="en-US" sz="2400" b="0" i="0" u="none" strike="noStrike" baseline="0" dirty="0">
                <a:latin typeface="Cambria Math" panose="02040503050406030204" pitchFamily="18" charset="0"/>
              </a:rPr>
              <a:t>𝐺𝑡(𝑥)</a:t>
            </a:r>
            <a:r>
              <a:rPr lang="en-US" sz="2400" b="0" i="0" u="none" strike="noStrike" baseline="0" dirty="0">
                <a:latin typeface="Calibri" panose="020F0502020204030204" pitchFamily="34" charset="0"/>
              </a:rPr>
              <a:t>is a one–level decision tree</a:t>
            </a:r>
          </a:p>
          <a:p>
            <a:pPr algn="l"/>
            <a:r>
              <a:rPr lang="en-US" sz="2400" dirty="0"/>
              <a:t>Gradient Boosted Decision Trees: </a:t>
            </a:r>
            <a:r>
              <a:rPr lang="en-US" sz="2400" b="0" i="0" u="none" strike="noStrike" baseline="0" dirty="0">
                <a:latin typeface="Calibri" panose="020F0502020204030204" pitchFamily="34" charset="0"/>
              </a:rPr>
              <a:t>Where each </a:t>
            </a:r>
            <a:r>
              <a:rPr lang="en-US" sz="2400" b="0" i="0" u="none" strike="noStrike" baseline="0" dirty="0">
                <a:latin typeface="Cambria Math" panose="02040503050406030204" pitchFamily="18" charset="0"/>
              </a:rPr>
              <a:t>𝐺𝑡(𝑥)</a:t>
            </a:r>
            <a:r>
              <a:rPr lang="en-US" sz="2400" b="0" i="0" u="none" strike="noStrike" baseline="0" dirty="0">
                <a:latin typeface="Calibri" panose="020F0502020204030204" pitchFamily="34" charset="0"/>
              </a:rPr>
              <a:t>is a multi–level decision tree</a:t>
            </a:r>
          </a:p>
          <a:p>
            <a:pPr>
              <a:spcAft>
                <a:spcPts val="1200"/>
              </a:spcAft>
            </a:pPr>
            <a:r>
              <a:rPr lang="en-US" sz="2400" dirty="0"/>
              <a:t>There are few implementations on boosting: </a:t>
            </a:r>
          </a:p>
          <a:p>
            <a:pPr lvl="1">
              <a:spcAft>
                <a:spcPts val="1200"/>
              </a:spcAft>
            </a:pPr>
            <a:r>
              <a:rPr lang="en-US" sz="2000" dirty="0" err="1"/>
              <a:t>XGBoost</a:t>
            </a:r>
            <a:r>
              <a:rPr lang="en-US" sz="2000" dirty="0"/>
              <a:t>:  An efficient Gradient Boosting Decision </a:t>
            </a:r>
          </a:p>
          <a:p>
            <a:pPr lvl="1">
              <a:spcAft>
                <a:spcPts val="1200"/>
              </a:spcAft>
            </a:pPr>
            <a:r>
              <a:rPr lang="en-US" sz="2000" dirty="0"/>
              <a:t>LGBM: Light Gradient Boosted Machines. It is a library for training GBMs developed by Microsoft, and it competes with </a:t>
            </a:r>
            <a:r>
              <a:rPr lang="en-US" sz="2000" dirty="0" err="1"/>
              <a:t>XGBoost</a:t>
            </a:r>
            <a:endParaRPr lang="en-US" sz="2000" dirty="0"/>
          </a:p>
          <a:p>
            <a:pPr lvl="1">
              <a:spcAft>
                <a:spcPts val="1200"/>
              </a:spcAft>
            </a:pPr>
            <a:r>
              <a:rPr lang="en-US" sz="2000" dirty="0" err="1"/>
              <a:t>CatBoost</a:t>
            </a:r>
            <a:r>
              <a:rPr lang="en-US" sz="2000" dirty="0"/>
              <a:t>: A new library for Gradient Boosting Decision Trees, offering appropriate handling of categorical features</a:t>
            </a:r>
          </a:p>
        </p:txBody>
      </p:sp>
      <p:pic>
        <p:nvPicPr>
          <p:cNvPr id="4" name="Picture 3">
            <a:extLst>
              <a:ext uri="{FF2B5EF4-FFF2-40B4-BE49-F238E27FC236}">
                <a16:creationId xmlns:a16="http://schemas.microsoft.com/office/drawing/2014/main" id="{DEA07926-2E0A-48D0-9D46-2CF2CDD8D2F2}"/>
              </a:ext>
            </a:extLst>
          </p:cNvPr>
          <p:cNvPicPr>
            <a:picLocks noChangeAspect="1"/>
          </p:cNvPicPr>
          <p:nvPr/>
        </p:nvPicPr>
        <p:blipFill>
          <a:blip r:embed="rId2"/>
          <a:stretch>
            <a:fillRect/>
          </a:stretch>
        </p:blipFill>
        <p:spPr>
          <a:xfrm>
            <a:off x="1880839" y="4413689"/>
            <a:ext cx="8430322" cy="2286000"/>
          </a:xfrm>
          <a:prstGeom prst="rect">
            <a:avLst/>
          </a:prstGeom>
        </p:spPr>
      </p:pic>
    </p:spTree>
    <p:extLst>
      <p:ext uri="{BB962C8B-B14F-4D97-AF65-F5344CB8AC3E}">
        <p14:creationId xmlns:p14="http://schemas.microsoft.com/office/powerpoint/2010/main" val="30875111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81B2B-A264-454E-9056-9E2EC92B50C0}"/>
              </a:ext>
            </a:extLst>
          </p:cNvPr>
          <p:cNvSpPr>
            <a:spLocks noGrp="1"/>
          </p:cNvSpPr>
          <p:nvPr>
            <p:ph type="title"/>
          </p:nvPr>
        </p:nvSpPr>
        <p:spPr/>
        <p:txBody>
          <a:bodyPr/>
          <a:lstStyle/>
          <a:p>
            <a:r>
              <a:rPr lang="en-US" dirty="0"/>
              <a:t>AdaBoost Procedure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166888D-F68E-48AF-B4E1-10D86146CAFD}"/>
                  </a:ext>
                </a:extLst>
              </p:cNvPr>
              <p:cNvSpPr>
                <a:spLocks noGrp="1"/>
              </p:cNvSpPr>
              <p:nvPr>
                <p:ph sz="half" idx="1"/>
              </p:nvPr>
            </p:nvSpPr>
            <p:spPr/>
            <p:txBody>
              <a:bodyPr>
                <a:normAutofit lnSpcReduction="10000"/>
              </a:bodyPr>
              <a:lstStyle/>
              <a:p>
                <a:pPr algn="l"/>
                <a:r>
                  <a:rPr lang="en-US" sz="3200" b="0" i="0" u="none" strike="noStrike" baseline="0" dirty="0">
                    <a:solidFill>
                      <a:srgbClr val="002060"/>
                    </a:solidFill>
                  </a:rPr>
                  <a:t>Suppose we have training data </a:t>
                </a:r>
                <a14:m>
                  <m:oMath xmlns:m="http://schemas.openxmlformats.org/officeDocument/2006/math">
                    <m:sSubSup>
                      <m:sSubSupPr>
                        <m:ctrlPr>
                          <a:rPr lang="en-US" sz="3200" b="0" i="1" u="none" strike="noStrike" baseline="0" smtClean="0">
                            <a:solidFill>
                              <a:srgbClr val="002060"/>
                            </a:solidFill>
                            <a:latin typeface="Cambria Math" panose="02040503050406030204" pitchFamily="18" charset="0"/>
                          </a:rPr>
                        </m:ctrlPr>
                      </m:sSubSupPr>
                      <m:e>
                        <m:d>
                          <m:dPr>
                            <m:begChr m:val="{"/>
                            <m:endChr m:val="}"/>
                            <m:ctrlPr>
                              <a:rPr lang="en-US" sz="3200" b="0" i="1" u="none" strike="noStrike" baseline="0" smtClean="0">
                                <a:solidFill>
                                  <a:srgbClr val="002060"/>
                                </a:solidFill>
                                <a:latin typeface="Cambria Math" panose="02040503050406030204" pitchFamily="18" charset="0"/>
                              </a:rPr>
                            </m:ctrlPr>
                          </m:dPr>
                          <m:e>
                            <m:d>
                              <m:dPr>
                                <m:ctrlPr>
                                  <a:rPr lang="en-US" sz="3200" b="0" i="1" u="none" strike="noStrike" baseline="0" smtClean="0">
                                    <a:solidFill>
                                      <a:srgbClr val="002060"/>
                                    </a:solidFill>
                                    <a:latin typeface="Cambria Math" panose="02040503050406030204" pitchFamily="18" charset="0"/>
                                  </a:rPr>
                                </m:ctrlPr>
                              </m:dPr>
                              <m:e>
                                <m:sSub>
                                  <m:sSubPr>
                                    <m:ctrlPr>
                                      <a:rPr lang="en-US" sz="3200" b="0" i="1" u="none" strike="noStrike" baseline="0" smtClean="0">
                                        <a:solidFill>
                                          <a:srgbClr val="002060"/>
                                        </a:solidFill>
                                        <a:latin typeface="Cambria Math" panose="02040503050406030204" pitchFamily="18" charset="0"/>
                                      </a:rPr>
                                    </m:ctrlPr>
                                  </m:sSubPr>
                                  <m:e>
                                    <m:r>
                                      <a:rPr lang="en-US" sz="3200" b="0" i="1" u="none" strike="noStrike" baseline="0" smtClean="0">
                                        <a:solidFill>
                                          <a:srgbClr val="002060"/>
                                        </a:solidFill>
                                        <a:latin typeface="Cambria Math" panose="02040503050406030204" pitchFamily="18" charset="0"/>
                                      </a:rPr>
                                      <m:t>𝑥</m:t>
                                    </m:r>
                                  </m:e>
                                  <m:sub>
                                    <m:r>
                                      <a:rPr lang="en-US" sz="3200" b="0" i="1" u="none" strike="noStrike" baseline="0" smtClean="0">
                                        <a:solidFill>
                                          <a:srgbClr val="002060"/>
                                        </a:solidFill>
                                        <a:latin typeface="Cambria Math" panose="02040503050406030204" pitchFamily="18" charset="0"/>
                                      </a:rPr>
                                      <m:t>𝑖</m:t>
                                    </m:r>
                                  </m:sub>
                                </m:sSub>
                                <m:r>
                                  <a:rPr lang="en-US" sz="3200" b="0" i="1" u="none" strike="noStrike" baseline="0" smtClean="0">
                                    <a:solidFill>
                                      <a:srgbClr val="002060"/>
                                    </a:solidFill>
                                    <a:latin typeface="Cambria Math" panose="02040503050406030204" pitchFamily="18" charset="0"/>
                                  </a:rPr>
                                  <m:t>, </m:t>
                                </m:r>
                                <m:sSub>
                                  <m:sSubPr>
                                    <m:ctrlPr>
                                      <a:rPr lang="en-US" sz="3200" b="0" i="1" u="none" strike="noStrike" baseline="0" smtClean="0">
                                        <a:solidFill>
                                          <a:srgbClr val="002060"/>
                                        </a:solidFill>
                                        <a:latin typeface="Cambria Math" panose="02040503050406030204" pitchFamily="18" charset="0"/>
                                      </a:rPr>
                                    </m:ctrlPr>
                                  </m:sSubPr>
                                  <m:e>
                                    <m:r>
                                      <a:rPr lang="en-US" sz="3200" b="0" i="1" u="none" strike="noStrike" baseline="0" smtClean="0">
                                        <a:solidFill>
                                          <a:srgbClr val="002060"/>
                                        </a:solidFill>
                                        <a:latin typeface="Cambria Math" panose="02040503050406030204" pitchFamily="18" charset="0"/>
                                      </a:rPr>
                                      <m:t>𝑦</m:t>
                                    </m:r>
                                  </m:e>
                                  <m:sub>
                                    <m:r>
                                      <a:rPr lang="en-US" sz="3200" b="0" i="1" u="none" strike="noStrike" baseline="0" smtClean="0">
                                        <a:solidFill>
                                          <a:srgbClr val="002060"/>
                                        </a:solidFill>
                                        <a:latin typeface="Cambria Math" panose="02040503050406030204" pitchFamily="18" charset="0"/>
                                      </a:rPr>
                                      <m:t>𝑖</m:t>
                                    </m:r>
                                  </m:sub>
                                </m:sSub>
                              </m:e>
                            </m:d>
                          </m:e>
                        </m:d>
                      </m:e>
                      <m:sub>
                        <m:r>
                          <a:rPr lang="en-US" sz="3200" b="0" i="1" u="none" strike="noStrike" baseline="0" smtClean="0">
                            <a:solidFill>
                              <a:srgbClr val="002060"/>
                            </a:solidFill>
                            <a:latin typeface="Cambria Math" panose="02040503050406030204" pitchFamily="18" charset="0"/>
                          </a:rPr>
                          <m:t>𝑖</m:t>
                        </m:r>
                        <m:r>
                          <a:rPr lang="en-US" sz="3200" b="0" i="1" u="none" strike="noStrike" baseline="0" smtClean="0">
                            <a:solidFill>
                              <a:srgbClr val="002060"/>
                            </a:solidFill>
                            <a:latin typeface="Cambria Math" panose="02040503050406030204" pitchFamily="18" charset="0"/>
                          </a:rPr>
                          <m:t>=1</m:t>
                        </m:r>
                      </m:sub>
                      <m:sup>
                        <m:r>
                          <a:rPr lang="en-US" sz="3200" b="0" i="1" u="none" strike="noStrike" baseline="0" smtClean="0">
                            <a:solidFill>
                              <a:srgbClr val="002060"/>
                            </a:solidFill>
                            <a:latin typeface="Cambria Math" panose="02040503050406030204" pitchFamily="18" charset="0"/>
                          </a:rPr>
                          <m:t>𝑁</m:t>
                        </m:r>
                      </m:sup>
                    </m:sSubSup>
                  </m:oMath>
                </a14:m>
                <a:r>
                  <a:rPr lang="en-US" sz="3200" b="0" i="0" u="none" strike="noStrike" baseline="0" dirty="0">
                    <a:solidFill>
                      <a:srgbClr val="002060"/>
                    </a:solidFill>
                  </a:rPr>
                  <a:t>,   </a:t>
                </a:r>
                <a14:m>
                  <m:oMath xmlns:m="http://schemas.openxmlformats.org/officeDocument/2006/math">
                    <m:sSub>
                      <m:sSubPr>
                        <m:ctrlPr>
                          <a:rPr lang="en-US" sz="3200" b="0" i="1" u="none" strike="noStrike" baseline="0" smtClean="0">
                            <a:solidFill>
                              <a:srgbClr val="002060"/>
                            </a:solidFill>
                            <a:latin typeface="Cambria Math" panose="02040503050406030204" pitchFamily="18" charset="0"/>
                          </a:rPr>
                        </m:ctrlPr>
                      </m:sSubPr>
                      <m:e>
                        <m:r>
                          <a:rPr lang="en-US" sz="3200" b="0" i="1" u="none" strike="noStrike" baseline="0" smtClean="0">
                            <a:solidFill>
                              <a:srgbClr val="002060"/>
                            </a:solidFill>
                            <a:latin typeface="Cambria Math" panose="02040503050406030204" pitchFamily="18" charset="0"/>
                          </a:rPr>
                          <m:t>𝑦</m:t>
                        </m:r>
                      </m:e>
                      <m:sub>
                        <m:r>
                          <a:rPr lang="en-US" sz="3200" b="0" i="1" u="none" strike="noStrike" baseline="0" smtClean="0">
                            <a:solidFill>
                              <a:srgbClr val="002060"/>
                            </a:solidFill>
                            <a:latin typeface="Cambria Math" panose="02040503050406030204" pitchFamily="18" charset="0"/>
                          </a:rPr>
                          <m:t>𝑖</m:t>
                        </m:r>
                      </m:sub>
                    </m:sSub>
                    <m:r>
                      <a:rPr lang="en-US" sz="3200" b="0" i="1" u="none" strike="noStrike" baseline="0" smtClean="0">
                        <a:solidFill>
                          <a:srgbClr val="002060"/>
                        </a:solidFill>
                        <a:latin typeface="Cambria Math" panose="02040503050406030204" pitchFamily="18" charset="0"/>
                      </a:rPr>
                      <m:t>∈</m:t>
                    </m:r>
                    <m:d>
                      <m:dPr>
                        <m:begChr m:val="{"/>
                        <m:endChr m:val="}"/>
                        <m:ctrlPr>
                          <a:rPr lang="en-US" sz="3200" b="0" i="1" u="none" strike="noStrike" baseline="0" smtClean="0">
                            <a:solidFill>
                              <a:srgbClr val="002060"/>
                            </a:solidFill>
                            <a:latin typeface="Cambria Math" panose="02040503050406030204" pitchFamily="18" charset="0"/>
                          </a:rPr>
                        </m:ctrlPr>
                      </m:dPr>
                      <m:e>
                        <m:r>
                          <a:rPr lang="en-US" sz="3200" b="0" i="1" u="none" strike="noStrike" baseline="0" smtClean="0">
                            <a:solidFill>
                              <a:srgbClr val="002060"/>
                            </a:solidFill>
                            <a:latin typeface="Cambria Math" panose="02040503050406030204" pitchFamily="18" charset="0"/>
                          </a:rPr>
                          <m:t>1,−1</m:t>
                        </m:r>
                      </m:e>
                    </m:d>
                  </m:oMath>
                </a14:m>
                <a:endParaRPr lang="en-US" sz="3200" b="0" i="0" u="none" strike="noStrike" baseline="0" dirty="0">
                  <a:solidFill>
                    <a:srgbClr val="002060"/>
                  </a:solidFill>
                </a:endParaRPr>
              </a:p>
              <a:p>
                <a:r>
                  <a:rPr lang="en-US" sz="3200" b="0" i="0" u="none" strike="noStrike" baseline="0" dirty="0">
                    <a:solidFill>
                      <a:srgbClr val="002060"/>
                    </a:solidFill>
                  </a:rPr>
                  <a:t>Initialize equal weights for all observations </a:t>
                </a:r>
                <a14:m>
                  <m:oMath xmlns:m="http://schemas.openxmlformats.org/officeDocument/2006/math">
                    <m:sSub>
                      <m:sSubPr>
                        <m:ctrlPr>
                          <a:rPr lang="en-US" sz="3200" b="0" i="1" u="none" strike="noStrike" baseline="0" smtClean="0">
                            <a:solidFill>
                              <a:srgbClr val="002060"/>
                            </a:solidFill>
                            <a:latin typeface="Cambria Math" panose="02040503050406030204" pitchFamily="18" charset="0"/>
                          </a:rPr>
                        </m:ctrlPr>
                      </m:sSubPr>
                      <m:e>
                        <m:r>
                          <a:rPr lang="en-US" sz="3200" b="0" i="1" u="none" strike="noStrike" baseline="0" smtClean="0">
                            <a:solidFill>
                              <a:srgbClr val="002060"/>
                            </a:solidFill>
                            <a:latin typeface="Cambria Math" panose="02040503050406030204" pitchFamily="18" charset="0"/>
                          </a:rPr>
                          <m:t>𝑤</m:t>
                        </m:r>
                      </m:e>
                      <m:sub>
                        <m:r>
                          <a:rPr lang="en-US" sz="3200" b="0" i="1" u="none" strike="noStrike" baseline="0" smtClean="0">
                            <a:solidFill>
                              <a:srgbClr val="002060"/>
                            </a:solidFill>
                            <a:latin typeface="Cambria Math" panose="02040503050406030204" pitchFamily="18" charset="0"/>
                          </a:rPr>
                          <m:t>𝑖</m:t>
                        </m:r>
                      </m:sub>
                    </m:sSub>
                    <m:r>
                      <a:rPr lang="en-US" sz="3200" b="0" i="1" u="none" strike="noStrike" baseline="0" smtClean="0">
                        <a:solidFill>
                          <a:srgbClr val="002060"/>
                        </a:solidFill>
                        <a:latin typeface="Cambria Math" panose="02040503050406030204" pitchFamily="18" charset="0"/>
                      </a:rPr>
                      <m:t>=</m:t>
                    </m:r>
                    <m:f>
                      <m:fPr>
                        <m:ctrlPr>
                          <a:rPr lang="en-US" sz="3200" b="0" i="1" u="none" strike="noStrike" baseline="0" smtClean="0">
                            <a:solidFill>
                              <a:srgbClr val="002060"/>
                            </a:solidFill>
                            <a:latin typeface="Cambria Math" panose="02040503050406030204" pitchFamily="18" charset="0"/>
                          </a:rPr>
                        </m:ctrlPr>
                      </m:fPr>
                      <m:num>
                        <m:r>
                          <a:rPr lang="en-US" sz="3200" b="0" i="1" u="none" strike="noStrike" baseline="0" smtClean="0">
                            <a:solidFill>
                              <a:srgbClr val="002060"/>
                            </a:solidFill>
                            <a:latin typeface="Cambria Math" panose="02040503050406030204" pitchFamily="18" charset="0"/>
                          </a:rPr>
                          <m:t>1</m:t>
                        </m:r>
                      </m:num>
                      <m:den>
                        <m:r>
                          <a:rPr lang="en-US" sz="3200" b="0" i="1" u="none" strike="noStrike" baseline="0" smtClean="0">
                            <a:solidFill>
                              <a:srgbClr val="002060"/>
                            </a:solidFill>
                            <a:latin typeface="Cambria Math" panose="02040503050406030204" pitchFamily="18" charset="0"/>
                          </a:rPr>
                          <m:t>𝑁</m:t>
                        </m:r>
                      </m:den>
                    </m:f>
                  </m:oMath>
                </a14:m>
                <a:endParaRPr lang="en-US" sz="3200" b="0" i="0" u="none" strike="noStrike" baseline="0" dirty="0">
                  <a:solidFill>
                    <a:srgbClr val="002060"/>
                  </a:solidFill>
                </a:endParaRPr>
              </a:p>
              <a:p>
                <a:r>
                  <a:rPr lang="en-US" sz="3200" b="0" i="0" u="none" strike="noStrike" baseline="0" dirty="0">
                    <a:solidFill>
                      <a:srgbClr val="002060"/>
                    </a:solidFill>
                  </a:rPr>
                  <a:t>At each iteration t:</a:t>
                </a:r>
              </a:p>
              <a:p>
                <a:pPr lvl="1">
                  <a:buFont typeface="+mj-lt"/>
                  <a:buAutoNum type="arabicPeriod"/>
                </a:pPr>
                <a:r>
                  <a:rPr lang="en-US" sz="2800" b="1" i="0" u="none" strike="noStrike" baseline="0" dirty="0">
                    <a:solidFill>
                      <a:srgbClr val="002060"/>
                    </a:solidFill>
                  </a:rPr>
                  <a:t>Train a stump </a:t>
                </a:r>
                <a14:m>
                  <m:oMath xmlns:m="http://schemas.openxmlformats.org/officeDocument/2006/math">
                    <m:sSub>
                      <m:sSubPr>
                        <m:ctrlPr>
                          <a:rPr lang="en-US" sz="2800" b="1" i="1" u="none" strike="noStrike" baseline="0" smtClean="0">
                            <a:solidFill>
                              <a:srgbClr val="002060"/>
                            </a:solidFill>
                            <a:latin typeface="Cambria Math" panose="02040503050406030204" pitchFamily="18" charset="0"/>
                          </a:rPr>
                        </m:ctrlPr>
                      </m:sSubPr>
                      <m:e>
                        <m:r>
                          <a:rPr lang="en-US" sz="2800" b="1" i="1" u="none" strike="noStrike" baseline="0" smtClean="0">
                            <a:solidFill>
                              <a:srgbClr val="002060"/>
                            </a:solidFill>
                            <a:latin typeface="Cambria Math" panose="02040503050406030204" pitchFamily="18" charset="0"/>
                          </a:rPr>
                          <m:t>𝑮</m:t>
                        </m:r>
                      </m:e>
                      <m:sub>
                        <m:r>
                          <a:rPr lang="en-US" sz="2800" b="1" i="1" u="none" strike="noStrike" baseline="0" smtClean="0">
                            <a:solidFill>
                              <a:srgbClr val="002060"/>
                            </a:solidFill>
                            <a:latin typeface="Cambria Math" panose="02040503050406030204" pitchFamily="18" charset="0"/>
                          </a:rPr>
                          <m:t>𝒕</m:t>
                        </m:r>
                      </m:sub>
                    </m:sSub>
                  </m:oMath>
                </a14:m>
                <a:r>
                  <a:rPr lang="en-US" sz="2800" b="1" i="0" u="none" strike="noStrike" baseline="0" dirty="0">
                    <a:solidFill>
                      <a:srgbClr val="002060"/>
                    </a:solidFill>
                  </a:rPr>
                  <a:t> </a:t>
                </a:r>
                <a:r>
                  <a:rPr lang="en-US" sz="2800" b="0" i="0" u="none" strike="noStrike" baseline="0" dirty="0">
                    <a:solidFill>
                      <a:srgbClr val="002060"/>
                    </a:solidFill>
                  </a:rPr>
                  <a:t>using data weighted by </a:t>
                </a:r>
                <a14:m>
                  <m:oMath xmlns:m="http://schemas.openxmlformats.org/officeDocument/2006/math">
                    <m:sSub>
                      <m:sSubPr>
                        <m:ctrlPr>
                          <a:rPr lang="en-US" sz="2800" b="0" i="1" u="none" strike="noStrike" baseline="0" smtClean="0">
                            <a:solidFill>
                              <a:srgbClr val="002060"/>
                            </a:solidFill>
                            <a:latin typeface="Cambria Math" panose="02040503050406030204" pitchFamily="18" charset="0"/>
                          </a:rPr>
                        </m:ctrlPr>
                      </m:sSubPr>
                      <m:e>
                        <m:r>
                          <a:rPr lang="en-US" sz="2800" b="0" i="1" u="none" strike="noStrike" baseline="0" smtClean="0">
                            <a:solidFill>
                              <a:srgbClr val="002060"/>
                            </a:solidFill>
                            <a:latin typeface="Cambria Math" panose="02040503050406030204" pitchFamily="18" charset="0"/>
                          </a:rPr>
                          <m:t>𝑤</m:t>
                        </m:r>
                      </m:e>
                      <m:sub>
                        <m:r>
                          <a:rPr lang="en-US" sz="2800" b="0" i="1" u="none" strike="noStrike" baseline="0" smtClean="0">
                            <a:solidFill>
                              <a:srgbClr val="002060"/>
                            </a:solidFill>
                            <a:latin typeface="Cambria Math" panose="02040503050406030204" pitchFamily="18" charset="0"/>
                          </a:rPr>
                          <m:t>𝑖</m:t>
                        </m:r>
                      </m:sub>
                    </m:sSub>
                  </m:oMath>
                </a14:m>
                <a:endParaRPr lang="en-US" sz="2800" b="0" i="0" u="none" strike="noStrike" baseline="0" dirty="0">
                  <a:solidFill>
                    <a:srgbClr val="002060"/>
                  </a:solidFill>
                </a:endParaRPr>
              </a:p>
              <a:p>
                <a:pPr lvl="1">
                  <a:buFont typeface="+mj-lt"/>
                  <a:buAutoNum type="arabicPeriod"/>
                </a:pPr>
                <a:r>
                  <a:rPr lang="en-US" sz="2800" b="1" i="0" u="none" strike="noStrike" baseline="0" dirty="0">
                    <a:solidFill>
                      <a:srgbClr val="002060"/>
                    </a:solidFill>
                  </a:rPr>
                  <a:t>Compute the misclassification error </a:t>
                </a:r>
                <a:r>
                  <a:rPr lang="en-US" sz="2800" b="0" i="0" u="none" strike="noStrike" baseline="0" dirty="0">
                    <a:solidFill>
                      <a:srgbClr val="002060"/>
                    </a:solidFill>
                  </a:rPr>
                  <a:t>adjusted by </a:t>
                </a:r>
                <a14:m>
                  <m:oMath xmlns:m="http://schemas.openxmlformats.org/officeDocument/2006/math">
                    <m:sSub>
                      <m:sSubPr>
                        <m:ctrlPr>
                          <a:rPr lang="en-US" sz="2800" b="0" i="1" u="none" strike="noStrike" baseline="0" smtClean="0">
                            <a:solidFill>
                              <a:srgbClr val="002060"/>
                            </a:solidFill>
                            <a:latin typeface="Cambria Math" panose="02040503050406030204" pitchFamily="18" charset="0"/>
                          </a:rPr>
                        </m:ctrlPr>
                      </m:sSubPr>
                      <m:e>
                        <m:r>
                          <a:rPr lang="en-US" sz="2800" b="0" i="1" u="none" strike="noStrike" baseline="0" smtClean="0">
                            <a:solidFill>
                              <a:srgbClr val="002060"/>
                            </a:solidFill>
                            <a:latin typeface="Cambria Math" panose="02040503050406030204" pitchFamily="18" charset="0"/>
                          </a:rPr>
                          <m:t>𝑤</m:t>
                        </m:r>
                      </m:e>
                      <m:sub>
                        <m:r>
                          <a:rPr lang="en-US" sz="2800" b="0" i="1" u="none" strike="noStrike" baseline="0" smtClean="0">
                            <a:solidFill>
                              <a:srgbClr val="002060"/>
                            </a:solidFill>
                            <a:latin typeface="Cambria Math" panose="02040503050406030204" pitchFamily="18" charset="0"/>
                          </a:rPr>
                          <m:t>𝑖</m:t>
                        </m:r>
                      </m:sub>
                    </m:sSub>
                  </m:oMath>
                </a14:m>
                <a:endParaRPr lang="en-US" sz="2800" b="0" i="0" u="none" strike="noStrike" baseline="0" dirty="0">
                  <a:solidFill>
                    <a:srgbClr val="002060"/>
                  </a:solidFill>
                </a:endParaRPr>
              </a:p>
              <a:p>
                <a:pPr lvl="1">
                  <a:buFont typeface="+mj-lt"/>
                  <a:buAutoNum type="arabicPeriod"/>
                </a:pPr>
                <a:r>
                  <a:rPr lang="en-US" sz="2800" b="1" i="0" u="none" strike="noStrike" baseline="0" dirty="0">
                    <a:solidFill>
                      <a:srgbClr val="002060"/>
                    </a:solidFill>
                  </a:rPr>
                  <a:t>Compute the weight of the current tree</a:t>
                </a:r>
                <a:r>
                  <a:rPr lang="en-US" sz="2800" b="1" i="0" u="none" strike="noStrike" dirty="0">
                    <a:solidFill>
                      <a:srgbClr val="002060"/>
                    </a:solidFill>
                  </a:rPr>
                  <a:t> </a:t>
                </a:r>
                <a14:m>
                  <m:oMath xmlns:m="http://schemas.openxmlformats.org/officeDocument/2006/math">
                    <m:sSub>
                      <m:sSubPr>
                        <m:ctrlPr>
                          <a:rPr lang="en-US" sz="2800" b="1" i="1" u="none" strike="noStrike" smtClean="0">
                            <a:solidFill>
                              <a:srgbClr val="002060"/>
                            </a:solidFill>
                            <a:latin typeface="Cambria Math" panose="02040503050406030204" pitchFamily="18" charset="0"/>
                          </a:rPr>
                        </m:ctrlPr>
                      </m:sSubPr>
                      <m:e>
                        <m:r>
                          <a:rPr lang="en-US" sz="2800" b="1" i="1" u="none" strike="noStrike" smtClean="0">
                            <a:solidFill>
                              <a:srgbClr val="002060"/>
                            </a:solidFill>
                            <a:latin typeface="Cambria Math" panose="02040503050406030204" pitchFamily="18" charset="0"/>
                          </a:rPr>
                          <m:t>𝜶</m:t>
                        </m:r>
                      </m:e>
                      <m:sub>
                        <m:r>
                          <a:rPr lang="en-US" sz="2800" b="1" i="1" u="none" strike="noStrike" smtClean="0">
                            <a:solidFill>
                              <a:srgbClr val="002060"/>
                            </a:solidFill>
                            <a:latin typeface="Cambria Math" panose="02040503050406030204" pitchFamily="18" charset="0"/>
                          </a:rPr>
                          <m:t>𝒕</m:t>
                        </m:r>
                      </m:sub>
                    </m:sSub>
                  </m:oMath>
                </a14:m>
                <a:endParaRPr lang="en-US" sz="2800" b="0" i="0" u="none" strike="noStrike" baseline="0" dirty="0">
                  <a:solidFill>
                    <a:srgbClr val="002060"/>
                  </a:solidFill>
                </a:endParaRPr>
              </a:p>
              <a:p>
                <a:pPr lvl="1">
                  <a:buFont typeface="+mj-lt"/>
                  <a:buAutoNum type="arabicPeriod"/>
                </a:pPr>
                <a:r>
                  <a:rPr lang="en-US" sz="2800" b="1" i="0" u="none" strike="noStrike" baseline="0" dirty="0">
                    <a:solidFill>
                      <a:srgbClr val="002060"/>
                    </a:solidFill>
                  </a:rPr>
                  <a:t>Reweight each observation </a:t>
                </a:r>
                <a:r>
                  <a:rPr lang="en-US" sz="2800" b="0" i="0" u="none" strike="noStrike" baseline="0" dirty="0">
                    <a:solidFill>
                      <a:srgbClr val="002060"/>
                    </a:solidFill>
                  </a:rPr>
                  <a:t>based on prediction accuracy</a:t>
                </a:r>
              </a:p>
              <a:p>
                <a:endParaRPr lang="en-US" dirty="0"/>
              </a:p>
            </p:txBody>
          </p:sp>
        </mc:Choice>
        <mc:Fallback xmlns="">
          <p:sp>
            <p:nvSpPr>
              <p:cNvPr id="3" name="Content Placeholder 2">
                <a:extLst>
                  <a:ext uri="{FF2B5EF4-FFF2-40B4-BE49-F238E27FC236}">
                    <a16:creationId xmlns:a16="http://schemas.microsoft.com/office/drawing/2014/main" id="{6166888D-F68E-48AF-B4E1-10D86146CAFD}"/>
                  </a:ext>
                </a:extLst>
              </p:cNvPr>
              <p:cNvSpPr>
                <a:spLocks noGrp="1" noRot="1" noChangeAspect="1" noMove="1" noResize="1" noEditPoints="1" noAdjustHandles="1" noChangeArrowheads="1" noChangeShapeType="1" noTextEdit="1"/>
              </p:cNvSpPr>
              <p:nvPr>
                <p:ph sz="half" idx="1"/>
              </p:nvPr>
            </p:nvSpPr>
            <p:spPr>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0525523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89C035-AB6F-411A-AA6C-2876F518A686}"/>
              </a:ext>
            </a:extLst>
          </p:cNvPr>
          <p:cNvSpPr>
            <a:spLocks noGrp="1"/>
          </p:cNvSpPr>
          <p:nvPr>
            <p:ph type="title"/>
          </p:nvPr>
        </p:nvSpPr>
        <p:spPr/>
        <p:txBody>
          <a:bodyPr/>
          <a:lstStyle/>
          <a:p>
            <a:r>
              <a:rPr lang="en-US" dirty="0"/>
              <a:t>AdaBoost: Weak Learner</a:t>
            </a:r>
          </a:p>
        </p:txBody>
      </p:sp>
      <p:sp>
        <p:nvSpPr>
          <p:cNvPr id="3" name="Content Placeholder 2">
            <a:extLst>
              <a:ext uri="{FF2B5EF4-FFF2-40B4-BE49-F238E27FC236}">
                <a16:creationId xmlns:a16="http://schemas.microsoft.com/office/drawing/2014/main" id="{E75E3B10-C2EC-4DE5-969C-7AC5A85DE161}"/>
              </a:ext>
            </a:extLst>
          </p:cNvPr>
          <p:cNvSpPr>
            <a:spLocks noGrp="1"/>
          </p:cNvSpPr>
          <p:nvPr>
            <p:ph sz="half" idx="1"/>
          </p:nvPr>
        </p:nvSpPr>
        <p:spPr>
          <a:xfrm>
            <a:off x="590397" y="1275006"/>
            <a:ext cx="10904919" cy="1781704"/>
          </a:xfrm>
        </p:spPr>
        <p:txBody>
          <a:bodyPr>
            <a:normAutofit fontScale="92500" lnSpcReduction="20000"/>
          </a:bodyPr>
          <a:lstStyle/>
          <a:p>
            <a:pPr algn="l"/>
            <a:endParaRPr lang="en-US" sz="1800" b="0" i="0" u="none" strike="noStrike" baseline="0" dirty="0">
              <a:solidFill>
                <a:srgbClr val="000000"/>
              </a:solidFill>
              <a:latin typeface="Calibri" panose="020F0502020204030204" pitchFamily="34" charset="0"/>
            </a:endParaRPr>
          </a:p>
          <a:p>
            <a:endParaRPr lang="en-US" sz="1800" b="0" i="0" u="none" strike="noStrike" baseline="0" dirty="0">
              <a:latin typeface="Calibri" panose="020F0502020204030204" pitchFamily="34" charset="0"/>
            </a:endParaRPr>
          </a:p>
          <a:p>
            <a:r>
              <a:rPr lang="en-US" altLang="en-US" sz="2800" dirty="0"/>
              <a:t>Records that are wrongly classified will have their weights increased</a:t>
            </a:r>
          </a:p>
          <a:p>
            <a:r>
              <a:rPr lang="en-US" altLang="en-US" sz="2800" dirty="0"/>
              <a:t>Records that are classified correctly will have their weights decreased</a:t>
            </a:r>
          </a:p>
          <a:p>
            <a:endParaRPr lang="en-US" sz="2800" b="0" i="0" u="none" strike="noStrike" baseline="0" dirty="0">
              <a:latin typeface="Calibri" panose="020F0502020204030204" pitchFamily="34" charset="0"/>
            </a:endParaRPr>
          </a:p>
          <a:p>
            <a:endParaRPr lang="en-US" dirty="0"/>
          </a:p>
        </p:txBody>
      </p:sp>
      <p:pic>
        <p:nvPicPr>
          <p:cNvPr id="4" name="Picture 4">
            <a:extLst>
              <a:ext uri="{FF2B5EF4-FFF2-40B4-BE49-F238E27FC236}">
                <a16:creationId xmlns:a16="http://schemas.microsoft.com/office/drawing/2014/main" id="{F638E770-9F39-42A9-AD2F-D3A1A181ED1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a:xfrm>
            <a:off x="1539240" y="3102504"/>
            <a:ext cx="8077200" cy="952500"/>
          </a:xfrm>
          <a:prstGeom prst="rect">
            <a:avLst/>
          </a:prstGeom>
          <a:noFill/>
          <a:effectLst>
            <a:outerShdw blurRad="50800" dir="14400000">
              <a:srgbClr val="000000">
                <a:alpha val="40000"/>
              </a:srgbClr>
            </a:outerShdw>
          </a:effectLst>
        </p:spPr>
      </p:pic>
      <p:sp>
        <p:nvSpPr>
          <p:cNvPr id="5" name="Oval 7">
            <a:extLst>
              <a:ext uri="{FF2B5EF4-FFF2-40B4-BE49-F238E27FC236}">
                <a16:creationId xmlns:a16="http://schemas.microsoft.com/office/drawing/2014/main" id="{9D7D0EAB-C3BC-4875-9B7A-2C744E188F52}"/>
              </a:ext>
            </a:extLst>
          </p:cNvPr>
          <p:cNvSpPr>
            <a:spLocks noChangeArrowheads="1"/>
          </p:cNvSpPr>
          <p:nvPr/>
        </p:nvSpPr>
        <p:spPr bwMode="auto">
          <a:xfrm>
            <a:off x="3749040" y="3788304"/>
            <a:ext cx="304800" cy="304800"/>
          </a:xfrm>
          <a:prstGeom prst="ellipse">
            <a:avLst/>
          </a:prstGeom>
          <a:noFill/>
          <a:ln w="50800">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0"/>
              </a:spcBef>
              <a:spcAft>
                <a:spcPct val="0"/>
              </a:spcAft>
              <a:buClrTx/>
              <a:buSzTx/>
              <a:buFontTx/>
              <a:buNone/>
            </a:pPr>
            <a:endParaRPr lang="en-US" altLang="en-US" sz="1400"/>
          </a:p>
        </p:txBody>
      </p:sp>
      <p:sp>
        <p:nvSpPr>
          <p:cNvPr id="6" name="Oval 8">
            <a:extLst>
              <a:ext uri="{FF2B5EF4-FFF2-40B4-BE49-F238E27FC236}">
                <a16:creationId xmlns:a16="http://schemas.microsoft.com/office/drawing/2014/main" id="{654BCB6C-B762-4A8D-BC78-77FC09833F42}"/>
              </a:ext>
            </a:extLst>
          </p:cNvPr>
          <p:cNvSpPr>
            <a:spLocks noChangeArrowheads="1"/>
          </p:cNvSpPr>
          <p:nvPr/>
        </p:nvSpPr>
        <p:spPr bwMode="auto">
          <a:xfrm>
            <a:off x="4358640" y="3788304"/>
            <a:ext cx="304800" cy="304800"/>
          </a:xfrm>
          <a:prstGeom prst="ellipse">
            <a:avLst/>
          </a:prstGeom>
          <a:noFill/>
          <a:ln w="50800">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0"/>
              </a:spcBef>
              <a:spcAft>
                <a:spcPct val="0"/>
              </a:spcAft>
              <a:buClrTx/>
              <a:buSzTx/>
              <a:buFontTx/>
              <a:buNone/>
            </a:pPr>
            <a:endParaRPr lang="en-US" altLang="en-US" sz="1400"/>
          </a:p>
        </p:txBody>
      </p:sp>
      <p:sp>
        <p:nvSpPr>
          <p:cNvPr id="7" name="Oval 9">
            <a:extLst>
              <a:ext uri="{FF2B5EF4-FFF2-40B4-BE49-F238E27FC236}">
                <a16:creationId xmlns:a16="http://schemas.microsoft.com/office/drawing/2014/main" id="{076B00AC-E063-47F7-B407-4DCA2EB10B6D}"/>
              </a:ext>
            </a:extLst>
          </p:cNvPr>
          <p:cNvSpPr>
            <a:spLocks noChangeArrowheads="1"/>
          </p:cNvSpPr>
          <p:nvPr/>
        </p:nvSpPr>
        <p:spPr bwMode="auto">
          <a:xfrm>
            <a:off x="6111240" y="3788304"/>
            <a:ext cx="304800" cy="304800"/>
          </a:xfrm>
          <a:prstGeom prst="ellipse">
            <a:avLst/>
          </a:prstGeom>
          <a:noFill/>
          <a:ln w="50800">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0"/>
              </a:spcBef>
              <a:spcAft>
                <a:spcPct val="0"/>
              </a:spcAft>
              <a:buClrTx/>
              <a:buSzTx/>
              <a:buFontTx/>
              <a:buNone/>
            </a:pPr>
            <a:endParaRPr lang="en-US" altLang="en-US" sz="1400"/>
          </a:p>
        </p:txBody>
      </p:sp>
      <p:sp>
        <p:nvSpPr>
          <p:cNvPr id="8" name="Oval 10">
            <a:extLst>
              <a:ext uri="{FF2B5EF4-FFF2-40B4-BE49-F238E27FC236}">
                <a16:creationId xmlns:a16="http://schemas.microsoft.com/office/drawing/2014/main" id="{03BD8D61-01A4-4045-95F8-08935B77E4BB}"/>
              </a:ext>
            </a:extLst>
          </p:cNvPr>
          <p:cNvSpPr>
            <a:spLocks noChangeArrowheads="1"/>
          </p:cNvSpPr>
          <p:nvPr/>
        </p:nvSpPr>
        <p:spPr bwMode="auto">
          <a:xfrm>
            <a:off x="7330440" y="3788304"/>
            <a:ext cx="304800" cy="304800"/>
          </a:xfrm>
          <a:prstGeom prst="ellipse">
            <a:avLst/>
          </a:prstGeom>
          <a:noFill/>
          <a:ln w="50800">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0"/>
              </a:spcBef>
              <a:spcAft>
                <a:spcPct val="0"/>
              </a:spcAft>
              <a:buClrTx/>
              <a:buSzTx/>
              <a:buFontTx/>
              <a:buNone/>
            </a:pPr>
            <a:endParaRPr lang="en-US" altLang="en-US" sz="1400"/>
          </a:p>
        </p:txBody>
      </p:sp>
      <p:sp>
        <p:nvSpPr>
          <p:cNvPr id="9" name="Oval 11">
            <a:extLst>
              <a:ext uri="{FF2B5EF4-FFF2-40B4-BE49-F238E27FC236}">
                <a16:creationId xmlns:a16="http://schemas.microsoft.com/office/drawing/2014/main" id="{65A154A4-1267-4A74-9FEB-9B01C71A529C}"/>
              </a:ext>
            </a:extLst>
          </p:cNvPr>
          <p:cNvSpPr>
            <a:spLocks noChangeArrowheads="1"/>
          </p:cNvSpPr>
          <p:nvPr/>
        </p:nvSpPr>
        <p:spPr bwMode="auto">
          <a:xfrm>
            <a:off x="9159240" y="3788304"/>
            <a:ext cx="304800" cy="304800"/>
          </a:xfrm>
          <a:prstGeom prst="ellipse">
            <a:avLst/>
          </a:prstGeom>
          <a:noFill/>
          <a:ln w="50800">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0"/>
              </a:spcBef>
              <a:spcAft>
                <a:spcPct val="0"/>
              </a:spcAft>
              <a:buClrTx/>
              <a:buSzTx/>
              <a:buFontTx/>
              <a:buNone/>
            </a:pPr>
            <a:endParaRPr lang="en-US" altLang="en-US" sz="1400"/>
          </a:p>
        </p:txBody>
      </p:sp>
      <p:sp>
        <p:nvSpPr>
          <p:cNvPr id="10" name="Text Box 12">
            <a:extLst>
              <a:ext uri="{FF2B5EF4-FFF2-40B4-BE49-F238E27FC236}">
                <a16:creationId xmlns:a16="http://schemas.microsoft.com/office/drawing/2014/main" id="{58C2B691-5B35-402F-9B4C-C1F85E2DFD37}"/>
              </a:ext>
            </a:extLst>
          </p:cNvPr>
          <p:cNvSpPr txBox="1">
            <a:spLocks noChangeArrowheads="1"/>
          </p:cNvSpPr>
          <p:nvPr/>
        </p:nvSpPr>
        <p:spPr bwMode="auto">
          <a:xfrm>
            <a:off x="4434840" y="4321704"/>
            <a:ext cx="5029200" cy="1054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50000"/>
              </a:spcBef>
              <a:spcAft>
                <a:spcPct val="0"/>
              </a:spcAft>
              <a:buClrTx/>
              <a:buSzTx/>
              <a:buFontTx/>
              <a:buChar char="•"/>
            </a:pPr>
            <a:r>
              <a:rPr lang="en-US" altLang="en-US" sz="1800" b="0"/>
              <a:t> Example 4 is hard to classify</a:t>
            </a:r>
          </a:p>
          <a:p>
            <a:pPr>
              <a:spcBef>
                <a:spcPct val="50000"/>
              </a:spcBef>
              <a:spcAft>
                <a:spcPct val="0"/>
              </a:spcAft>
              <a:buClrTx/>
              <a:buSzTx/>
              <a:buFontTx/>
              <a:buChar char="•"/>
            </a:pPr>
            <a:r>
              <a:rPr lang="en-US" altLang="en-US" sz="1800" b="0"/>
              <a:t> Its weight is increased, therefore it is more likely to be chosen again in subsequent rounds</a:t>
            </a:r>
          </a:p>
        </p:txBody>
      </p:sp>
    </p:spTree>
    <p:extLst>
      <p:ext uri="{BB962C8B-B14F-4D97-AF65-F5344CB8AC3E}">
        <p14:creationId xmlns:p14="http://schemas.microsoft.com/office/powerpoint/2010/main" val="3510094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A22F61-749A-4A23-B631-22CE8651D689}"/>
              </a:ext>
            </a:extLst>
          </p:cNvPr>
          <p:cNvSpPr>
            <a:spLocks noGrp="1"/>
          </p:cNvSpPr>
          <p:nvPr>
            <p:ph type="title"/>
          </p:nvPr>
        </p:nvSpPr>
        <p:spPr/>
        <p:txBody>
          <a:bodyPr/>
          <a:lstStyle/>
          <a:p>
            <a:r>
              <a:rPr lang="en-US" dirty="0"/>
              <a:t>Training one decision tree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78C55B5-B2C6-4588-B37A-49329D5B11F7}"/>
                  </a:ext>
                </a:extLst>
              </p:cNvPr>
              <p:cNvSpPr>
                <a:spLocks noGrp="1"/>
              </p:cNvSpPr>
              <p:nvPr>
                <p:ph sz="half" idx="1"/>
              </p:nvPr>
            </p:nvSpPr>
            <p:spPr>
              <a:xfrm>
                <a:off x="590397" y="1275005"/>
                <a:ext cx="10904919" cy="5073544"/>
              </a:xfrm>
            </p:spPr>
            <p:txBody>
              <a:bodyPr>
                <a:normAutofit lnSpcReduction="10000"/>
              </a:bodyPr>
              <a:lstStyle/>
              <a:p>
                <a:r>
                  <a:rPr lang="en-US" sz="3600" b="1" i="0" u="none" strike="noStrike" baseline="0" dirty="0">
                    <a:latin typeface="Calibri" panose="020F0502020204030204" pitchFamily="34" charset="0"/>
                  </a:rPr>
                  <a:t>How to split?</a:t>
                </a:r>
                <a:endParaRPr lang="en-US" sz="3600" b="0" i="0" u="none" strike="noStrike" baseline="0" dirty="0">
                  <a:latin typeface="Calibri" panose="020F0502020204030204" pitchFamily="34" charset="0"/>
                </a:endParaRPr>
              </a:p>
              <a:p>
                <a:pPr lvl="1"/>
                <a:r>
                  <a:rPr lang="en-US" sz="3400" b="0" i="0" u="none" strike="noStrike" baseline="0" dirty="0">
                    <a:latin typeface="Calibri" panose="020F0502020204030204" pitchFamily="34" charset="0"/>
                  </a:rPr>
                  <a:t>Apply weighting to the splitting criterion function and optimize the function to find the best split</a:t>
                </a:r>
              </a:p>
              <a:p>
                <a:pPr lvl="1"/>
                <a:r>
                  <a:rPr lang="en-US" sz="3400" b="0" i="0" u="none" strike="noStrike" baseline="0" dirty="0">
                    <a:latin typeface="Calibri" panose="020F0502020204030204" pitchFamily="34" charset="0"/>
                  </a:rPr>
                  <a:t>We'll use information gain as an example</a:t>
                </a:r>
              </a:p>
              <a:p>
                <a:r>
                  <a:rPr lang="en-US" sz="3600" b="0" i="0" u="none" strike="noStrike" baseline="0" dirty="0">
                    <a:latin typeface="Calibri" panose="020F0502020204030204" pitchFamily="34" charset="0"/>
                  </a:rPr>
                  <a:t>Information gain: </a:t>
                </a:r>
              </a:p>
              <a:p>
                <a:r>
                  <a:rPr lang="en-US" sz="3600" b="0" i="0" u="none" strike="noStrike" baseline="0" dirty="0">
                    <a:latin typeface="Calibri" panose="020F0502020204030204" pitchFamily="34" charset="0"/>
                  </a:rPr>
                  <a:t>Where</a:t>
                </a:r>
                <a14:m>
                  <m:oMath xmlns:m="http://schemas.openxmlformats.org/officeDocument/2006/math">
                    <m:r>
                      <a:rPr lang="en-US" sz="3600" b="0" i="0" dirty="0" smtClean="0">
                        <a:latin typeface="Cambria Math" panose="02040503050406030204" pitchFamily="18" charset="0"/>
                      </a:rPr>
                      <m:t>     </m:t>
                    </m:r>
                    <m:r>
                      <m:rPr>
                        <m:sty m:val="p"/>
                      </m:rPr>
                      <a:rPr lang="en-IN" sz="3600" dirty="0">
                        <a:latin typeface="Cambria Math" panose="02040503050406030204" pitchFamily="18" charset="0"/>
                      </a:rPr>
                      <m:t>H</m:t>
                    </m:r>
                    <m:r>
                      <a:rPr lang="en-IN" sz="3600" i="1" dirty="0">
                        <a:latin typeface="Cambria Math" panose="02040503050406030204" pitchFamily="18" charset="0"/>
                      </a:rPr>
                      <m:t>(</m:t>
                    </m:r>
                    <m:r>
                      <a:rPr lang="en-IN" sz="3600" b="1" i="1" dirty="0">
                        <a:latin typeface="Cambria Math" panose="02040503050406030204" pitchFamily="18" charset="0"/>
                      </a:rPr>
                      <m:t>𝑺</m:t>
                    </m:r>
                    <m:r>
                      <a:rPr lang="en-IN" sz="3600" i="1" dirty="0">
                        <a:latin typeface="Cambria Math" panose="02040503050406030204" pitchFamily="18" charset="0"/>
                      </a:rPr>
                      <m:t>)=−</m:t>
                    </m:r>
                    <m:nary>
                      <m:naryPr>
                        <m:chr m:val="∑"/>
                        <m:limLoc m:val="subSup"/>
                        <m:ctrlPr>
                          <a:rPr lang="en-IN" sz="3600" i="1" dirty="0">
                            <a:latin typeface="Cambria Math" panose="02040503050406030204" pitchFamily="18" charset="0"/>
                          </a:rPr>
                        </m:ctrlPr>
                      </m:naryPr>
                      <m:sub>
                        <m:r>
                          <m:rPr>
                            <m:brk m:alnAt="25"/>
                          </m:rPr>
                          <a:rPr lang="en-US" sz="3600" b="0" i="1" dirty="0" smtClean="0">
                            <a:latin typeface="Cambria Math" panose="02040503050406030204" pitchFamily="18" charset="0"/>
                          </a:rPr>
                          <m:t>𝑖</m:t>
                        </m:r>
                        <m:r>
                          <a:rPr lang="en-US" sz="3600" b="0" i="1" dirty="0" smtClean="0">
                            <a:latin typeface="Cambria Math" panose="02040503050406030204" pitchFamily="18" charset="0"/>
                          </a:rPr>
                          <m:t>=1</m:t>
                        </m:r>
                      </m:sub>
                      <m:sup>
                        <m:r>
                          <a:rPr lang="en-US" sz="3600" b="0" i="1" dirty="0" smtClean="0">
                            <a:latin typeface="Cambria Math" panose="02040503050406030204" pitchFamily="18" charset="0"/>
                          </a:rPr>
                          <m:t>𝑁</m:t>
                        </m:r>
                      </m:sup>
                      <m:e>
                        <m:r>
                          <a:rPr lang="en-US" sz="3600" i="1" dirty="0">
                            <a:latin typeface="Cambria Math" panose="02040503050406030204" pitchFamily="18" charset="0"/>
                          </a:rPr>
                          <m:t>𝑝</m:t>
                        </m:r>
                        <m:r>
                          <a:rPr lang="en-US" sz="3600" i="1" dirty="0">
                            <a:latin typeface="Cambria Math" panose="02040503050406030204" pitchFamily="18" charset="0"/>
                          </a:rPr>
                          <m:t>(</m:t>
                        </m:r>
                        <m:sSub>
                          <m:sSubPr>
                            <m:ctrlPr>
                              <a:rPr lang="en-US" sz="3600" i="1" dirty="0">
                                <a:latin typeface="Cambria Math" panose="02040503050406030204" pitchFamily="18" charset="0"/>
                              </a:rPr>
                            </m:ctrlPr>
                          </m:sSubPr>
                          <m:e>
                            <m:r>
                              <a:rPr lang="en-US" sz="3600" i="1" dirty="0">
                                <a:latin typeface="Cambria Math" panose="02040503050406030204" pitchFamily="18" charset="0"/>
                              </a:rPr>
                              <m:t>𝑋</m:t>
                            </m:r>
                          </m:e>
                          <m:sub>
                            <m:r>
                              <a:rPr lang="en-US" sz="3600" i="1" dirty="0">
                                <a:latin typeface="Cambria Math" panose="02040503050406030204" pitchFamily="18" charset="0"/>
                              </a:rPr>
                              <m:t>𝑖</m:t>
                            </m:r>
                          </m:sub>
                        </m:sSub>
                        <m:r>
                          <a:rPr lang="en-US" sz="3600" i="1" dirty="0">
                            <a:latin typeface="Cambria Math" panose="02040503050406030204" pitchFamily="18" charset="0"/>
                          </a:rPr>
                          <m:t>)</m:t>
                        </m:r>
                        <m:r>
                          <a:rPr lang="en-IN" sz="3600" i="1" dirty="0">
                            <a:latin typeface="Cambria Math" panose="02040503050406030204" pitchFamily="18" charset="0"/>
                          </a:rPr>
                          <m:t> </m:t>
                        </m:r>
                        <m:r>
                          <m:rPr>
                            <m:sty m:val="p"/>
                          </m:rPr>
                          <a:rPr lang="en-IN" sz="3600" i="1" dirty="0">
                            <a:latin typeface="Cambria Math" panose="02040503050406030204" pitchFamily="18" charset="0"/>
                          </a:rPr>
                          <m:t>log</m:t>
                        </m:r>
                        <m:r>
                          <a:rPr lang="en-IN" sz="3600" i="1" dirty="0">
                            <a:latin typeface="Cambria Math" panose="02040503050406030204" pitchFamily="18" charset="0"/>
                          </a:rPr>
                          <m:t> (</m:t>
                        </m:r>
                        <m:r>
                          <a:rPr lang="en-US" sz="3600" i="1" dirty="0">
                            <a:latin typeface="Cambria Math" panose="02040503050406030204" pitchFamily="18" charset="0"/>
                          </a:rPr>
                          <m:t>𝑝</m:t>
                        </m:r>
                        <m:r>
                          <a:rPr lang="en-US" sz="3600" i="1" dirty="0">
                            <a:latin typeface="Cambria Math" panose="02040503050406030204" pitchFamily="18" charset="0"/>
                          </a:rPr>
                          <m:t>(</m:t>
                        </m:r>
                        <m:sSub>
                          <m:sSubPr>
                            <m:ctrlPr>
                              <a:rPr lang="en-US" sz="3600" i="1" dirty="0">
                                <a:latin typeface="Cambria Math" panose="02040503050406030204" pitchFamily="18" charset="0"/>
                              </a:rPr>
                            </m:ctrlPr>
                          </m:sSubPr>
                          <m:e>
                            <m:r>
                              <a:rPr lang="en-US" sz="3600" i="1" dirty="0">
                                <a:latin typeface="Cambria Math" panose="02040503050406030204" pitchFamily="18" charset="0"/>
                              </a:rPr>
                              <m:t>𝑋</m:t>
                            </m:r>
                          </m:e>
                          <m:sub>
                            <m:r>
                              <a:rPr lang="en-US" sz="3600" i="1" dirty="0">
                                <a:latin typeface="Cambria Math" panose="02040503050406030204" pitchFamily="18" charset="0"/>
                              </a:rPr>
                              <m:t>𝑖</m:t>
                            </m:r>
                          </m:sub>
                        </m:sSub>
                        <m:r>
                          <a:rPr lang="en-US" sz="3600" i="1" dirty="0">
                            <a:latin typeface="Cambria Math" panose="02040503050406030204" pitchFamily="18" charset="0"/>
                          </a:rPr>
                          <m:t>))</m:t>
                        </m:r>
                      </m:e>
                    </m:nary>
                  </m:oMath>
                </a14:m>
                <a:endParaRPr lang="en-US" sz="3600" b="0" i="0" u="none" strike="noStrike" baseline="0" dirty="0">
                  <a:latin typeface="Calibri" panose="020F0502020204030204" pitchFamily="34" charset="0"/>
                </a:endParaRPr>
              </a:p>
              <a:p>
                <a:r>
                  <a:rPr lang="en-US" sz="3600" b="0" i="0" u="none" strike="noStrike" baseline="0" dirty="0">
                    <a:latin typeface="Calibri" panose="020F0502020204030204" pitchFamily="34" charset="0"/>
                  </a:rPr>
                  <a:t>After weighting: </a:t>
                </a:r>
                <a14:m>
                  <m:oMath xmlns:m="http://schemas.openxmlformats.org/officeDocument/2006/math">
                    <m:sSub>
                      <m:sSubPr>
                        <m:ctrlPr>
                          <a:rPr lang="en-US" sz="3600" b="0" i="1" dirty="0" smtClean="0">
                            <a:latin typeface="Cambria Math" panose="02040503050406030204" pitchFamily="18" charset="0"/>
                          </a:rPr>
                        </m:ctrlPr>
                      </m:sSubPr>
                      <m:e>
                        <m:r>
                          <m:rPr>
                            <m:sty m:val="p"/>
                          </m:rPr>
                          <a:rPr lang="en-IN" sz="3600" dirty="0">
                            <a:latin typeface="Cambria Math" panose="02040503050406030204" pitchFamily="18" charset="0"/>
                          </a:rPr>
                          <m:t>H</m:t>
                        </m:r>
                      </m:e>
                      <m:sub>
                        <m:r>
                          <a:rPr lang="en-US" sz="3600" b="0" i="1" dirty="0" smtClean="0">
                            <a:latin typeface="Cambria Math" panose="02040503050406030204" pitchFamily="18" charset="0"/>
                          </a:rPr>
                          <m:t>𝑤</m:t>
                        </m:r>
                      </m:sub>
                    </m:sSub>
                    <m:d>
                      <m:dPr>
                        <m:ctrlPr>
                          <a:rPr lang="en-IN" sz="3600" b="0" i="1" dirty="0">
                            <a:latin typeface="Cambria Math" panose="02040503050406030204" pitchFamily="18" charset="0"/>
                          </a:rPr>
                        </m:ctrlPr>
                      </m:dPr>
                      <m:e>
                        <m:r>
                          <a:rPr lang="en-IN" sz="3600" b="1" i="1" dirty="0">
                            <a:latin typeface="Cambria Math" panose="02040503050406030204" pitchFamily="18" charset="0"/>
                          </a:rPr>
                          <m:t>𝑺</m:t>
                        </m:r>
                      </m:e>
                    </m:d>
                    <m:r>
                      <a:rPr lang="en-IN" sz="3600" i="1" dirty="0">
                        <a:latin typeface="Cambria Math" panose="02040503050406030204" pitchFamily="18" charset="0"/>
                      </a:rPr>
                      <m:t>=−</m:t>
                    </m:r>
                    <m:f>
                      <m:fPr>
                        <m:ctrlPr>
                          <a:rPr lang="en-US" sz="3600" b="0" i="1" dirty="0" smtClean="0">
                            <a:latin typeface="Cambria Math" panose="02040503050406030204" pitchFamily="18" charset="0"/>
                          </a:rPr>
                        </m:ctrlPr>
                      </m:fPr>
                      <m:num>
                        <m:nary>
                          <m:naryPr>
                            <m:chr m:val="∑"/>
                            <m:limLoc m:val="subSup"/>
                            <m:ctrlPr>
                              <a:rPr lang="en-IN" sz="3600" i="1" dirty="0">
                                <a:latin typeface="Cambria Math" panose="02040503050406030204" pitchFamily="18" charset="0"/>
                              </a:rPr>
                            </m:ctrlPr>
                          </m:naryPr>
                          <m:sub>
                            <m:r>
                              <m:rPr>
                                <m:brk m:alnAt="25"/>
                              </m:rPr>
                              <a:rPr lang="en-US" sz="3600" i="1" dirty="0">
                                <a:latin typeface="Cambria Math" panose="02040503050406030204" pitchFamily="18" charset="0"/>
                              </a:rPr>
                              <m:t>𝑖</m:t>
                            </m:r>
                            <m:r>
                              <a:rPr lang="en-US" sz="3600" i="1" dirty="0">
                                <a:latin typeface="Cambria Math" panose="02040503050406030204" pitchFamily="18" charset="0"/>
                              </a:rPr>
                              <m:t>=1</m:t>
                            </m:r>
                          </m:sub>
                          <m:sup>
                            <m:r>
                              <a:rPr lang="en-US" sz="3600" i="1" dirty="0">
                                <a:latin typeface="Cambria Math" panose="02040503050406030204" pitchFamily="18" charset="0"/>
                              </a:rPr>
                              <m:t>𝑁</m:t>
                            </m:r>
                          </m:sup>
                          <m:e>
                            <m:sSub>
                              <m:sSubPr>
                                <m:ctrlPr>
                                  <a:rPr lang="en-US" sz="3600" b="0" i="1" dirty="0" smtClean="0">
                                    <a:latin typeface="Cambria Math" panose="02040503050406030204" pitchFamily="18" charset="0"/>
                                  </a:rPr>
                                </m:ctrlPr>
                              </m:sSubPr>
                              <m:e>
                                <m:r>
                                  <a:rPr lang="en-US" sz="3600" b="0" i="1" dirty="0" smtClean="0">
                                    <a:latin typeface="Cambria Math" panose="02040503050406030204" pitchFamily="18" charset="0"/>
                                  </a:rPr>
                                  <m:t>𝑤</m:t>
                                </m:r>
                              </m:e>
                              <m:sub>
                                <m:r>
                                  <a:rPr lang="en-US" sz="3600" b="0" i="1" dirty="0" smtClean="0">
                                    <a:latin typeface="Cambria Math" panose="02040503050406030204" pitchFamily="18" charset="0"/>
                                  </a:rPr>
                                  <m:t>𝑖</m:t>
                                </m:r>
                              </m:sub>
                            </m:sSub>
                            <m:r>
                              <a:rPr lang="en-US" sz="3600" i="1" dirty="0">
                                <a:latin typeface="Cambria Math" panose="02040503050406030204" pitchFamily="18" charset="0"/>
                              </a:rPr>
                              <m:t>𝑝</m:t>
                            </m:r>
                            <m:d>
                              <m:dPr>
                                <m:ctrlPr>
                                  <a:rPr lang="en-US" sz="3600" i="1" dirty="0">
                                    <a:latin typeface="Cambria Math" panose="02040503050406030204" pitchFamily="18" charset="0"/>
                                  </a:rPr>
                                </m:ctrlPr>
                              </m:dPr>
                              <m:e>
                                <m:sSub>
                                  <m:sSubPr>
                                    <m:ctrlPr>
                                      <a:rPr lang="en-US" sz="3600" i="1" dirty="0">
                                        <a:latin typeface="Cambria Math" panose="02040503050406030204" pitchFamily="18" charset="0"/>
                                      </a:rPr>
                                    </m:ctrlPr>
                                  </m:sSubPr>
                                  <m:e>
                                    <m:r>
                                      <a:rPr lang="en-US" sz="3600" i="1" dirty="0">
                                        <a:latin typeface="Cambria Math" panose="02040503050406030204" pitchFamily="18" charset="0"/>
                                      </a:rPr>
                                      <m:t>𝑋</m:t>
                                    </m:r>
                                  </m:e>
                                  <m:sub>
                                    <m:r>
                                      <a:rPr lang="en-US" sz="3600" i="1" dirty="0">
                                        <a:latin typeface="Cambria Math" panose="02040503050406030204" pitchFamily="18" charset="0"/>
                                      </a:rPr>
                                      <m:t>𝑖</m:t>
                                    </m:r>
                                  </m:sub>
                                </m:sSub>
                              </m:e>
                            </m:d>
                            <m:func>
                              <m:funcPr>
                                <m:ctrlPr>
                                  <a:rPr lang="en-IN" sz="3600" i="1" dirty="0">
                                    <a:latin typeface="Cambria Math" panose="02040503050406030204" pitchFamily="18" charset="0"/>
                                  </a:rPr>
                                </m:ctrlPr>
                              </m:funcPr>
                              <m:fName>
                                <m:r>
                                  <m:rPr>
                                    <m:sty m:val="p"/>
                                  </m:rPr>
                                  <a:rPr lang="en-IN" sz="3600" i="0" dirty="0">
                                    <a:latin typeface="Cambria Math" panose="02040503050406030204" pitchFamily="18" charset="0"/>
                                  </a:rPr>
                                  <m:t>log</m:t>
                                </m:r>
                              </m:fName>
                              <m:e>
                                <m:d>
                                  <m:dPr>
                                    <m:ctrlPr>
                                      <a:rPr lang="en-IN" sz="3600" i="1" dirty="0">
                                        <a:latin typeface="Cambria Math" panose="02040503050406030204" pitchFamily="18" charset="0"/>
                                      </a:rPr>
                                    </m:ctrlPr>
                                  </m:dPr>
                                  <m:e>
                                    <m:r>
                                      <a:rPr lang="en-US" sz="3600" i="1" dirty="0">
                                        <a:latin typeface="Cambria Math" panose="02040503050406030204" pitchFamily="18" charset="0"/>
                                      </a:rPr>
                                      <m:t>𝑝</m:t>
                                    </m:r>
                                    <m:d>
                                      <m:dPr>
                                        <m:ctrlPr>
                                          <a:rPr lang="en-US" sz="3600" i="1" dirty="0">
                                            <a:latin typeface="Cambria Math" panose="02040503050406030204" pitchFamily="18" charset="0"/>
                                          </a:rPr>
                                        </m:ctrlPr>
                                      </m:dPr>
                                      <m:e>
                                        <m:sSub>
                                          <m:sSubPr>
                                            <m:ctrlPr>
                                              <a:rPr lang="en-US" sz="3600" i="1" dirty="0">
                                                <a:latin typeface="Cambria Math" panose="02040503050406030204" pitchFamily="18" charset="0"/>
                                              </a:rPr>
                                            </m:ctrlPr>
                                          </m:sSubPr>
                                          <m:e>
                                            <m:r>
                                              <a:rPr lang="en-US" sz="3600" i="1" dirty="0">
                                                <a:latin typeface="Cambria Math" panose="02040503050406030204" pitchFamily="18" charset="0"/>
                                              </a:rPr>
                                              <m:t>𝑋</m:t>
                                            </m:r>
                                          </m:e>
                                          <m:sub>
                                            <m:r>
                                              <a:rPr lang="en-US" sz="3600" i="1" dirty="0">
                                                <a:latin typeface="Cambria Math" panose="02040503050406030204" pitchFamily="18" charset="0"/>
                                              </a:rPr>
                                              <m:t>𝑖</m:t>
                                            </m:r>
                                          </m:sub>
                                        </m:sSub>
                                      </m:e>
                                    </m:d>
                                  </m:e>
                                </m:d>
                              </m:e>
                            </m:func>
                          </m:e>
                        </m:nary>
                      </m:num>
                      <m:den>
                        <m:nary>
                          <m:naryPr>
                            <m:chr m:val="∑"/>
                            <m:limLoc m:val="subSup"/>
                            <m:ctrlPr>
                              <a:rPr lang="en-US" sz="3600" b="0" i="1" dirty="0" smtClean="0">
                                <a:latin typeface="Cambria Math" panose="02040503050406030204" pitchFamily="18" charset="0"/>
                              </a:rPr>
                            </m:ctrlPr>
                          </m:naryPr>
                          <m:sub>
                            <m:r>
                              <m:rPr>
                                <m:brk m:alnAt="25"/>
                              </m:rPr>
                              <a:rPr lang="en-US" sz="3600" b="0" i="1" dirty="0" smtClean="0">
                                <a:latin typeface="Cambria Math" panose="02040503050406030204" pitchFamily="18" charset="0"/>
                              </a:rPr>
                              <m:t>𝑖</m:t>
                            </m:r>
                            <m:r>
                              <a:rPr lang="en-US" sz="3600" b="0" i="1" dirty="0" smtClean="0">
                                <a:latin typeface="Cambria Math" panose="02040503050406030204" pitchFamily="18" charset="0"/>
                              </a:rPr>
                              <m:t>=1</m:t>
                            </m:r>
                          </m:sub>
                          <m:sup>
                            <m:r>
                              <a:rPr lang="en-US" sz="3600" b="0" i="1" dirty="0" smtClean="0">
                                <a:latin typeface="Cambria Math" panose="02040503050406030204" pitchFamily="18" charset="0"/>
                              </a:rPr>
                              <m:t>𝑁</m:t>
                            </m:r>
                          </m:sup>
                          <m:e>
                            <m:sSub>
                              <m:sSubPr>
                                <m:ctrlPr>
                                  <a:rPr lang="en-US" sz="3600" b="0" i="1" dirty="0" smtClean="0">
                                    <a:latin typeface="Cambria Math" panose="02040503050406030204" pitchFamily="18" charset="0"/>
                                  </a:rPr>
                                </m:ctrlPr>
                              </m:sSubPr>
                              <m:e>
                                <m:r>
                                  <a:rPr lang="en-US" sz="3600" b="0" i="1" dirty="0" smtClean="0">
                                    <a:latin typeface="Cambria Math" panose="02040503050406030204" pitchFamily="18" charset="0"/>
                                  </a:rPr>
                                  <m:t>𝑤</m:t>
                                </m:r>
                              </m:e>
                              <m:sub>
                                <m:r>
                                  <a:rPr lang="en-US" sz="3600" b="0" i="1" dirty="0" smtClean="0">
                                    <a:latin typeface="Cambria Math" panose="02040503050406030204" pitchFamily="18" charset="0"/>
                                  </a:rPr>
                                  <m:t>𝑖</m:t>
                                </m:r>
                              </m:sub>
                            </m:sSub>
                          </m:e>
                        </m:nary>
                      </m:den>
                    </m:f>
                  </m:oMath>
                </a14:m>
                <a:endParaRPr lang="en-US" sz="3600" b="0" i="0" dirty="0">
                  <a:latin typeface="Calibri" panose="020F0502020204030204" pitchFamily="34" charset="0"/>
                </a:endParaRPr>
              </a:p>
            </p:txBody>
          </p:sp>
        </mc:Choice>
        <mc:Fallback xmlns="">
          <p:sp>
            <p:nvSpPr>
              <p:cNvPr id="3" name="Content Placeholder 2">
                <a:extLst>
                  <a:ext uri="{FF2B5EF4-FFF2-40B4-BE49-F238E27FC236}">
                    <a16:creationId xmlns:a16="http://schemas.microsoft.com/office/drawing/2014/main" id="{178C55B5-B2C6-4588-B37A-49329D5B11F7}"/>
                  </a:ext>
                </a:extLst>
              </p:cNvPr>
              <p:cNvSpPr>
                <a:spLocks noGrp="1" noRot="1" noChangeAspect="1" noMove="1" noResize="1" noEditPoints="1" noAdjustHandles="1" noChangeArrowheads="1" noChangeShapeType="1" noTextEdit="1"/>
              </p:cNvSpPr>
              <p:nvPr>
                <p:ph sz="half" idx="1"/>
              </p:nvPr>
            </p:nvSpPr>
            <p:spPr>
              <a:xfrm>
                <a:off x="590397" y="1275005"/>
                <a:ext cx="10904919" cy="5073544"/>
              </a:xfr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AE006562-A761-4F13-AC04-0AA79C572FC9}"/>
                  </a:ext>
                </a:extLst>
              </p:cNvPr>
              <p:cNvSpPr txBox="1"/>
              <p:nvPr/>
            </p:nvSpPr>
            <p:spPr>
              <a:xfrm>
                <a:off x="4499837" y="3811777"/>
                <a:ext cx="4643131" cy="584391"/>
              </a:xfrm>
              <a:prstGeom prst="rect">
                <a:avLst/>
              </a:prstGeom>
              <a:noFill/>
            </p:spPr>
            <p:txBody>
              <a:bodyPr wrap="none" lIns="0" tIns="0" rIns="0" bIns="0" rtlCol="0">
                <a:spAutoFit/>
              </a:bodyPr>
              <a:lstStyle/>
              <a:p>
                <a14:m>
                  <m:oMath xmlns:m="http://schemas.openxmlformats.org/officeDocument/2006/math">
                    <m:r>
                      <a:rPr lang="en-IN" sz="2400" b="0" i="1" smtClean="0">
                        <a:latin typeface="Cambria Math" panose="02040503050406030204" pitchFamily="18" charset="0"/>
                      </a:rPr>
                      <m:t>𝐼𝐺</m:t>
                    </m:r>
                    <m:r>
                      <a:rPr lang="en-IN" sz="2400" b="0" i="1" smtClean="0">
                        <a:latin typeface="Cambria Math" panose="02040503050406030204" pitchFamily="18" charset="0"/>
                      </a:rPr>
                      <m:t>=</m:t>
                    </m:r>
                    <m:r>
                      <a:rPr lang="en-IN" sz="2400" b="0" i="1" smtClean="0">
                        <a:latin typeface="Cambria Math" panose="02040503050406030204" pitchFamily="18" charset="0"/>
                      </a:rPr>
                      <m:t>𝐻</m:t>
                    </m:r>
                    <m:d>
                      <m:dPr>
                        <m:ctrlPr>
                          <a:rPr lang="en-IN" sz="2400" b="0" i="1" smtClean="0">
                            <a:latin typeface="Cambria Math" panose="02040503050406030204" pitchFamily="18" charset="0"/>
                          </a:rPr>
                        </m:ctrlPr>
                      </m:dPr>
                      <m:e>
                        <m:r>
                          <a:rPr lang="en-IN" sz="2400" b="0" i="1" smtClean="0">
                            <a:latin typeface="Cambria Math" panose="02040503050406030204" pitchFamily="18" charset="0"/>
                          </a:rPr>
                          <m:t>𝑆</m:t>
                        </m:r>
                      </m:e>
                    </m:d>
                    <m:r>
                      <a:rPr lang="en-IN" sz="2400" b="0" i="1" smtClean="0">
                        <a:latin typeface="Cambria Math" panose="02040503050406030204" pitchFamily="18" charset="0"/>
                      </a:rPr>
                      <m:t>− </m:t>
                    </m:r>
                    <m:f>
                      <m:fPr>
                        <m:ctrlPr>
                          <a:rPr lang="en-IN" sz="2400" b="0" i="1" smtClean="0">
                            <a:latin typeface="Cambria Math" panose="02040503050406030204" pitchFamily="18" charset="0"/>
                          </a:rPr>
                        </m:ctrlPr>
                      </m:fPr>
                      <m:num>
                        <m:d>
                          <m:dPr>
                            <m:begChr m:val="|"/>
                            <m:endChr m:val="|"/>
                            <m:ctrlPr>
                              <a:rPr lang="en-IN" sz="2400" b="0" i="1" smtClean="0">
                                <a:latin typeface="Cambria Math" panose="02040503050406030204" pitchFamily="18" charset="0"/>
                              </a:rPr>
                            </m:ctrlPr>
                          </m:dPr>
                          <m:e>
                            <m:sSub>
                              <m:sSubPr>
                                <m:ctrlPr>
                                  <a:rPr lang="en-IN" sz="2400" b="0" i="1" smtClean="0">
                                    <a:latin typeface="Cambria Math" panose="02040503050406030204" pitchFamily="18" charset="0"/>
                                  </a:rPr>
                                </m:ctrlPr>
                              </m:sSubPr>
                              <m:e>
                                <m:r>
                                  <a:rPr lang="en-IN" sz="2400" b="0" i="1" smtClean="0">
                                    <a:latin typeface="Cambria Math" panose="02040503050406030204" pitchFamily="18" charset="0"/>
                                  </a:rPr>
                                  <m:t>𝑆</m:t>
                                </m:r>
                              </m:e>
                              <m:sub>
                                <m:r>
                                  <a:rPr lang="en-IN" sz="2400" b="0" i="1" smtClean="0">
                                    <a:latin typeface="Cambria Math" panose="02040503050406030204" pitchFamily="18" charset="0"/>
                                  </a:rPr>
                                  <m:t>1</m:t>
                                </m:r>
                              </m:sub>
                            </m:sSub>
                          </m:e>
                        </m:d>
                      </m:num>
                      <m:den>
                        <m:d>
                          <m:dPr>
                            <m:begChr m:val="|"/>
                            <m:endChr m:val="|"/>
                            <m:ctrlPr>
                              <a:rPr lang="en-IN" sz="2400" b="0" i="1" smtClean="0">
                                <a:latin typeface="Cambria Math" panose="02040503050406030204" pitchFamily="18" charset="0"/>
                              </a:rPr>
                            </m:ctrlPr>
                          </m:dPr>
                          <m:e>
                            <m:r>
                              <a:rPr lang="en-IN" sz="2400" b="0" i="1" smtClean="0">
                                <a:latin typeface="Cambria Math" panose="02040503050406030204" pitchFamily="18" charset="0"/>
                              </a:rPr>
                              <m:t>𝑆</m:t>
                            </m:r>
                          </m:e>
                        </m:d>
                      </m:den>
                    </m:f>
                    <m:r>
                      <a:rPr lang="en-IN" sz="2400" b="0" i="1" smtClean="0">
                        <a:latin typeface="Cambria Math" panose="02040503050406030204" pitchFamily="18" charset="0"/>
                      </a:rPr>
                      <m:t>𝐻</m:t>
                    </m:r>
                    <m:d>
                      <m:dPr>
                        <m:ctrlPr>
                          <a:rPr lang="en-IN" sz="2400" b="0" i="1" smtClean="0">
                            <a:latin typeface="Cambria Math" panose="02040503050406030204" pitchFamily="18" charset="0"/>
                          </a:rPr>
                        </m:ctrlPr>
                      </m:dPr>
                      <m:e>
                        <m:sSub>
                          <m:sSubPr>
                            <m:ctrlPr>
                              <a:rPr lang="en-IN" sz="2400" b="0" i="1" smtClean="0">
                                <a:latin typeface="Cambria Math" panose="02040503050406030204" pitchFamily="18" charset="0"/>
                              </a:rPr>
                            </m:ctrlPr>
                          </m:sSubPr>
                          <m:e>
                            <m:r>
                              <a:rPr lang="en-IN" sz="2400" b="0" i="1" smtClean="0">
                                <a:latin typeface="Cambria Math" panose="02040503050406030204" pitchFamily="18" charset="0"/>
                              </a:rPr>
                              <m:t>𝑆</m:t>
                            </m:r>
                          </m:e>
                          <m:sub>
                            <m:r>
                              <a:rPr lang="en-IN" sz="2400" b="0" i="1" smtClean="0">
                                <a:latin typeface="Cambria Math" panose="02040503050406030204" pitchFamily="18" charset="0"/>
                              </a:rPr>
                              <m:t>1</m:t>
                            </m:r>
                          </m:sub>
                        </m:sSub>
                      </m:e>
                    </m:d>
                  </m:oMath>
                </a14:m>
                <a:r>
                  <a:rPr lang="en-IN" sz="2400" dirty="0"/>
                  <a:t> </a:t>
                </a:r>
                <a14:m>
                  <m:oMath xmlns:m="http://schemas.openxmlformats.org/officeDocument/2006/math">
                    <m:r>
                      <a:rPr lang="en-IN" sz="2400" i="1">
                        <a:latin typeface="Cambria Math" panose="02040503050406030204" pitchFamily="18" charset="0"/>
                      </a:rPr>
                      <m:t>− </m:t>
                    </m:r>
                    <m:f>
                      <m:fPr>
                        <m:ctrlPr>
                          <a:rPr lang="en-IN" sz="2400" i="1">
                            <a:latin typeface="Cambria Math" panose="02040503050406030204" pitchFamily="18" charset="0"/>
                          </a:rPr>
                        </m:ctrlPr>
                      </m:fPr>
                      <m:num>
                        <m:d>
                          <m:dPr>
                            <m:begChr m:val="|"/>
                            <m:endChr m:val="|"/>
                            <m:ctrlPr>
                              <a:rPr lang="en-IN" sz="2400" i="1">
                                <a:latin typeface="Cambria Math" panose="02040503050406030204" pitchFamily="18" charset="0"/>
                              </a:rPr>
                            </m:ctrlPr>
                          </m:dPr>
                          <m:e>
                            <m:sSub>
                              <m:sSubPr>
                                <m:ctrlPr>
                                  <a:rPr lang="en-IN" sz="2400" i="1">
                                    <a:latin typeface="Cambria Math" panose="02040503050406030204" pitchFamily="18" charset="0"/>
                                  </a:rPr>
                                </m:ctrlPr>
                              </m:sSubPr>
                              <m:e>
                                <m:r>
                                  <a:rPr lang="en-IN" sz="2400" i="1">
                                    <a:latin typeface="Cambria Math" panose="02040503050406030204" pitchFamily="18" charset="0"/>
                                  </a:rPr>
                                  <m:t>𝑆</m:t>
                                </m:r>
                              </m:e>
                              <m:sub>
                                <m:r>
                                  <a:rPr lang="en-IN" sz="2400" b="0" i="1" smtClean="0">
                                    <a:latin typeface="Cambria Math" panose="02040503050406030204" pitchFamily="18" charset="0"/>
                                  </a:rPr>
                                  <m:t>2</m:t>
                                </m:r>
                              </m:sub>
                            </m:sSub>
                          </m:e>
                        </m:d>
                      </m:num>
                      <m:den>
                        <m:d>
                          <m:dPr>
                            <m:begChr m:val="|"/>
                            <m:endChr m:val="|"/>
                            <m:ctrlPr>
                              <a:rPr lang="en-IN" sz="2400" i="1">
                                <a:latin typeface="Cambria Math" panose="02040503050406030204" pitchFamily="18" charset="0"/>
                              </a:rPr>
                            </m:ctrlPr>
                          </m:dPr>
                          <m:e>
                            <m:r>
                              <a:rPr lang="en-IN" sz="2400" i="1">
                                <a:latin typeface="Cambria Math" panose="02040503050406030204" pitchFamily="18" charset="0"/>
                              </a:rPr>
                              <m:t>𝑆</m:t>
                            </m:r>
                          </m:e>
                        </m:d>
                      </m:den>
                    </m:f>
                    <m:r>
                      <a:rPr lang="en-IN" sz="2400" i="1">
                        <a:latin typeface="Cambria Math" panose="02040503050406030204" pitchFamily="18" charset="0"/>
                      </a:rPr>
                      <m:t>𝐻</m:t>
                    </m:r>
                    <m:d>
                      <m:dPr>
                        <m:ctrlPr>
                          <a:rPr lang="en-IN" sz="2400" i="1">
                            <a:latin typeface="Cambria Math" panose="02040503050406030204" pitchFamily="18" charset="0"/>
                          </a:rPr>
                        </m:ctrlPr>
                      </m:dPr>
                      <m:e>
                        <m:sSub>
                          <m:sSubPr>
                            <m:ctrlPr>
                              <a:rPr lang="en-IN" sz="2400" i="1">
                                <a:latin typeface="Cambria Math" panose="02040503050406030204" pitchFamily="18" charset="0"/>
                              </a:rPr>
                            </m:ctrlPr>
                          </m:sSubPr>
                          <m:e>
                            <m:r>
                              <a:rPr lang="en-IN" sz="2400" i="1">
                                <a:latin typeface="Cambria Math" panose="02040503050406030204" pitchFamily="18" charset="0"/>
                              </a:rPr>
                              <m:t>𝑆</m:t>
                            </m:r>
                          </m:e>
                          <m:sub>
                            <m:r>
                              <a:rPr lang="en-IN" sz="2400" b="0" i="1" smtClean="0">
                                <a:latin typeface="Cambria Math" panose="02040503050406030204" pitchFamily="18" charset="0"/>
                              </a:rPr>
                              <m:t>2</m:t>
                            </m:r>
                          </m:sub>
                        </m:sSub>
                      </m:e>
                    </m:d>
                  </m:oMath>
                </a14:m>
                <a:endParaRPr lang="en-IN" sz="2400" dirty="0"/>
              </a:p>
            </p:txBody>
          </p:sp>
        </mc:Choice>
        <mc:Fallback xmlns="">
          <p:sp>
            <p:nvSpPr>
              <p:cNvPr id="4" name="TextBox 3">
                <a:extLst>
                  <a:ext uri="{FF2B5EF4-FFF2-40B4-BE49-F238E27FC236}">
                    <a16:creationId xmlns:a16="http://schemas.microsoft.com/office/drawing/2014/main" id="{AE006562-A761-4F13-AC04-0AA79C572FC9}"/>
                  </a:ext>
                </a:extLst>
              </p:cNvPr>
              <p:cNvSpPr txBox="1">
                <a:spLocks noRot="1" noChangeAspect="1" noMove="1" noResize="1" noEditPoints="1" noAdjustHandles="1" noChangeArrowheads="1" noChangeShapeType="1" noTextEdit="1"/>
              </p:cNvSpPr>
              <p:nvPr/>
            </p:nvSpPr>
            <p:spPr>
              <a:xfrm>
                <a:off x="4499837" y="3811777"/>
                <a:ext cx="4643131" cy="584391"/>
              </a:xfrm>
              <a:prstGeom prst="rect">
                <a:avLst/>
              </a:prstGeom>
              <a:blipFill>
                <a:blip r:embed="rId3"/>
                <a:stretch>
                  <a:fillRect b="-1042"/>
                </a:stretch>
              </a:blipFill>
            </p:spPr>
            <p:txBody>
              <a:bodyPr/>
              <a:lstStyle/>
              <a:p>
                <a:r>
                  <a:rPr lang="en-US">
                    <a:noFill/>
                  </a:rPr>
                  <a:t> </a:t>
                </a:r>
              </a:p>
            </p:txBody>
          </p:sp>
        </mc:Fallback>
      </mc:AlternateContent>
    </p:spTree>
    <p:extLst>
      <p:ext uri="{BB962C8B-B14F-4D97-AF65-F5344CB8AC3E}">
        <p14:creationId xmlns:p14="http://schemas.microsoft.com/office/powerpoint/2010/main" val="3018011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C3D649-81C6-41BD-B4F1-DF0B38B95E2D}"/>
              </a:ext>
            </a:extLst>
          </p:cNvPr>
          <p:cNvSpPr>
            <a:spLocks noGrp="1"/>
          </p:cNvSpPr>
          <p:nvPr>
            <p:ph type="title"/>
          </p:nvPr>
        </p:nvSpPr>
        <p:spPr/>
        <p:txBody>
          <a:bodyPr/>
          <a:lstStyle/>
          <a:p>
            <a:r>
              <a:rPr lang="en-US" dirty="0"/>
              <a:t>Ada Boost</a:t>
            </a:r>
          </a:p>
        </p:txBody>
      </p:sp>
      <p:sp>
        <p:nvSpPr>
          <p:cNvPr id="4" name="Rectangle 3">
            <a:extLst>
              <a:ext uri="{FF2B5EF4-FFF2-40B4-BE49-F238E27FC236}">
                <a16:creationId xmlns:a16="http://schemas.microsoft.com/office/drawing/2014/main" id="{E2BAB710-2650-4B89-8AC8-5561AE3052DD}"/>
              </a:ext>
            </a:extLst>
          </p:cNvPr>
          <p:cNvSpPr txBox="1">
            <a:spLocks noChangeArrowheads="1"/>
          </p:cNvSpPr>
          <p:nvPr/>
        </p:nvSpPr>
        <p:spPr>
          <a:xfrm>
            <a:off x="411163" y="1143000"/>
            <a:ext cx="5692946" cy="5181600"/>
          </a:xfrm>
          <a:prstGeom prst="rect">
            <a:avLst/>
          </a:prstGeom>
          <a:effectLst>
            <a:outerShdw blurRad="50800" dir="14400000">
              <a:srgbClr val="000000">
                <a:alpha val="40000"/>
              </a:srgbClr>
            </a:outerShdw>
          </a:effectLst>
        </p:spPr>
        <p:txBody>
          <a:bodyPr vert="horz" lIns="91440" tIns="45720" rIns="91440" bIns="45720" rtlCol="0" anchor="ctr">
            <a:normAutofit/>
          </a:bodyPr>
          <a:lstStyle>
            <a:lvl1pPr marL="342900" indent="-342900" algn="l" defTabSz="457200" rtl="0" eaLnBrk="1" latinLnBrk="0" hangingPunct="1">
              <a:spcBef>
                <a:spcPct val="20000"/>
              </a:spcBef>
              <a:spcAft>
                <a:spcPts val="600"/>
              </a:spcAft>
              <a:buClr>
                <a:schemeClr val="accent1"/>
              </a:buClr>
              <a:buFont typeface="Wingdings 2" charset="2"/>
              <a:buChar char=""/>
              <a:defRPr sz="2000" kern="1200">
                <a:solidFill>
                  <a:schemeClr val="accent5">
                    <a:lumMod val="50000"/>
                  </a:schemeClr>
                </a:solidFill>
                <a:effectLst/>
                <a:latin typeface="Calibri" panose="020F0502020204030204" pitchFamily="34" charset="0"/>
                <a:ea typeface="+mn-ea"/>
                <a:cs typeface="Calibri" panose="020F0502020204030204" pitchFamily="34" charset="0"/>
              </a:defRPr>
            </a:lvl1pPr>
            <a:lvl2pPr marL="742950" indent="-285750" algn="l" defTabSz="457200" rtl="0" eaLnBrk="1" latinLnBrk="0" hangingPunct="1">
              <a:spcBef>
                <a:spcPct val="20000"/>
              </a:spcBef>
              <a:spcAft>
                <a:spcPts val="600"/>
              </a:spcAft>
              <a:buClr>
                <a:schemeClr val="accent1"/>
              </a:buClr>
              <a:buFont typeface="Wingdings 2" charset="2"/>
              <a:buChar char=""/>
              <a:defRPr sz="1800" kern="1200">
                <a:solidFill>
                  <a:schemeClr val="accent5">
                    <a:lumMod val="50000"/>
                  </a:schemeClr>
                </a:solidFill>
                <a:effectLst/>
                <a:latin typeface="Calibri" panose="020F0502020204030204" pitchFamily="34" charset="0"/>
                <a:ea typeface="+mn-ea"/>
                <a:cs typeface="Calibri" panose="020F0502020204030204" pitchFamily="34" charset="0"/>
              </a:defRPr>
            </a:lvl2pPr>
            <a:lvl3pPr marL="1143000" indent="-228600" algn="l" defTabSz="457200" rtl="0" eaLnBrk="1" latinLnBrk="0" hangingPunct="1">
              <a:spcBef>
                <a:spcPct val="20000"/>
              </a:spcBef>
              <a:spcAft>
                <a:spcPts val="600"/>
              </a:spcAft>
              <a:buClr>
                <a:schemeClr val="accent1"/>
              </a:buClr>
              <a:buFont typeface="Wingdings 2" charset="2"/>
              <a:buChar char=""/>
              <a:defRPr sz="1600" kern="1200">
                <a:solidFill>
                  <a:schemeClr val="accent5">
                    <a:lumMod val="50000"/>
                  </a:schemeClr>
                </a:solidFill>
                <a:effectLst/>
                <a:latin typeface="Calibri" panose="020F0502020204030204" pitchFamily="34" charset="0"/>
                <a:ea typeface="+mn-ea"/>
                <a:cs typeface="Calibri" panose="020F0502020204030204" pitchFamily="34" charset="0"/>
              </a:defRPr>
            </a:lvl3pPr>
            <a:lvl4pPr marL="1600200" indent="-228600" algn="l" defTabSz="457200" rtl="0" eaLnBrk="1" latinLnBrk="0" hangingPunct="1">
              <a:spcBef>
                <a:spcPct val="20000"/>
              </a:spcBef>
              <a:spcAft>
                <a:spcPts val="600"/>
              </a:spcAft>
              <a:buClr>
                <a:schemeClr val="accent1"/>
              </a:buClr>
              <a:buFont typeface="Wingdings 2" charset="2"/>
              <a:buChar char=""/>
              <a:defRPr sz="1400" kern="1200">
                <a:solidFill>
                  <a:schemeClr val="accent5">
                    <a:lumMod val="50000"/>
                  </a:schemeClr>
                </a:solidFill>
                <a:effectLst/>
                <a:latin typeface="Calibri" panose="020F0502020204030204" pitchFamily="34" charset="0"/>
                <a:ea typeface="+mn-ea"/>
                <a:cs typeface="Calibri" panose="020F0502020204030204" pitchFamily="34" charset="0"/>
              </a:defRPr>
            </a:lvl4pPr>
            <a:lvl5pPr marL="2057400" indent="-228600" algn="l" defTabSz="457200" rtl="0" eaLnBrk="1" latinLnBrk="0" hangingPunct="1">
              <a:spcBef>
                <a:spcPct val="20000"/>
              </a:spcBef>
              <a:spcAft>
                <a:spcPts val="600"/>
              </a:spcAft>
              <a:buClr>
                <a:schemeClr val="accent1"/>
              </a:buClr>
              <a:buFont typeface="Wingdings 2" charset="2"/>
              <a:buChar char=""/>
              <a:defRPr sz="1400" kern="1200">
                <a:solidFill>
                  <a:schemeClr val="accent5">
                    <a:lumMod val="50000"/>
                  </a:schemeClr>
                </a:solidFill>
                <a:effectLst/>
                <a:latin typeface="Calibri" panose="020F0502020204030204" pitchFamily="34" charset="0"/>
                <a:ea typeface="+mn-ea"/>
                <a:cs typeface="Calibri" panose="020F0502020204030204" pitchFamily="34" charset="0"/>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r>
              <a:rPr lang="en-US" altLang="en-US" sz="2800" dirty="0"/>
              <a:t>Base classifiers: C</a:t>
            </a:r>
            <a:r>
              <a:rPr lang="en-US" altLang="en-US" sz="2800" baseline="-25000" dirty="0"/>
              <a:t>1</a:t>
            </a:r>
            <a:r>
              <a:rPr lang="en-US" altLang="en-US" sz="2800" dirty="0"/>
              <a:t>, C</a:t>
            </a:r>
            <a:r>
              <a:rPr lang="en-US" altLang="en-US" sz="2800" baseline="-25000" dirty="0"/>
              <a:t>2</a:t>
            </a:r>
            <a:r>
              <a:rPr lang="en-US" altLang="en-US" sz="2800" dirty="0"/>
              <a:t>, …, C</a:t>
            </a:r>
            <a:r>
              <a:rPr lang="en-US" altLang="en-US" sz="2800" baseline="-25000" dirty="0"/>
              <a:t>T</a:t>
            </a:r>
          </a:p>
          <a:p>
            <a:pPr lvl="4"/>
            <a:endParaRPr lang="en-US" altLang="en-US" sz="2000" dirty="0"/>
          </a:p>
          <a:p>
            <a:r>
              <a:rPr lang="en-US" altLang="en-US" sz="2800" dirty="0"/>
              <a:t>Calculate the weighted mis-classification error rate:</a:t>
            </a:r>
          </a:p>
          <a:p>
            <a:endParaRPr lang="en-US" altLang="en-US" sz="2800" dirty="0"/>
          </a:p>
          <a:p>
            <a:endParaRPr lang="en-US" altLang="en-US" sz="2800" dirty="0"/>
          </a:p>
          <a:p>
            <a:r>
              <a:rPr lang="en-US" altLang="en-US" sz="2800" dirty="0"/>
              <a:t>Use the error to weight the current tree in the final classifier: </a:t>
            </a:r>
          </a:p>
          <a:p>
            <a:pPr lvl="4"/>
            <a:endParaRPr lang="en-US" altLang="en-US" sz="1800" dirty="0"/>
          </a:p>
        </p:txBody>
      </p:sp>
      <p:graphicFrame>
        <p:nvGraphicFramePr>
          <p:cNvPr id="5" name="Object 2">
            <a:extLst>
              <a:ext uri="{FF2B5EF4-FFF2-40B4-BE49-F238E27FC236}">
                <a16:creationId xmlns:a16="http://schemas.microsoft.com/office/drawing/2014/main" id="{E2792CC1-E13A-4D16-ABF5-62A9C065AC2F}"/>
              </a:ext>
            </a:extLst>
          </p:cNvPr>
          <p:cNvGraphicFramePr>
            <a:graphicFrameLocks noChangeAspect="1"/>
          </p:cNvGraphicFramePr>
          <p:nvPr>
            <p:extLst>
              <p:ext uri="{D42A27DB-BD31-4B8C-83A1-F6EECF244321}">
                <p14:modId xmlns:p14="http://schemas.microsoft.com/office/powerpoint/2010/main" val="2474311519"/>
              </p:ext>
            </p:extLst>
          </p:nvPr>
        </p:nvGraphicFramePr>
        <p:xfrm>
          <a:off x="815181" y="3429000"/>
          <a:ext cx="3962400" cy="1050925"/>
        </p:xfrm>
        <a:graphic>
          <a:graphicData uri="http://schemas.openxmlformats.org/presentationml/2006/ole">
            <mc:AlternateContent xmlns:mc="http://schemas.openxmlformats.org/markup-compatibility/2006">
              <mc:Choice xmlns:v="urn:schemas-microsoft-com:vml" Requires="v">
                <p:oleObj name="Equation" r:id="rId2" imgW="1675673" imgH="444307" progId="Equation.3">
                  <p:embed/>
                </p:oleObj>
              </mc:Choice>
              <mc:Fallback>
                <p:oleObj name="Equation" r:id="rId2" imgW="1675673" imgH="444307" progId="Equation.3">
                  <p:embed/>
                  <p:pic>
                    <p:nvPicPr>
                      <p:cNvPr id="34819" name="Object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5181" y="3429000"/>
                        <a:ext cx="3962400" cy="10509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 name="Object 3">
            <a:extLst>
              <a:ext uri="{FF2B5EF4-FFF2-40B4-BE49-F238E27FC236}">
                <a16:creationId xmlns:a16="http://schemas.microsoft.com/office/drawing/2014/main" id="{BE42C8F9-9F5B-43B9-A309-1DB146DC859A}"/>
              </a:ext>
            </a:extLst>
          </p:cNvPr>
          <p:cNvGraphicFramePr>
            <a:graphicFrameLocks noChangeAspect="1"/>
          </p:cNvGraphicFramePr>
          <p:nvPr>
            <p:extLst>
              <p:ext uri="{D42A27DB-BD31-4B8C-83A1-F6EECF244321}">
                <p14:modId xmlns:p14="http://schemas.microsoft.com/office/powerpoint/2010/main" val="2943105932"/>
              </p:ext>
            </p:extLst>
          </p:nvPr>
        </p:nvGraphicFramePr>
        <p:xfrm>
          <a:off x="1667392" y="5534818"/>
          <a:ext cx="2492375" cy="1141413"/>
        </p:xfrm>
        <a:graphic>
          <a:graphicData uri="http://schemas.openxmlformats.org/presentationml/2006/ole">
            <mc:AlternateContent xmlns:mc="http://schemas.openxmlformats.org/markup-compatibility/2006">
              <mc:Choice xmlns:v="urn:schemas-microsoft-com:vml" Requires="v">
                <p:oleObj name="Equation" r:id="rId4" imgW="1054100" imgH="482600" progId="Equation.3">
                  <p:embed/>
                </p:oleObj>
              </mc:Choice>
              <mc:Fallback>
                <p:oleObj name="Equation" r:id="rId4" imgW="1054100" imgH="482600" progId="Equation.3">
                  <p:embed/>
                  <p:pic>
                    <p:nvPicPr>
                      <p:cNvPr id="3482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67392" y="5534818"/>
                        <a:ext cx="2492375" cy="1141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pic>
        <p:nvPicPr>
          <p:cNvPr id="7" name="Picture 12">
            <a:extLst>
              <a:ext uri="{FF2B5EF4-FFF2-40B4-BE49-F238E27FC236}">
                <a16:creationId xmlns:a16="http://schemas.microsoft.com/office/drawing/2014/main" id="{E14CB89A-1DD0-41C4-AF46-38E225FC6DE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r="6688"/>
          <a:stretch>
            <a:fillRect/>
          </a:stretch>
        </p:blipFill>
        <p:spPr>
          <a:xfrm>
            <a:off x="6585857" y="2438399"/>
            <a:ext cx="4191000" cy="3641725"/>
          </a:xfrm>
          <a:prstGeom prst="rect">
            <a:avLst/>
          </a:prstGeom>
          <a:noFill/>
        </p:spPr>
      </p:pic>
      <p:grpSp>
        <p:nvGrpSpPr>
          <p:cNvPr id="38" name="Group 37">
            <a:extLst>
              <a:ext uri="{FF2B5EF4-FFF2-40B4-BE49-F238E27FC236}">
                <a16:creationId xmlns:a16="http://schemas.microsoft.com/office/drawing/2014/main" id="{8FFE571A-8951-41B6-A34C-9DBC3C44D291}"/>
              </a:ext>
            </a:extLst>
          </p:cNvPr>
          <p:cNvGrpSpPr/>
          <p:nvPr/>
        </p:nvGrpSpPr>
        <p:grpSpPr>
          <a:xfrm>
            <a:off x="7411269" y="2152903"/>
            <a:ext cx="4237200" cy="675000"/>
            <a:chOff x="7411269" y="2152903"/>
            <a:chExt cx="4237200" cy="675000"/>
          </a:xfrm>
        </p:grpSpPr>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id="{7A969F3A-2407-4E26-A07C-ED433F88780E}"/>
                    </a:ext>
                  </a:extLst>
                </p14:cNvPr>
                <p14:cNvContentPartPr/>
                <p14:nvPr/>
              </p14:nvContentPartPr>
              <p14:xfrm>
                <a:off x="7464549" y="2467183"/>
                <a:ext cx="394920" cy="330480"/>
              </p14:xfrm>
            </p:contentPart>
          </mc:Choice>
          <mc:Fallback xmlns="">
            <p:pic>
              <p:nvPicPr>
                <p:cNvPr id="8" name="Ink 7">
                  <a:extLst>
                    <a:ext uri="{FF2B5EF4-FFF2-40B4-BE49-F238E27FC236}">
                      <a16:creationId xmlns:a16="http://schemas.microsoft.com/office/drawing/2014/main" id="{7A969F3A-2407-4E26-A07C-ED433F88780E}"/>
                    </a:ext>
                  </a:extLst>
                </p:cNvPr>
                <p:cNvPicPr/>
                <p:nvPr/>
              </p:nvPicPr>
              <p:blipFill>
                <a:blip r:embed="rId8"/>
                <a:stretch>
                  <a:fillRect/>
                </a:stretch>
              </p:blipFill>
              <p:spPr>
                <a:xfrm>
                  <a:off x="7455909" y="2458183"/>
                  <a:ext cx="412560" cy="3481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Ink 8">
                  <a:extLst>
                    <a:ext uri="{FF2B5EF4-FFF2-40B4-BE49-F238E27FC236}">
                      <a16:creationId xmlns:a16="http://schemas.microsoft.com/office/drawing/2014/main" id="{9886363B-90F6-4468-A4DF-82AFEA354445}"/>
                    </a:ext>
                  </a:extLst>
                </p14:cNvPr>
                <p14:cNvContentPartPr/>
                <p14:nvPr/>
              </p14:nvContentPartPr>
              <p14:xfrm>
                <a:off x="7411269" y="2713783"/>
                <a:ext cx="87840" cy="114120"/>
              </p14:xfrm>
            </p:contentPart>
          </mc:Choice>
          <mc:Fallback xmlns="">
            <p:pic>
              <p:nvPicPr>
                <p:cNvPr id="9" name="Ink 8">
                  <a:extLst>
                    <a:ext uri="{FF2B5EF4-FFF2-40B4-BE49-F238E27FC236}">
                      <a16:creationId xmlns:a16="http://schemas.microsoft.com/office/drawing/2014/main" id="{9886363B-90F6-4468-A4DF-82AFEA354445}"/>
                    </a:ext>
                  </a:extLst>
                </p:cNvPr>
                <p:cNvPicPr/>
                <p:nvPr/>
              </p:nvPicPr>
              <p:blipFill>
                <a:blip r:embed="rId10"/>
                <a:stretch>
                  <a:fillRect/>
                </a:stretch>
              </p:blipFill>
              <p:spPr>
                <a:xfrm>
                  <a:off x="7402269" y="2704783"/>
                  <a:ext cx="105480" cy="1317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0" name="Ink 9">
                  <a:extLst>
                    <a:ext uri="{FF2B5EF4-FFF2-40B4-BE49-F238E27FC236}">
                      <a16:creationId xmlns:a16="http://schemas.microsoft.com/office/drawing/2014/main" id="{938EB1A1-006E-43DA-94C4-F966C479DCC5}"/>
                    </a:ext>
                  </a:extLst>
                </p14:cNvPr>
                <p14:cNvContentPartPr/>
                <p14:nvPr/>
              </p14:nvContentPartPr>
              <p14:xfrm>
                <a:off x="8039469" y="2206903"/>
                <a:ext cx="144000" cy="232560"/>
              </p14:xfrm>
            </p:contentPart>
          </mc:Choice>
          <mc:Fallback xmlns="">
            <p:pic>
              <p:nvPicPr>
                <p:cNvPr id="10" name="Ink 9">
                  <a:extLst>
                    <a:ext uri="{FF2B5EF4-FFF2-40B4-BE49-F238E27FC236}">
                      <a16:creationId xmlns:a16="http://schemas.microsoft.com/office/drawing/2014/main" id="{938EB1A1-006E-43DA-94C4-F966C479DCC5}"/>
                    </a:ext>
                  </a:extLst>
                </p:cNvPr>
                <p:cNvPicPr/>
                <p:nvPr/>
              </p:nvPicPr>
              <p:blipFill>
                <a:blip r:embed="rId12"/>
                <a:stretch>
                  <a:fillRect/>
                </a:stretch>
              </p:blipFill>
              <p:spPr>
                <a:xfrm>
                  <a:off x="8030469" y="2198263"/>
                  <a:ext cx="161640" cy="2502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1" name="Ink 10">
                  <a:extLst>
                    <a:ext uri="{FF2B5EF4-FFF2-40B4-BE49-F238E27FC236}">
                      <a16:creationId xmlns:a16="http://schemas.microsoft.com/office/drawing/2014/main" id="{ECD78DEA-0C2A-45A6-9BF6-F2986EA3A3AD}"/>
                    </a:ext>
                  </a:extLst>
                </p14:cNvPr>
                <p14:cNvContentPartPr/>
                <p14:nvPr/>
              </p14:nvContentPartPr>
              <p14:xfrm>
                <a:off x="8209389" y="2324623"/>
                <a:ext cx="91440" cy="124920"/>
              </p14:xfrm>
            </p:contentPart>
          </mc:Choice>
          <mc:Fallback xmlns="">
            <p:pic>
              <p:nvPicPr>
                <p:cNvPr id="11" name="Ink 10">
                  <a:extLst>
                    <a:ext uri="{FF2B5EF4-FFF2-40B4-BE49-F238E27FC236}">
                      <a16:creationId xmlns:a16="http://schemas.microsoft.com/office/drawing/2014/main" id="{ECD78DEA-0C2A-45A6-9BF6-F2986EA3A3AD}"/>
                    </a:ext>
                  </a:extLst>
                </p:cNvPr>
                <p:cNvPicPr/>
                <p:nvPr/>
              </p:nvPicPr>
              <p:blipFill>
                <a:blip r:embed="rId14"/>
                <a:stretch>
                  <a:fillRect/>
                </a:stretch>
              </p:blipFill>
              <p:spPr>
                <a:xfrm>
                  <a:off x="8200749" y="2315623"/>
                  <a:ext cx="10908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2" name="Ink 11">
                  <a:extLst>
                    <a:ext uri="{FF2B5EF4-FFF2-40B4-BE49-F238E27FC236}">
                      <a16:creationId xmlns:a16="http://schemas.microsoft.com/office/drawing/2014/main" id="{DBB0C185-1830-4FC2-94D9-2B207B9C0A1C}"/>
                    </a:ext>
                  </a:extLst>
                </p14:cNvPr>
                <p14:cNvContentPartPr/>
                <p14:nvPr/>
              </p14:nvContentPartPr>
              <p14:xfrm>
                <a:off x="8346189" y="2336863"/>
                <a:ext cx="197280" cy="86760"/>
              </p14:xfrm>
            </p:contentPart>
          </mc:Choice>
          <mc:Fallback xmlns="">
            <p:pic>
              <p:nvPicPr>
                <p:cNvPr id="12" name="Ink 11">
                  <a:extLst>
                    <a:ext uri="{FF2B5EF4-FFF2-40B4-BE49-F238E27FC236}">
                      <a16:creationId xmlns:a16="http://schemas.microsoft.com/office/drawing/2014/main" id="{DBB0C185-1830-4FC2-94D9-2B207B9C0A1C}"/>
                    </a:ext>
                  </a:extLst>
                </p:cNvPr>
                <p:cNvPicPr/>
                <p:nvPr/>
              </p:nvPicPr>
              <p:blipFill>
                <a:blip r:embed="rId16"/>
                <a:stretch>
                  <a:fillRect/>
                </a:stretch>
              </p:blipFill>
              <p:spPr>
                <a:xfrm>
                  <a:off x="8337189" y="2327863"/>
                  <a:ext cx="214920" cy="1044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3" name="Ink 12">
                  <a:extLst>
                    <a:ext uri="{FF2B5EF4-FFF2-40B4-BE49-F238E27FC236}">
                      <a16:creationId xmlns:a16="http://schemas.microsoft.com/office/drawing/2014/main" id="{57013CBE-FF5E-484B-AF99-B1BE2F3FCEFE}"/>
                    </a:ext>
                  </a:extLst>
                </p14:cNvPr>
                <p14:cNvContentPartPr/>
                <p14:nvPr/>
              </p14:nvContentPartPr>
              <p14:xfrm>
                <a:off x="8738589" y="2317063"/>
                <a:ext cx="112680" cy="102240"/>
              </p14:xfrm>
            </p:contentPart>
          </mc:Choice>
          <mc:Fallback xmlns="">
            <p:pic>
              <p:nvPicPr>
                <p:cNvPr id="13" name="Ink 12">
                  <a:extLst>
                    <a:ext uri="{FF2B5EF4-FFF2-40B4-BE49-F238E27FC236}">
                      <a16:creationId xmlns:a16="http://schemas.microsoft.com/office/drawing/2014/main" id="{57013CBE-FF5E-484B-AF99-B1BE2F3FCEFE}"/>
                    </a:ext>
                  </a:extLst>
                </p:cNvPr>
                <p:cNvPicPr/>
                <p:nvPr/>
              </p:nvPicPr>
              <p:blipFill>
                <a:blip r:embed="rId18"/>
                <a:stretch>
                  <a:fillRect/>
                </a:stretch>
              </p:blipFill>
              <p:spPr>
                <a:xfrm>
                  <a:off x="8729949" y="2308423"/>
                  <a:ext cx="130320" cy="1198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4" name="Ink 13">
                  <a:extLst>
                    <a:ext uri="{FF2B5EF4-FFF2-40B4-BE49-F238E27FC236}">
                      <a16:creationId xmlns:a16="http://schemas.microsoft.com/office/drawing/2014/main" id="{FD19E14F-BD32-4B1F-AA65-537B1CEC6C87}"/>
                    </a:ext>
                  </a:extLst>
                </p14:cNvPr>
                <p14:cNvContentPartPr/>
                <p14:nvPr/>
              </p14:nvContentPartPr>
              <p14:xfrm>
                <a:off x="8620869" y="2325343"/>
                <a:ext cx="86040" cy="102960"/>
              </p14:xfrm>
            </p:contentPart>
          </mc:Choice>
          <mc:Fallback xmlns="">
            <p:pic>
              <p:nvPicPr>
                <p:cNvPr id="14" name="Ink 13">
                  <a:extLst>
                    <a:ext uri="{FF2B5EF4-FFF2-40B4-BE49-F238E27FC236}">
                      <a16:creationId xmlns:a16="http://schemas.microsoft.com/office/drawing/2014/main" id="{FD19E14F-BD32-4B1F-AA65-537B1CEC6C87}"/>
                    </a:ext>
                  </a:extLst>
                </p:cNvPr>
                <p:cNvPicPr/>
                <p:nvPr/>
              </p:nvPicPr>
              <p:blipFill>
                <a:blip r:embed="rId20"/>
                <a:stretch>
                  <a:fillRect/>
                </a:stretch>
              </p:blipFill>
              <p:spPr>
                <a:xfrm>
                  <a:off x="8612229" y="2316703"/>
                  <a:ext cx="103680" cy="1206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6" name="Ink 15">
                  <a:extLst>
                    <a:ext uri="{FF2B5EF4-FFF2-40B4-BE49-F238E27FC236}">
                      <a16:creationId xmlns:a16="http://schemas.microsoft.com/office/drawing/2014/main" id="{8D89BADA-3667-47CF-8C5A-552AB7C2267E}"/>
                    </a:ext>
                  </a:extLst>
                </p14:cNvPr>
                <p14:cNvContentPartPr/>
                <p14:nvPr/>
              </p14:nvContentPartPr>
              <p14:xfrm>
                <a:off x="8856309" y="2286823"/>
                <a:ext cx="365760" cy="111960"/>
              </p14:xfrm>
            </p:contentPart>
          </mc:Choice>
          <mc:Fallback xmlns="">
            <p:pic>
              <p:nvPicPr>
                <p:cNvPr id="16" name="Ink 15">
                  <a:extLst>
                    <a:ext uri="{FF2B5EF4-FFF2-40B4-BE49-F238E27FC236}">
                      <a16:creationId xmlns:a16="http://schemas.microsoft.com/office/drawing/2014/main" id="{8D89BADA-3667-47CF-8C5A-552AB7C2267E}"/>
                    </a:ext>
                  </a:extLst>
                </p:cNvPr>
                <p:cNvPicPr/>
                <p:nvPr/>
              </p:nvPicPr>
              <p:blipFill>
                <a:blip r:embed="rId22"/>
                <a:stretch>
                  <a:fillRect/>
                </a:stretch>
              </p:blipFill>
              <p:spPr>
                <a:xfrm>
                  <a:off x="8847309" y="2278183"/>
                  <a:ext cx="383400" cy="1296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7" name="Ink 16">
                  <a:extLst>
                    <a:ext uri="{FF2B5EF4-FFF2-40B4-BE49-F238E27FC236}">
                      <a16:creationId xmlns:a16="http://schemas.microsoft.com/office/drawing/2014/main" id="{9475A208-DE6E-48C3-840B-676091A52DC5}"/>
                    </a:ext>
                  </a:extLst>
                </p14:cNvPr>
                <p14:cNvContentPartPr/>
                <p14:nvPr/>
              </p14:nvContentPartPr>
              <p14:xfrm>
                <a:off x="9352389" y="2152903"/>
                <a:ext cx="426240" cy="227520"/>
              </p14:xfrm>
            </p:contentPart>
          </mc:Choice>
          <mc:Fallback xmlns="">
            <p:pic>
              <p:nvPicPr>
                <p:cNvPr id="17" name="Ink 16">
                  <a:extLst>
                    <a:ext uri="{FF2B5EF4-FFF2-40B4-BE49-F238E27FC236}">
                      <a16:creationId xmlns:a16="http://schemas.microsoft.com/office/drawing/2014/main" id="{9475A208-DE6E-48C3-840B-676091A52DC5}"/>
                    </a:ext>
                  </a:extLst>
                </p:cNvPr>
                <p:cNvPicPr/>
                <p:nvPr/>
              </p:nvPicPr>
              <p:blipFill>
                <a:blip r:embed="rId24"/>
                <a:stretch>
                  <a:fillRect/>
                </a:stretch>
              </p:blipFill>
              <p:spPr>
                <a:xfrm>
                  <a:off x="9343749" y="2144263"/>
                  <a:ext cx="443880" cy="24516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8" name="Ink 17">
                  <a:extLst>
                    <a:ext uri="{FF2B5EF4-FFF2-40B4-BE49-F238E27FC236}">
                      <a16:creationId xmlns:a16="http://schemas.microsoft.com/office/drawing/2014/main" id="{A0732600-A65C-4ED4-B309-63EDD76C90B3}"/>
                    </a:ext>
                  </a:extLst>
                </p14:cNvPr>
                <p14:cNvContentPartPr/>
                <p14:nvPr/>
              </p14:nvContentPartPr>
              <p14:xfrm>
                <a:off x="9522309" y="2200783"/>
                <a:ext cx="223200" cy="18720"/>
              </p14:xfrm>
            </p:contentPart>
          </mc:Choice>
          <mc:Fallback xmlns="">
            <p:pic>
              <p:nvPicPr>
                <p:cNvPr id="18" name="Ink 17">
                  <a:extLst>
                    <a:ext uri="{FF2B5EF4-FFF2-40B4-BE49-F238E27FC236}">
                      <a16:creationId xmlns:a16="http://schemas.microsoft.com/office/drawing/2014/main" id="{A0732600-A65C-4ED4-B309-63EDD76C90B3}"/>
                    </a:ext>
                  </a:extLst>
                </p:cNvPr>
                <p:cNvPicPr/>
                <p:nvPr/>
              </p:nvPicPr>
              <p:blipFill>
                <a:blip r:embed="rId26"/>
                <a:stretch>
                  <a:fillRect/>
                </a:stretch>
              </p:blipFill>
              <p:spPr>
                <a:xfrm>
                  <a:off x="9513309" y="2192143"/>
                  <a:ext cx="240840" cy="3636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9" name="Ink 18">
                  <a:extLst>
                    <a:ext uri="{FF2B5EF4-FFF2-40B4-BE49-F238E27FC236}">
                      <a16:creationId xmlns:a16="http://schemas.microsoft.com/office/drawing/2014/main" id="{D2E043A3-69B3-4A89-BE47-045D1D35B5F1}"/>
                    </a:ext>
                  </a:extLst>
                </p14:cNvPr>
                <p14:cNvContentPartPr/>
                <p14:nvPr/>
              </p14:nvContentPartPr>
              <p14:xfrm>
                <a:off x="9179589" y="2560063"/>
                <a:ext cx="137880" cy="13680"/>
              </p14:xfrm>
            </p:contentPart>
          </mc:Choice>
          <mc:Fallback xmlns="">
            <p:pic>
              <p:nvPicPr>
                <p:cNvPr id="19" name="Ink 18">
                  <a:extLst>
                    <a:ext uri="{FF2B5EF4-FFF2-40B4-BE49-F238E27FC236}">
                      <a16:creationId xmlns:a16="http://schemas.microsoft.com/office/drawing/2014/main" id="{D2E043A3-69B3-4A89-BE47-045D1D35B5F1}"/>
                    </a:ext>
                  </a:extLst>
                </p:cNvPr>
                <p:cNvPicPr/>
                <p:nvPr/>
              </p:nvPicPr>
              <p:blipFill>
                <a:blip r:embed="rId28"/>
                <a:stretch>
                  <a:fillRect/>
                </a:stretch>
              </p:blipFill>
              <p:spPr>
                <a:xfrm>
                  <a:off x="9170949" y="2551063"/>
                  <a:ext cx="155520" cy="3132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0" name="Ink 19">
                  <a:extLst>
                    <a:ext uri="{FF2B5EF4-FFF2-40B4-BE49-F238E27FC236}">
                      <a16:creationId xmlns:a16="http://schemas.microsoft.com/office/drawing/2014/main" id="{22F3C9F0-EFFC-46DC-9379-63AFE3660975}"/>
                    </a:ext>
                  </a:extLst>
                </p14:cNvPr>
                <p14:cNvContentPartPr/>
                <p14:nvPr/>
              </p14:nvContentPartPr>
              <p14:xfrm>
                <a:off x="9166629" y="2612263"/>
                <a:ext cx="141480" cy="13680"/>
              </p14:xfrm>
            </p:contentPart>
          </mc:Choice>
          <mc:Fallback xmlns="">
            <p:pic>
              <p:nvPicPr>
                <p:cNvPr id="20" name="Ink 19">
                  <a:extLst>
                    <a:ext uri="{FF2B5EF4-FFF2-40B4-BE49-F238E27FC236}">
                      <a16:creationId xmlns:a16="http://schemas.microsoft.com/office/drawing/2014/main" id="{22F3C9F0-EFFC-46DC-9379-63AFE3660975}"/>
                    </a:ext>
                  </a:extLst>
                </p:cNvPr>
                <p:cNvPicPr/>
                <p:nvPr/>
              </p:nvPicPr>
              <p:blipFill>
                <a:blip r:embed="rId30"/>
                <a:stretch>
                  <a:fillRect/>
                </a:stretch>
              </p:blipFill>
              <p:spPr>
                <a:xfrm>
                  <a:off x="9157989" y="2603623"/>
                  <a:ext cx="159120" cy="313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1" name="Ink 20">
                  <a:extLst>
                    <a:ext uri="{FF2B5EF4-FFF2-40B4-BE49-F238E27FC236}">
                      <a16:creationId xmlns:a16="http://schemas.microsoft.com/office/drawing/2014/main" id="{1F69C444-DC9E-4419-911B-C11607A790CE}"/>
                    </a:ext>
                  </a:extLst>
                </p14:cNvPr>
                <p14:cNvContentPartPr/>
                <p14:nvPr/>
              </p14:nvContentPartPr>
              <p14:xfrm>
                <a:off x="9287229" y="2494543"/>
                <a:ext cx="156240" cy="180000"/>
              </p14:xfrm>
            </p:contentPart>
          </mc:Choice>
          <mc:Fallback xmlns="">
            <p:pic>
              <p:nvPicPr>
                <p:cNvPr id="21" name="Ink 20">
                  <a:extLst>
                    <a:ext uri="{FF2B5EF4-FFF2-40B4-BE49-F238E27FC236}">
                      <a16:creationId xmlns:a16="http://schemas.microsoft.com/office/drawing/2014/main" id="{1F69C444-DC9E-4419-911B-C11607A790CE}"/>
                    </a:ext>
                  </a:extLst>
                </p:cNvPr>
                <p:cNvPicPr/>
                <p:nvPr/>
              </p:nvPicPr>
              <p:blipFill>
                <a:blip r:embed="rId32"/>
                <a:stretch>
                  <a:fillRect/>
                </a:stretch>
              </p:blipFill>
              <p:spPr>
                <a:xfrm>
                  <a:off x="9278589" y="2485543"/>
                  <a:ext cx="173880" cy="1976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4" name="Ink 23">
                  <a:extLst>
                    <a:ext uri="{FF2B5EF4-FFF2-40B4-BE49-F238E27FC236}">
                      <a16:creationId xmlns:a16="http://schemas.microsoft.com/office/drawing/2014/main" id="{491C1FFD-5451-4218-BD5E-BA4226226EF8}"/>
                    </a:ext>
                  </a:extLst>
                </p14:cNvPr>
                <p14:cNvContentPartPr/>
                <p14:nvPr/>
              </p14:nvContentPartPr>
              <p14:xfrm>
                <a:off x="9654069" y="2494543"/>
                <a:ext cx="38520" cy="131040"/>
              </p14:xfrm>
            </p:contentPart>
          </mc:Choice>
          <mc:Fallback xmlns="">
            <p:pic>
              <p:nvPicPr>
                <p:cNvPr id="24" name="Ink 23">
                  <a:extLst>
                    <a:ext uri="{FF2B5EF4-FFF2-40B4-BE49-F238E27FC236}">
                      <a16:creationId xmlns:a16="http://schemas.microsoft.com/office/drawing/2014/main" id="{491C1FFD-5451-4218-BD5E-BA4226226EF8}"/>
                    </a:ext>
                  </a:extLst>
                </p:cNvPr>
                <p:cNvPicPr/>
                <p:nvPr/>
              </p:nvPicPr>
              <p:blipFill>
                <a:blip r:embed="rId34"/>
                <a:stretch>
                  <a:fillRect/>
                </a:stretch>
              </p:blipFill>
              <p:spPr>
                <a:xfrm>
                  <a:off x="9645069" y="2485543"/>
                  <a:ext cx="56160" cy="1486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5" name="Ink 24">
                  <a:extLst>
                    <a:ext uri="{FF2B5EF4-FFF2-40B4-BE49-F238E27FC236}">
                      <a16:creationId xmlns:a16="http://schemas.microsoft.com/office/drawing/2014/main" id="{07E91D49-4C66-42A1-93D4-0C1A33F0304E}"/>
                    </a:ext>
                  </a:extLst>
                </p14:cNvPr>
                <p14:cNvContentPartPr/>
                <p14:nvPr/>
              </p14:nvContentPartPr>
              <p14:xfrm>
                <a:off x="9613749" y="2475823"/>
                <a:ext cx="161280" cy="6120"/>
              </p14:xfrm>
            </p:contentPart>
          </mc:Choice>
          <mc:Fallback xmlns="">
            <p:pic>
              <p:nvPicPr>
                <p:cNvPr id="25" name="Ink 24">
                  <a:extLst>
                    <a:ext uri="{FF2B5EF4-FFF2-40B4-BE49-F238E27FC236}">
                      <a16:creationId xmlns:a16="http://schemas.microsoft.com/office/drawing/2014/main" id="{07E91D49-4C66-42A1-93D4-0C1A33F0304E}"/>
                    </a:ext>
                  </a:extLst>
                </p:cNvPr>
                <p:cNvPicPr/>
                <p:nvPr/>
              </p:nvPicPr>
              <p:blipFill>
                <a:blip r:embed="rId36"/>
                <a:stretch>
                  <a:fillRect/>
                </a:stretch>
              </p:blipFill>
              <p:spPr>
                <a:xfrm>
                  <a:off x="9604749" y="2467183"/>
                  <a:ext cx="178920" cy="2376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6" name="Ink 25">
                  <a:extLst>
                    <a:ext uri="{FF2B5EF4-FFF2-40B4-BE49-F238E27FC236}">
                      <a16:creationId xmlns:a16="http://schemas.microsoft.com/office/drawing/2014/main" id="{8808C619-9C11-43EE-B1D7-A746E1AD012C}"/>
                    </a:ext>
                  </a:extLst>
                </p14:cNvPr>
                <p14:cNvContentPartPr/>
                <p14:nvPr/>
              </p14:nvContentPartPr>
              <p14:xfrm>
                <a:off x="9600789" y="2612263"/>
                <a:ext cx="103320" cy="26280"/>
              </p14:xfrm>
            </p:contentPart>
          </mc:Choice>
          <mc:Fallback xmlns="">
            <p:pic>
              <p:nvPicPr>
                <p:cNvPr id="26" name="Ink 25">
                  <a:extLst>
                    <a:ext uri="{FF2B5EF4-FFF2-40B4-BE49-F238E27FC236}">
                      <a16:creationId xmlns:a16="http://schemas.microsoft.com/office/drawing/2014/main" id="{8808C619-9C11-43EE-B1D7-A746E1AD012C}"/>
                    </a:ext>
                  </a:extLst>
                </p:cNvPr>
                <p:cNvPicPr/>
                <p:nvPr/>
              </p:nvPicPr>
              <p:blipFill>
                <a:blip r:embed="rId38"/>
                <a:stretch>
                  <a:fillRect/>
                </a:stretch>
              </p:blipFill>
              <p:spPr>
                <a:xfrm>
                  <a:off x="9592149" y="2603623"/>
                  <a:ext cx="120960" cy="4392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7" name="Ink 26">
                  <a:extLst>
                    <a:ext uri="{FF2B5EF4-FFF2-40B4-BE49-F238E27FC236}">
                      <a16:creationId xmlns:a16="http://schemas.microsoft.com/office/drawing/2014/main" id="{7F52C3BD-A3AE-4523-94EB-7108FD7D52C9}"/>
                    </a:ext>
                  </a:extLst>
                </p14:cNvPr>
                <p14:cNvContentPartPr/>
                <p14:nvPr/>
              </p14:nvContentPartPr>
              <p14:xfrm>
                <a:off x="9748749" y="2459983"/>
                <a:ext cx="230760" cy="229680"/>
              </p14:xfrm>
            </p:contentPart>
          </mc:Choice>
          <mc:Fallback xmlns="">
            <p:pic>
              <p:nvPicPr>
                <p:cNvPr id="27" name="Ink 26">
                  <a:extLst>
                    <a:ext uri="{FF2B5EF4-FFF2-40B4-BE49-F238E27FC236}">
                      <a16:creationId xmlns:a16="http://schemas.microsoft.com/office/drawing/2014/main" id="{7F52C3BD-A3AE-4523-94EB-7108FD7D52C9}"/>
                    </a:ext>
                  </a:extLst>
                </p:cNvPr>
                <p:cNvPicPr/>
                <p:nvPr/>
              </p:nvPicPr>
              <p:blipFill>
                <a:blip r:embed="rId40"/>
                <a:stretch>
                  <a:fillRect/>
                </a:stretch>
              </p:blipFill>
              <p:spPr>
                <a:xfrm>
                  <a:off x="9740109" y="2450983"/>
                  <a:ext cx="248400" cy="24732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28" name="Ink 27">
                  <a:extLst>
                    <a:ext uri="{FF2B5EF4-FFF2-40B4-BE49-F238E27FC236}">
                      <a16:creationId xmlns:a16="http://schemas.microsoft.com/office/drawing/2014/main" id="{D39206E7-20AF-4A4C-81D1-00957615829E}"/>
                    </a:ext>
                  </a:extLst>
                </p14:cNvPr>
                <p14:cNvContentPartPr/>
                <p14:nvPr/>
              </p14:nvContentPartPr>
              <p14:xfrm>
                <a:off x="10026309" y="2520463"/>
                <a:ext cx="65160" cy="86760"/>
              </p14:xfrm>
            </p:contentPart>
          </mc:Choice>
          <mc:Fallback xmlns="">
            <p:pic>
              <p:nvPicPr>
                <p:cNvPr id="28" name="Ink 27">
                  <a:extLst>
                    <a:ext uri="{FF2B5EF4-FFF2-40B4-BE49-F238E27FC236}">
                      <a16:creationId xmlns:a16="http://schemas.microsoft.com/office/drawing/2014/main" id="{D39206E7-20AF-4A4C-81D1-00957615829E}"/>
                    </a:ext>
                  </a:extLst>
                </p:cNvPr>
                <p:cNvPicPr/>
                <p:nvPr/>
              </p:nvPicPr>
              <p:blipFill>
                <a:blip r:embed="rId42"/>
                <a:stretch>
                  <a:fillRect/>
                </a:stretch>
              </p:blipFill>
              <p:spPr>
                <a:xfrm>
                  <a:off x="10017309" y="2511823"/>
                  <a:ext cx="82800" cy="10440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29" name="Ink 28">
                  <a:extLst>
                    <a:ext uri="{FF2B5EF4-FFF2-40B4-BE49-F238E27FC236}">
                      <a16:creationId xmlns:a16="http://schemas.microsoft.com/office/drawing/2014/main" id="{7EEEB644-BECB-4E1B-8D86-F06D4906A8DF}"/>
                    </a:ext>
                  </a:extLst>
                </p14:cNvPr>
                <p14:cNvContentPartPr/>
                <p14:nvPr/>
              </p14:nvContentPartPr>
              <p14:xfrm>
                <a:off x="10096869" y="2524063"/>
                <a:ext cx="153000" cy="86040"/>
              </p14:xfrm>
            </p:contentPart>
          </mc:Choice>
          <mc:Fallback xmlns="">
            <p:pic>
              <p:nvPicPr>
                <p:cNvPr id="29" name="Ink 28">
                  <a:extLst>
                    <a:ext uri="{FF2B5EF4-FFF2-40B4-BE49-F238E27FC236}">
                      <a16:creationId xmlns:a16="http://schemas.microsoft.com/office/drawing/2014/main" id="{7EEEB644-BECB-4E1B-8D86-F06D4906A8DF}"/>
                    </a:ext>
                  </a:extLst>
                </p:cNvPr>
                <p:cNvPicPr/>
                <p:nvPr/>
              </p:nvPicPr>
              <p:blipFill>
                <a:blip r:embed="rId44"/>
                <a:stretch>
                  <a:fillRect/>
                </a:stretch>
              </p:blipFill>
              <p:spPr>
                <a:xfrm>
                  <a:off x="10088229" y="2515423"/>
                  <a:ext cx="170640" cy="10368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0" name="Ink 29">
                  <a:extLst>
                    <a:ext uri="{FF2B5EF4-FFF2-40B4-BE49-F238E27FC236}">
                      <a16:creationId xmlns:a16="http://schemas.microsoft.com/office/drawing/2014/main" id="{4AD65BD7-EF1C-4954-8446-D2B63D4CC441}"/>
                    </a:ext>
                  </a:extLst>
                </p14:cNvPr>
                <p14:cNvContentPartPr/>
                <p14:nvPr/>
              </p14:nvContentPartPr>
              <p14:xfrm>
                <a:off x="10268589" y="2442703"/>
                <a:ext cx="313920" cy="180360"/>
              </p14:xfrm>
            </p:contentPart>
          </mc:Choice>
          <mc:Fallback xmlns="">
            <p:pic>
              <p:nvPicPr>
                <p:cNvPr id="30" name="Ink 29">
                  <a:extLst>
                    <a:ext uri="{FF2B5EF4-FFF2-40B4-BE49-F238E27FC236}">
                      <a16:creationId xmlns:a16="http://schemas.microsoft.com/office/drawing/2014/main" id="{4AD65BD7-EF1C-4954-8446-D2B63D4CC441}"/>
                    </a:ext>
                  </a:extLst>
                </p:cNvPr>
                <p:cNvPicPr/>
                <p:nvPr/>
              </p:nvPicPr>
              <p:blipFill>
                <a:blip r:embed="rId46"/>
                <a:stretch>
                  <a:fillRect/>
                </a:stretch>
              </p:blipFill>
              <p:spPr>
                <a:xfrm>
                  <a:off x="10259589" y="2433703"/>
                  <a:ext cx="331560" cy="19800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31" name="Ink 30">
                  <a:extLst>
                    <a:ext uri="{FF2B5EF4-FFF2-40B4-BE49-F238E27FC236}">
                      <a16:creationId xmlns:a16="http://schemas.microsoft.com/office/drawing/2014/main" id="{E36E0DFC-1A3A-488C-AA21-01AE9DFB7C29}"/>
                    </a:ext>
                  </a:extLst>
                </p14:cNvPr>
                <p14:cNvContentPartPr/>
                <p14:nvPr/>
              </p14:nvContentPartPr>
              <p14:xfrm>
                <a:off x="10608069" y="2494543"/>
                <a:ext cx="146160" cy="129240"/>
              </p14:xfrm>
            </p:contentPart>
          </mc:Choice>
          <mc:Fallback xmlns="">
            <p:pic>
              <p:nvPicPr>
                <p:cNvPr id="31" name="Ink 30">
                  <a:extLst>
                    <a:ext uri="{FF2B5EF4-FFF2-40B4-BE49-F238E27FC236}">
                      <a16:creationId xmlns:a16="http://schemas.microsoft.com/office/drawing/2014/main" id="{E36E0DFC-1A3A-488C-AA21-01AE9DFB7C29}"/>
                    </a:ext>
                  </a:extLst>
                </p:cNvPr>
                <p:cNvPicPr/>
                <p:nvPr/>
              </p:nvPicPr>
              <p:blipFill>
                <a:blip r:embed="rId48"/>
                <a:stretch>
                  <a:fillRect/>
                </a:stretch>
              </p:blipFill>
              <p:spPr>
                <a:xfrm>
                  <a:off x="10599429" y="2485543"/>
                  <a:ext cx="163800" cy="14688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2" name="Ink 31">
                  <a:extLst>
                    <a:ext uri="{FF2B5EF4-FFF2-40B4-BE49-F238E27FC236}">
                      <a16:creationId xmlns:a16="http://schemas.microsoft.com/office/drawing/2014/main" id="{813E07A4-A877-4D83-9849-58167488AB02}"/>
                    </a:ext>
                  </a:extLst>
                </p14:cNvPr>
                <p14:cNvContentPartPr/>
                <p14:nvPr/>
              </p14:nvContentPartPr>
              <p14:xfrm>
                <a:off x="10898949" y="2507863"/>
                <a:ext cx="34920" cy="145800"/>
              </p14:xfrm>
            </p:contentPart>
          </mc:Choice>
          <mc:Fallback xmlns="">
            <p:pic>
              <p:nvPicPr>
                <p:cNvPr id="32" name="Ink 31">
                  <a:extLst>
                    <a:ext uri="{FF2B5EF4-FFF2-40B4-BE49-F238E27FC236}">
                      <a16:creationId xmlns:a16="http://schemas.microsoft.com/office/drawing/2014/main" id="{813E07A4-A877-4D83-9849-58167488AB02}"/>
                    </a:ext>
                  </a:extLst>
                </p:cNvPr>
                <p:cNvPicPr/>
                <p:nvPr/>
              </p:nvPicPr>
              <p:blipFill>
                <a:blip r:embed="rId50"/>
                <a:stretch>
                  <a:fillRect/>
                </a:stretch>
              </p:blipFill>
              <p:spPr>
                <a:xfrm>
                  <a:off x="10889949" y="2498863"/>
                  <a:ext cx="5256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33" name="Ink 32">
                  <a:extLst>
                    <a:ext uri="{FF2B5EF4-FFF2-40B4-BE49-F238E27FC236}">
                      <a16:creationId xmlns:a16="http://schemas.microsoft.com/office/drawing/2014/main" id="{428D21BD-1BF9-49F1-AE56-CAC4D08930DF}"/>
                    </a:ext>
                  </a:extLst>
                </p14:cNvPr>
                <p14:cNvContentPartPr/>
                <p14:nvPr/>
              </p14:nvContentPartPr>
              <p14:xfrm>
                <a:off x="10972389" y="2455303"/>
                <a:ext cx="360" cy="5760"/>
              </p14:xfrm>
            </p:contentPart>
          </mc:Choice>
          <mc:Fallback xmlns="">
            <p:pic>
              <p:nvPicPr>
                <p:cNvPr id="33" name="Ink 32">
                  <a:extLst>
                    <a:ext uri="{FF2B5EF4-FFF2-40B4-BE49-F238E27FC236}">
                      <a16:creationId xmlns:a16="http://schemas.microsoft.com/office/drawing/2014/main" id="{428D21BD-1BF9-49F1-AE56-CAC4D08930DF}"/>
                    </a:ext>
                  </a:extLst>
                </p:cNvPr>
                <p:cNvPicPr/>
                <p:nvPr/>
              </p:nvPicPr>
              <p:blipFill>
                <a:blip r:embed="rId52"/>
                <a:stretch>
                  <a:fillRect/>
                </a:stretch>
              </p:blipFill>
              <p:spPr>
                <a:xfrm>
                  <a:off x="10963389" y="2446663"/>
                  <a:ext cx="18000" cy="2340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34" name="Ink 33">
                  <a:extLst>
                    <a:ext uri="{FF2B5EF4-FFF2-40B4-BE49-F238E27FC236}">
                      <a16:creationId xmlns:a16="http://schemas.microsoft.com/office/drawing/2014/main" id="{D94E6A76-839F-4F7E-87FD-1742698C0F86}"/>
                    </a:ext>
                  </a:extLst>
                </p14:cNvPr>
                <p14:cNvContentPartPr/>
                <p14:nvPr/>
              </p14:nvContentPartPr>
              <p14:xfrm>
                <a:off x="10982109" y="2520463"/>
                <a:ext cx="69120" cy="104400"/>
              </p14:xfrm>
            </p:contentPart>
          </mc:Choice>
          <mc:Fallback xmlns="">
            <p:pic>
              <p:nvPicPr>
                <p:cNvPr id="34" name="Ink 33">
                  <a:extLst>
                    <a:ext uri="{FF2B5EF4-FFF2-40B4-BE49-F238E27FC236}">
                      <a16:creationId xmlns:a16="http://schemas.microsoft.com/office/drawing/2014/main" id="{D94E6A76-839F-4F7E-87FD-1742698C0F86}"/>
                    </a:ext>
                  </a:extLst>
                </p:cNvPr>
                <p:cNvPicPr/>
                <p:nvPr/>
              </p:nvPicPr>
              <p:blipFill>
                <a:blip r:embed="rId54"/>
                <a:stretch>
                  <a:fillRect/>
                </a:stretch>
              </p:blipFill>
              <p:spPr>
                <a:xfrm>
                  <a:off x="10973109" y="2511823"/>
                  <a:ext cx="86760" cy="12204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35" name="Ink 34">
                  <a:extLst>
                    <a:ext uri="{FF2B5EF4-FFF2-40B4-BE49-F238E27FC236}">
                      <a16:creationId xmlns:a16="http://schemas.microsoft.com/office/drawing/2014/main" id="{632398EC-29F9-425A-9AAD-FFE035C07A7B}"/>
                    </a:ext>
                  </a:extLst>
                </p14:cNvPr>
                <p14:cNvContentPartPr/>
                <p14:nvPr/>
              </p14:nvContentPartPr>
              <p14:xfrm>
                <a:off x="11216829" y="2390143"/>
                <a:ext cx="98280" cy="185760"/>
              </p14:xfrm>
            </p:contentPart>
          </mc:Choice>
          <mc:Fallback xmlns="">
            <p:pic>
              <p:nvPicPr>
                <p:cNvPr id="35" name="Ink 34">
                  <a:extLst>
                    <a:ext uri="{FF2B5EF4-FFF2-40B4-BE49-F238E27FC236}">
                      <a16:creationId xmlns:a16="http://schemas.microsoft.com/office/drawing/2014/main" id="{632398EC-29F9-425A-9AAD-FFE035C07A7B}"/>
                    </a:ext>
                  </a:extLst>
                </p:cNvPr>
                <p:cNvPicPr/>
                <p:nvPr/>
              </p:nvPicPr>
              <p:blipFill>
                <a:blip r:embed="rId56"/>
                <a:stretch>
                  <a:fillRect/>
                </a:stretch>
              </p:blipFill>
              <p:spPr>
                <a:xfrm>
                  <a:off x="11207829" y="2381503"/>
                  <a:ext cx="115920" cy="20340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36" name="Ink 35">
                  <a:extLst>
                    <a:ext uri="{FF2B5EF4-FFF2-40B4-BE49-F238E27FC236}">
                      <a16:creationId xmlns:a16="http://schemas.microsoft.com/office/drawing/2014/main" id="{3E61128C-44F3-431A-A3B0-476DDB7EA8E1}"/>
                    </a:ext>
                  </a:extLst>
                </p14:cNvPr>
                <p14:cNvContentPartPr/>
                <p14:nvPr/>
              </p14:nvContentPartPr>
              <p14:xfrm>
                <a:off x="11344269" y="2416423"/>
                <a:ext cx="72720" cy="159480"/>
              </p14:xfrm>
            </p:contentPart>
          </mc:Choice>
          <mc:Fallback xmlns="">
            <p:pic>
              <p:nvPicPr>
                <p:cNvPr id="36" name="Ink 35">
                  <a:extLst>
                    <a:ext uri="{FF2B5EF4-FFF2-40B4-BE49-F238E27FC236}">
                      <a16:creationId xmlns:a16="http://schemas.microsoft.com/office/drawing/2014/main" id="{3E61128C-44F3-431A-A3B0-476DDB7EA8E1}"/>
                    </a:ext>
                  </a:extLst>
                </p:cNvPr>
                <p:cNvPicPr/>
                <p:nvPr/>
              </p:nvPicPr>
              <p:blipFill>
                <a:blip r:embed="rId58"/>
                <a:stretch>
                  <a:fillRect/>
                </a:stretch>
              </p:blipFill>
              <p:spPr>
                <a:xfrm>
                  <a:off x="11335629" y="2407423"/>
                  <a:ext cx="90360" cy="17712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37" name="Ink 36">
                  <a:extLst>
                    <a:ext uri="{FF2B5EF4-FFF2-40B4-BE49-F238E27FC236}">
                      <a16:creationId xmlns:a16="http://schemas.microsoft.com/office/drawing/2014/main" id="{08FC9DAC-BA4D-4CEF-AD3E-AD14A35EBCF9}"/>
                    </a:ext>
                  </a:extLst>
                </p14:cNvPr>
                <p14:cNvContentPartPr/>
                <p14:nvPr/>
              </p14:nvContentPartPr>
              <p14:xfrm>
                <a:off x="11363349" y="2384743"/>
                <a:ext cx="285120" cy="303480"/>
              </p14:xfrm>
            </p:contentPart>
          </mc:Choice>
          <mc:Fallback xmlns="">
            <p:pic>
              <p:nvPicPr>
                <p:cNvPr id="37" name="Ink 36">
                  <a:extLst>
                    <a:ext uri="{FF2B5EF4-FFF2-40B4-BE49-F238E27FC236}">
                      <a16:creationId xmlns:a16="http://schemas.microsoft.com/office/drawing/2014/main" id="{08FC9DAC-BA4D-4CEF-AD3E-AD14A35EBCF9}"/>
                    </a:ext>
                  </a:extLst>
                </p:cNvPr>
                <p:cNvPicPr/>
                <p:nvPr/>
              </p:nvPicPr>
              <p:blipFill>
                <a:blip r:embed="rId60"/>
                <a:stretch>
                  <a:fillRect/>
                </a:stretch>
              </p:blipFill>
              <p:spPr>
                <a:xfrm>
                  <a:off x="11354349" y="2375743"/>
                  <a:ext cx="302760" cy="321120"/>
                </a:xfrm>
                <a:prstGeom prst="rect">
                  <a:avLst/>
                </a:prstGeom>
              </p:spPr>
            </p:pic>
          </mc:Fallback>
        </mc:AlternateContent>
      </p:grpSp>
    </p:spTree>
    <p:extLst>
      <p:ext uri="{BB962C8B-B14F-4D97-AF65-F5344CB8AC3E}">
        <p14:creationId xmlns:p14="http://schemas.microsoft.com/office/powerpoint/2010/main" val="1502743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B6134CF-3D97-4B8F-8201-EBF67A9CE4F6}"/>
              </a:ext>
            </a:extLst>
          </p:cNvPr>
          <p:cNvSpPr>
            <a:spLocks noGrp="1"/>
          </p:cNvSpPr>
          <p:nvPr>
            <p:ph type="title"/>
          </p:nvPr>
        </p:nvSpPr>
        <p:spPr/>
        <p:txBody>
          <a:bodyPr/>
          <a:lstStyle/>
          <a:p>
            <a:r>
              <a:rPr lang="en-US" dirty="0"/>
              <a:t>Today’s Class: Ensembles Motivation</a:t>
            </a:r>
          </a:p>
        </p:txBody>
      </p:sp>
      <p:sp>
        <p:nvSpPr>
          <p:cNvPr id="4" name="Content Placeholder 3">
            <a:extLst>
              <a:ext uri="{FF2B5EF4-FFF2-40B4-BE49-F238E27FC236}">
                <a16:creationId xmlns:a16="http://schemas.microsoft.com/office/drawing/2014/main" id="{CCA588A1-D4D4-48CF-92B9-34C4194FB3AD}"/>
              </a:ext>
            </a:extLst>
          </p:cNvPr>
          <p:cNvSpPr>
            <a:spLocks noGrp="1"/>
          </p:cNvSpPr>
          <p:nvPr>
            <p:ph sz="half" idx="1"/>
          </p:nvPr>
        </p:nvSpPr>
        <p:spPr>
          <a:xfrm>
            <a:off x="485894" y="1013747"/>
            <a:ext cx="10904919" cy="5582995"/>
          </a:xfrm>
        </p:spPr>
        <p:txBody>
          <a:bodyPr>
            <a:normAutofit/>
          </a:bodyPr>
          <a:lstStyle/>
          <a:p>
            <a:r>
              <a:rPr lang="en-US" sz="2800" dirty="0"/>
              <a:t>Imagine a team of engineers working on solving a problem</a:t>
            </a:r>
          </a:p>
          <a:p>
            <a:pPr lvl="1"/>
            <a:r>
              <a:rPr lang="en-US" sz="2600" dirty="0"/>
              <a:t>Each of them have different strengths and together they can do better</a:t>
            </a:r>
          </a:p>
          <a:p>
            <a:pPr lvl="1"/>
            <a:r>
              <a:rPr lang="en-US" sz="2600" dirty="0"/>
              <a:t>This is roughly the motivation in building the ensemble of ML models </a:t>
            </a:r>
          </a:p>
          <a:p>
            <a:r>
              <a:rPr lang="en-US" sz="2800" dirty="0"/>
              <a:t>If we have multiple weak classifiers, can we expect their combination to do better?</a:t>
            </a:r>
          </a:p>
          <a:p>
            <a:pPr lvl="1"/>
            <a:r>
              <a:rPr lang="en-US" sz="2400" dirty="0"/>
              <a:t>Yes, if they are good in different areas. We combine their predictions </a:t>
            </a:r>
          </a:p>
          <a:p>
            <a:pPr lvl="1"/>
            <a:r>
              <a:rPr lang="en-US" sz="2400" dirty="0"/>
              <a:t>Combination of learners to increase accuracy and reduce overfitting.</a:t>
            </a:r>
          </a:p>
          <a:p>
            <a:pPr lvl="1"/>
            <a:r>
              <a:rPr lang="en-US" sz="2400" dirty="0"/>
              <a:t>Main causes of error in learning: noise, bias, variance. Ensembles help reduce those factors. </a:t>
            </a:r>
          </a:p>
          <a:p>
            <a:pPr lvl="1"/>
            <a:r>
              <a:rPr lang="en-US" sz="2400" dirty="0"/>
              <a:t>Improves stability of machine learning models. </a:t>
            </a:r>
          </a:p>
        </p:txBody>
      </p:sp>
    </p:spTree>
    <p:extLst>
      <p:ext uri="{BB962C8B-B14F-4D97-AF65-F5344CB8AC3E}">
        <p14:creationId xmlns:p14="http://schemas.microsoft.com/office/powerpoint/2010/main" val="37083106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EDACB3-C0DC-403D-84F3-DBF67DC316C5}"/>
              </a:ext>
            </a:extLst>
          </p:cNvPr>
          <p:cNvSpPr>
            <a:spLocks noGrp="1"/>
          </p:cNvSpPr>
          <p:nvPr>
            <p:ph type="title"/>
          </p:nvPr>
        </p:nvSpPr>
        <p:spPr/>
        <p:txBody>
          <a:bodyPr/>
          <a:lstStyle/>
          <a:p>
            <a:r>
              <a:rPr lang="en-US" dirty="0"/>
              <a:t>AdaBoost Algorithm Continued</a:t>
            </a:r>
          </a:p>
        </p:txBody>
      </p:sp>
      <p:sp>
        <p:nvSpPr>
          <p:cNvPr id="3" name="Content Placeholder 2">
            <a:extLst>
              <a:ext uri="{FF2B5EF4-FFF2-40B4-BE49-F238E27FC236}">
                <a16:creationId xmlns:a16="http://schemas.microsoft.com/office/drawing/2014/main" id="{4FA7530E-FB7A-49EB-A0AB-B2D3C165D08D}"/>
              </a:ext>
            </a:extLst>
          </p:cNvPr>
          <p:cNvSpPr>
            <a:spLocks noGrp="1"/>
          </p:cNvSpPr>
          <p:nvPr>
            <p:ph sz="half" idx="1"/>
          </p:nvPr>
        </p:nvSpPr>
        <p:spPr/>
        <p:txBody>
          <a:bodyPr>
            <a:normAutofit/>
          </a:bodyPr>
          <a:lstStyle/>
          <a:p>
            <a:r>
              <a:rPr lang="en-US" altLang="en-US" sz="2800" dirty="0"/>
              <a:t> Weight update of training data:</a:t>
            </a:r>
          </a:p>
          <a:p>
            <a:endParaRPr lang="en-US" altLang="en-US" sz="2800" dirty="0"/>
          </a:p>
          <a:p>
            <a:endParaRPr lang="en-US" altLang="en-US" sz="2800" dirty="0"/>
          </a:p>
          <a:p>
            <a:r>
              <a:rPr lang="en-US" altLang="en-US" sz="2800" dirty="0"/>
              <a:t>If any intermediate rounds produce error rate higher than 50%, the weights are reverted back to 1/n and the resampling procedure is repeated</a:t>
            </a:r>
          </a:p>
          <a:p>
            <a:r>
              <a:rPr lang="en-US" altLang="en-US" sz="2800" dirty="0"/>
              <a:t>Classification:</a:t>
            </a:r>
          </a:p>
          <a:p>
            <a:endParaRPr lang="en-US" dirty="0"/>
          </a:p>
        </p:txBody>
      </p:sp>
      <mc:AlternateContent xmlns:mc="http://schemas.openxmlformats.org/markup-compatibility/2006" xmlns:a14="http://schemas.microsoft.com/office/drawing/2010/main">
        <mc:Choice Requires="a14">
          <p:sp>
            <p:nvSpPr>
              <p:cNvPr id="4" name="Object 2">
                <a:extLst>
                  <a:ext uri="{FF2B5EF4-FFF2-40B4-BE49-F238E27FC236}">
                    <a16:creationId xmlns:a16="http://schemas.microsoft.com/office/drawing/2014/main" id="{5EBF0694-72A3-41E6-B3B7-8D8ED57D4B97}"/>
                  </a:ext>
                </a:extLst>
              </p:cNvPr>
              <p:cNvSpPr txBox="1">
                <a:spLocks/>
              </p:cNvSpPr>
              <p:nvPr/>
            </p:nvSpPr>
            <p:spPr bwMode="auto">
              <a:xfrm>
                <a:off x="5810403" y="1035702"/>
                <a:ext cx="5791200" cy="1800225"/>
              </a:xfrm>
              <a:prstGeom prst="rect">
                <a:avLst/>
              </a:prstGeom>
              <a:noFill/>
              <a:ln>
                <a:noFill/>
              </a:ln>
              <a:effectLst/>
            </p:spPr>
            <p:txBody>
              <a:bodyPr vert="horz" lIns="91440" tIns="45720" rIns="91440" bIns="45720" rtlCol="0" anchor="ctr">
                <a:noAutofit/>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pPr>
                  <a:buFont typeface="Wingdings 2" charset="2"/>
                  <a:buNone/>
                </a:pPr>
                <a14:m>
                  <m:oMathPara xmlns:m="http://schemas.openxmlformats.org/officeDocument/2006/math">
                    <m:oMathParaPr>
                      <m:jc m:val="left"/>
                    </m:oMathParaPr>
                    <m:oMath xmlns:m="http://schemas.openxmlformats.org/officeDocument/2006/math">
                      <m:sSup>
                        <m:sSupPr>
                          <m:ctrlPr>
                            <a:rPr lang="en-US" sz="2400" i="1" smtClean="0">
                              <a:solidFill>
                                <a:srgbClr val="000000"/>
                              </a:solidFill>
                              <a:latin typeface="Cambria Math" panose="02040503050406030204" pitchFamily="18" charset="0"/>
                            </a:rPr>
                          </m:ctrlPr>
                        </m:sSupPr>
                        <m:e>
                          <m:sSub>
                            <m:sSubPr>
                              <m:ctrlPr>
                                <a:rPr lang="en-US" sz="2400" i="1" smtClean="0">
                                  <a:solidFill>
                                    <a:srgbClr val="000000"/>
                                  </a:solidFill>
                                  <a:latin typeface="Cambria Math" panose="02040503050406030204" pitchFamily="18" charset="0"/>
                                </a:rPr>
                              </m:ctrlPr>
                            </m:sSubPr>
                            <m:e>
                              <m:r>
                                <a:rPr lang="en-US" sz="2400" i="1">
                                  <a:solidFill>
                                    <a:srgbClr val="000000"/>
                                  </a:solidFill>
                                  <a:latin typeface="Cambria Math" panose="02040503050406030204" pitchFamily="18" charset="0"/>
                                </a:rPr>
                                <m:t>𝑤</m:t>
                              </m:r>
                            </m:e>
                            <m:sub>
                              <m:r>
                                <a:rPr lang="en-US" sz="2400" i="1" smtClean="0">
                                  <a:solidFill>
                                    <a:srgbClr val="000000"/>
                                  </a:solidFill>
                                  <a:latin typeface="Cambria Math" panose="02040503050406030204" pitchFamily="18" charset="0"/>
                                </a:rPr>
                                <m:t>𝑗</m:t>
                              </m:r>
                            </m:sub>
                          </m:sSub>
                        </m:e>
                        <m:sup>
                          <m:r>
                            <a:rPr lang="en-US" sz="2400" i="1">
                              <a:solidFill>
                                <a:srgbClr val="000000"/>
                              </a:solidFill>
                              <a:latin typeface="Cambria Math" panose="02040503050406030204" pitchFamily="18" charset="0"/>
                            </a:rPr>
                            <m:t>(</m:t>
                          </m:r>
                          <m:r>
                            <a:rPr lang="en-US" sz="2400" i="1" smtClean="0">
                              <a:solidFill>
                                <a:srgbClr val="000000"/>
                              </a:solidFill>
                              <a:latin typeface="Cambria Math" panose="02040503050406030204" pitchFamily="18" charset="0"/>
                            </a:rPr>
                            <m:t>𝑖</m:t>
                          </m:r>
                          <m:r>
                            <a:rPr lang="en-US" sz="2400" i="1">
                              <a:solidFill>
                                <a:srgbClr val="000000"/>
                              </a:solidFill>
                              <a:latin typeface="Cambria Math" panose="02040503050406030204" pitchFamily="18" charset="0"/>
                            </a:rPr>
                            <m:t>+1)</m:t>
                          </m:r>
                        </m:sup>
                      </m:sSup>
                      <m:r>
                        <a:rPr lang="en-US" sz="2400" i="1">
                          <a:solidFill>
                            <a:srgbClr val="000000"/>
                          </a:solidFill>
                          <a:latin typeface="Cambria Math" panose="02040503050406030204" pitchFamily="18" charset="0"/>
                        </a:rPr>
                        <m:t>=</m:t>
                      </m:r>
                      <m:f>
                        <m:fPr>
                          <m:ctrlPr>
                            <a:rPr lang="en-US" sz="2400" i="1">
                              <a:solidFill>
                                <a:srgbClr val="000000"/>
                              </a:solidFill>
                              <a:latin typeface="Cambria Math" panose="02040503050406030204" pitchFamily="18" charset="0"/>
                            </a:rPr>
                          </m:ctrlPr>
                        </m:fPr>
                        <m:num>
                          <m:sSubSup>
                            <m:sSubSupPr>
                              <m:ctrlPr>
                                <a:rPr lang="en-US" sz="2400" i="1">
                                  <a:solidFill>
                                    <a:srgbClr val="000000"/>
                                  </a:solidFill>
                                  <a:latin typeface="Cambria Math" panose="02040503050406030204" pitchFamily="18" charset="0"/>
                                </a:rPr>
                              </m:ctrlPr>
                            </m:sSubSupPr>
                            <m:e>
                              <m:r>
                                <a:rPr lang="en-US" sz="2400" i="1">
                                  <a:solidFill>
                                    <a:srgbClr val="000000"/>
                                  </a:solidFill>
                                  <a:latin typeface="Cambria Math" panose="02040503050406030204" pitchFamily="18" charset="0"/>
                                </a:rPr>
                                <m:t>𝑤</m:t>
                              </m:r>
                            </m:e>
                            <m:sub>
                              <m:r>
                                <a:rPr lang="en-US" sz="2400" i="1" smtClean="0">
                                  <a:solidFill>
                                    <a:srgbClr val="000000"/>
                                  </a:solidFill>
                                  <a:latin typeface="Cambria Math" panose="02040503050406030204" pitchFamily="18" charset="0"/>
                                </a:rPr>
                                <m:t>𝑗</m:t>
                              </m:r>
                            </m:sub>
                            <m:sup>
                              <m:r>
                                <a:rPr lang="en-US" sz="2400" i="1">
                                  <a:solidFill>
                                    <a:srgbClr val="000000"/>
                                  </a:solidFill>
                                  <a:latin typeface="Cambria Math" panose="02040503050406030204" pitchFamily="18" charset="0"/>
                                </a:rPr>
                                <m:t>(</m:t>
                              </m:r>
                              <m:r>
                                <a:rPr lang="en-US" sz="2400" i="1" smtClean="0">
                                  <a:solidFill>
                                    <a:srgbClr val="000000"/>
                                  </a:solidFill>
                                  <a:latin typeface="Cambria Math" panose="02040503050406030204" pitchFamily="18" charset="0"/>
                                </a:rPr>
                                <m:t>𝑖</m:t>
                              </m:r>
                              <m:r>
                                <a:rPr lang="en-US" sz="2400" i="1">
                                  <a:solidFill>
                                    <a:srgbClr val="000000"/>
                                  </a:solidFill>
                                  <a:latin typeface="Cambria Math" panose="02040503050406030204" pitchFamily="18" charset="0"/>
                                </a:rPr>
                                <m:t>)</m:t>
                              </m:r>
                            </m:sup>
                          </m:sSubSup>
                        </m:num>
                        <m:den>
                          <m:sSub>
                            <m:sSubPr>
                              <m:ctrlPr>
                                <a:rPr lang="en-US" sz="2400" i="1">
                                  <a:solidFill>
                                    <a:srgbClr val="000000"/>
                                  </a:solidFill>
                                  <a:latin typeface="Cambria Math" panose="02040503050406030204" pitchFamily="18" charset="0"/>
                                </a:rPr>
                              </m:ctrlPr>
                            </m:sSubPr>
                            <m:e>
                              <m:r>
                                <a:rPr lang="en-US" sz="2400" i="1">
                                  <a:solidFill>
                                    <a:srgbClr val="000000"/>
                                  </a:solidFill>
                                  <a:latin typeface="Cambria Math" panose="02040503050406030204" pitchFamily="18" charset="0"/>
                                </a:rPr>
                                <m:t>𝑍</m:t>
                              </m:r>
                            </m:e>
                            <m:sub>
                              <m:r>
                                <a:rPr lang="en-US" sz="2400" i="1" smtClean="0">
                                  <a:solidFill>
                                    <a:srgbClr val="000000"/>
                                  </a:solidFill>
                                  <a:latin typeface="Cambria Math" panose="02040503050406030204" pitchFamily="18" charset="0"/>
                                </a:rPr>
                                <m:t>𝑖</m:t>
                              </m:r>
                            </m:sub>
                          </m:sSub>
                        </m:den>
                      </m:f>
                      <m:d>
                        <m:dPr>
                          <m:begChr m:val="{"/>
                          <m:endChr m:val=""/>
                          <m:ctrlPr>
                            <a:rPr lang="en-US" sz="2400" i="1">
                              <a:solidFill>
                                <a:srgbClr val="000000"/>
                              </a:solidFill>
                              <a:latin typeface="Cambria Math" panose="02040503050406030204" pitchFamily="18" charset="0"/>
                            </a:rPr>
                          </m:ctrlPr>
                        </m:dPr>
                        <m:e>
                          <m:m>
                            <m:mPr>
                              <m:plcHide m:val="on"/>
                              <m:mcs>
                                <m:mc>
                                  <m:mcPr>
                                    <m:count m:val="2"/>
                                    <m:mcJc m:val="center"/>
                                  </m:mcPr>
                                </m:mc>
                              </m:mcs>
                              <m:ctrlPr>
                                <a:rPr lang="en-US" sz="2400" i="1">
                                  <a:solidFill>
                                    <a:srgbClr val="000000"/>
                                  </a:solidFill>
                                  <a:latin typeface="Cambria Math" panose="02040503050406030204" pitchFamily="18" charset="0"/>
                                </a:rPr>
                              </m:ctrlPr>
                            </m:mPr>
                            <m:mr>
                              <m:e>
                                <m:func>
                                  <m:funcPr>
                                    <m:ctrlPr>
                                      <a:rPr lang="en-US" sz="2400" i="1">
                                        <a:solidFill>
                                          <a:srgbClr val="000000"/>
                                        </a:solidFill>
                                        <a:latin typeface="Cambria Math" panose="02040503050406030204" pitchFamily="18" charset="0"/>
                                      </a:rPr>
                                    </m:ctrlPr>
                                  </m:funcPr>
                                  <m:fName>
                                    <m:sSup>
                                      <m:sSupPr>
                                        <m:ctrlPr>
                                          <a:rPr lang="en-US" sz="2400" i="1">
                                            <a:solidFill>
                                              <a:srgbClr val="000000"/>
                                            </a:solidFill>
                                            <a:latin typeface="Cambria Math" panose="02040503050406030204" pitchFamily="18" charset="0"/>
                                          </a:rPr>
                                        </m:ctrlPr>
                                      </m:sSupPr>
                                      <m:e>
                                        <m:r>
                                          <m:rPr>
                                            <m:sty m:val="p"/>
                                          </m:rPr>
                                          <a:rPr lang="en-US" sz="2400">
                                            <a:solidFill>
                                              <a:srgbClr val="000000"/>
                                            </a:solidFill>
                                            <a:latin typeface="Cambria Math" panose="02040503050406030204" pitchFamily="18" charset="0"/>
                                          </a:rPr>
                                          <m:t>exp</m:t>
                                        </m:r>
                                      </m:e>
                                      <m:sup>
                                        <m:r>
                                          <a:rPr lang="en-US" sz="2400" i="1">
                                            <a:solidFill>
                                              <a:srgbClr val="000000"/>
                                            </a:solidFill>
                                            <a:latin typeface="Cambria Math" panose="02040503050406030204" pitchFamily="18" charset="0"/>
                                          </a:rPr>
                                          <m:t>−</m:t>
                                        </m:r>
                                        <m:sSub>
                                          <m:sSubPr>
                                            <m:ctrlPr>
                                              <a:rPr lang="en-US" sz="2400" i="1">
                                                <a:solidFill>
                                                  <a:srgbClr val="000000"/>
                                                </a:solidFill>
                                                <a:latin typeface="Cambria Math" panose="02040503050406030204" pitchFamily="18" charset="0"/>
                                              </a:rPr>
                                            </m:ctrlPr>
                                          </m:sSubPr>
                                          <m:e>
                                            <m:r>
                                              <a:rPr lang="en-US" sz="2400" i="1">
                                                <a:solidFill>
                                                  <a:srgbClr val="000000"/>
                                                </a:solidFill>
                                                <a:latin typeface="Cambria Math" panose="02040503050406030204" pitchFamily="18" charset="0"/>
                                              </a:rPr>
                                              <m:t>𝛼</m:t>
                                            </m:r>
                                          </m:e>
                                          <m:sub>
                                            <m:r>
                                              <a:rPr lang="en-US" sz="2400" i="1" smtClean="0">
                                                <a:solidFill>
                                                  <a:srgbClr val="000000"/>
                                                </a:solidFill>
                                                <a:latin typeface="Cambria Math" panose="02040503050406030204" pitchFamily="18" charset="0"/>
                                              </a:rPr>
                                              <m:t>𝑖</m:t>
                                            </m:r>
                                          </m:sub>
                                        </m:sSub>
                                      </m:sup>
                                    </m:sSup>
                                  </m:fName>
                                  <m:e>
                                    <m:r>
                                      <a:rPr lang="en-US" sz="2400" i="1" smtClean="0">
                                        <a:solidFill>
                                          <a:srgbClr val="000000"/>
                                        </a:solidFill>
                                        <a:latin typeface="Cambria Math" panose="02040503050406030204" pitchFamily="18" charset="0"/>
                                      </a:rPr>
                                      <m:t> </m:t>
                                    </m:r>
                                  </m:e>
                                </m:func>
                              </m:e>
                              <m:e>
                                <m:r>
                                  <m:rPr>
                                    <m:nor/>
                                  </m:rPr>
                                  <a:rPr lang="en-US" sz="2400">
                                    <a:solidFill>
                                      <a:srgbClr val="000000"/>
                                    </a:solidFill>
                                    <a:latin typeface="Cambria Math" panose="02040503050406030204" pitchFamily="18" charset="0"/>
                                  </a:rPr>
                                  <m:t>if</m:t>
                                </m:r>
                                <m:r>
                                  <m:rPr>
                                    <m:nor/>
                                  </m:rPr>
                                  <a:rPr lang="en-US" sz="2400">
                                    <a:solidFill>
                                      <a:srgbClr val="000000"/>
                                    </a:solidFill>
                                    <a:latin typeface="Cambria Math" panose="02040503050406030204" pitchFamily="18" charset="0"/>
                                  </a:rPr>
                                  <m:t> </m:t>
                                </m:r>
                                <m:sSub>
                                  <m:sSubPr>
                                    <m:ctrlPr>
                                      <a:rPr lang="en-US" sz="2400" i="1">
                                        <a:solidFill>
                                          <a:srgbClr val="000000"/>
                                        </a:solidFill>
                                        <a:latin typeface="Cambria Math" panose="02040503050406030204" pitchFamily="18" charset="0"/>
                                      </a:rPr>
                                    </m:ctrlPr>
                                  </m:sSubPr>
                                  <m:e>
                                    <m:r>
                                      <a:rPr lang="en-US" sz="2400" i="1">
                                        <a:solidFill>
                                          <a:srgbClr val="000000"/>
                                        </a:solidFill>
                                        <a:latin typeface="Cambria Math" panose="02040503050406030204" pitchFamily="18" charset="0"/>
                                      </a:rPr>
                                      <m:t>𝐶</m:t>
                                    </m:r>
                                  </m:e>
                                  <m:sub>
                                    <m:r>
                                      <a:rPr lang="en-US" sz="2400" i="1" smtClean="0">
                                        <a:solidFill>
                                          <a:srgbClr val="000000"/>
                                        </a:solidFill>
                                        <a:latin typeface="Cambria Math" panose="02040503050406030204" pitchFamily="18" charset="0"/>
                                      </a:rPr>
                                      <m:t>𝑖</m:t>
                                    </m:r>
                                  </m:sub>
                                </m:sSub>
                                <m:r>
                                  <a:rPr lang="en-US" sz="2400" i="1">
                                    <a:solidFill>
                                      <a:srgbClr val="000000"/>
                                    </a:solidFill>
                                    <a:latin typeface="Cambria Math" panose="02040503050406030204" pitchFamily="18" charset="0"/>
                                  </a:rPr>
                                  <m:t>(</m:t>
                                </m:r>
                                <m:sSub>
                                  <m:sSubPr>
                                    <m:ctrlPr>
                                      <a:rPr lang="en-US" sz="2400" i="1">
                                        <a:solidFill>
                                          <a:srgbClr val="000000"/>
                                        </a:solidFill>
                                        <a:latin typeface="Cambria Math" panose="02040503050406030204" pitchFamily="18" charset="0"/>
                                      </a:rPr>
                                    </m:ctrlPr>
                                  </m:sSubPr>
                                  <m:e>
                                    <m:r>
                                      <a:rPr lang="en-US" sz="2400" i="1">
                                        <a:solidFill>
                                          <a:srgbClr val="000000"/>
                                        </a:solidFill>
                                        <a:latin typeface="Cambria Math" panose="02040503050406030204" pitchFamily="18" charset="0"/>
                                      </a:rPr>
                                      <m:t>𝑥</m:t>
                                    </m:r>
                                  </m:e>
                                  <m:sub>
                                    <m:r>
                                      <a:rPr lang="en-US" sz="2400" i="1" smtClean="0">
                                        <a:solidFill>
                                          <a:srgbClr val="000000"/>
                                        </a:solidFill>
                                        <a:latin typeface="Cambria Math" panose="02040503050406030204" pitchFamily="18" charset="0"/>
                                      </a:rPr>
                                      <m:t>𝑗</m:t>
                                    </m:r>
                                  </m:sub>
                                </m:sSub>
                                <m:r>
                                  <a:rPr lang="en-US" sz="2400" i="1">
                                    <a:solidFill>
                                      <a:srgbClr val="000000"/>
                                    </a:solidFill>
                                    <a:latin typeface="Cambria Math" panose="02040503050406030204" pitchFamily="18" charset="0"/>
                                  </a:rPr>
                                  <m:t>)=</m:t>
                                </m:r>
                                <m:sSub>
                                  <m:sSubPr>
                                    <m:ctrlPr>
                                      <a:rPr lang="en-US" sz="2400" i="1">
                                        <a:solidFill>
                                          <a:srgbClr val="000000"/>
                                        </a:solidFill>
                                        <a:latin typeface="Cambria Math" panose="02040503050406030204" pitchFamily="18" charset="0"/>
                                      </a:rPr>
                                    </m:ctrlPr>
                                  </m:sSubPr>
                                  <m:e>
                                    <m:r>
                                      <a:rPr lang="en-US" sz="2400" i="1">
                                        <a:solidFill>
                                          <a:srgbClr val="000000"/>
                                        </a:solidFill>
                                        <a:latin typeface="Cambria Math" panose="02040503050406030204" pitchFamily="18" charset="0"/>
                                      </a:rPr>
                                      <m:t>𝑦</m:t>
                                    </m:r>
                                  </m:e>
                                  <m:sub>
                                    <m:r>
                                      <a:rPr lang="en-US" sz="2400" i="1" smtClean="0">
                                        <a:solidFill>
                                          <a:srgbClr val="000000"/>
                                        </a:solidFill>
                                        <a:latin typeface="Cambria Math" panose="02040503050406030204" pitchFamily="18" charset="0"/>
                                      </a:rPr>
                                      <m:t>𝑗</m:t>
                                    </m:r>
                                  </m:sub>
                                </m:sSub>
                              </m:e>
                            </m:mr>
                            <m:mr>
                              <m:e>
                                <m:func>
                                  <m:funcPr>
                                    <m:ctrlPr>
                                      <a:rPr lang="en-US" sz="2400" i="1">
                                        <a:solidFill>
                                          <a:srgbClr val="000000"/>
                                        </a:solidFill>
                                        <a:latin typeface="Cambria Math" panose="02040503050406030204" pitchFamily="18" charset="0"/>
                                      </a:rPr>
                                    </m:ctrlPr>
                                  </m:funcPr>
                                  <m:fName>
                                    <m:sSup>
                                      <m:sSupPr>
                                        <m:ctrlPr>
                                          <a:rPr lang="en-US" sz="2400" i="1">
                                            <a:solidFill>
                                              <a:srgbClr val="000000"/>
                                            </a:solidFill>
                                            <a:latin typeface="Cambria Math" panose="02040503050406030204" pitchFamily="18" charset="0"/>
                                          </a:rPr>
                                        </m:ctrlPr>
                                      </m:sSupPr>
                                      <m:e>
                                        <m:r>
                                          <m:rPr>
                                            <m:sty m:val="p"/>
                                          </m:rPr>
                                          <a:rPr lang="en-US" sz="2400">
                                            <a:solidFill>
                                              <a:srgbClr val="000000"/>
                                            </a:solidFill>
                                            <a:latin typeface="Cambria Math" panose="02040503050406030204" pitchFamily="18" charset="0"/>
                                          </a:rPr>
                                          <m:t>exp</m:t>
                                        </m:r>
                                      </m:e>
                                      <m:sup>
                                        <m:sSub>
                                          <m:sSubPr>
                                            <m:ctrlPr>
                                              <a:rPr lang="en-US" sz="2400" i="1">
                                                <a:solidFill>
                                                  <a:srgbClr val="000000"/>
                                                </a:solidFill>
                                                <a:latin typeface="Cambria Math" panose="02040503050406030204" pitchFamily="18" charset="0"/>
                                              </a:rPr>
                                            </m:ctrlPr>
                                          </m:sSubPr>
                                          <m:e>
                                            <m:r>
                                              <a:rPr lang="en-US" sz="2400" i="1">
                                                <a:solidFill>
                                                  <a:srgbClr val="000000"/>
                                                </a:solidFill>
                                                <a:latin typeface="Cambria Math" panose="02040503050406030204" pitchFamily="18" charset="0"/>
                                              </a:rPr>
                                              <m:t>𝛼</m:t>
                                            </m:r>
                                          </m:e>
                                          <m:sub>
                                            <m:r>
                                              <a:rPr lang="en-US" sz="2400" i="1" smtClean="0">
                                                <a:solidFill>
                                                  <a:srgbClr val="000000"/>
                                                </a:solidFill>
                                                <a:latin typeface="Cambria Math" panose="02040503050406030204" pitchFamily="18" charset="0"/>
                                              </a:rPr>
                                              <m:t>𝑖</m:t>
                                            </m:r>
                                          </m:sub>
                                        </m:sSub>
                                      </m:sup>
                                    </m:sSup>
                                  </m:fName>
                                  <m:e>
                                    <m:r>
                                      <a:rPr lang="en-US" sz="2400" i="1" smtClean="0">
                                        <a:solidFill>
                                          <a:srgbClr val="000000"/>
                                        </a:solidFill>
                                        <a:latin typeface="Cambria Math" panose="02040503050406030204" pitchFamily="18" charset="0"/>
                                      </a:rPr>
                                      <m:t> </m:t>
                                    </m:r>
                                  </m:e>
                                </m:func>
                              </m:e>
                              <m:e>
                                <m:r>
                                  <m:rPr>
                                    <m:nor/>
                                  </m:rPr>
                                  <a:rPr lang="en-US" sz="2400">
                                    <a:solidFill>
                                      <a:srgbClr val="000000"/>
                                    </a:solidFill>
                                    <a:latin typeface="Cambria Math" panose="02040503050406030204" pitchFamily="18" charset="0"/>
                                  </a:rPr>
                                  <m:t>if</m:t>
                                </m:r>
                                <m:r>
                                  <m:rPr>
                                    <m:nor/>
                                  </m:rPr>
                                  <a:rPr lang="en-US" sz="2400">
                                    <a:solidFill>
                                      <a:srgbClr val="000000"/>
                                    </a:solidFill>
                                    <a:latin typeface="Cambria Math" panose="02040503050406030204" pitchFamily="18" charset="0"/>
                                  </a:rPr>
                                  <m:t> </m:t>
                                </m:r>
                                <m:sSub>
                                  <m:sSubPr>
                                    <m:ctrlPr>
                                      <a:rPr lang="en-US" sz="2400" i="1">
                                        <a:solidFill>
                                          <a:srgbClr val="000000"/>
                                        </a:solidFill>
                                        <a:latin typeface="Cambria Math" panose="02040503050406030204" pitchFamily="18" charset="0"/>
                                      </a:rPr>
                                    </m:ctrlPr>
                                  </m:sSubPr>
                                  <m:e>
                                    <m:r>
                                      <a:rPr lang="en-US" sz="2400" i="1">
                                        <a:solidFill>
                                          <a:srgbClr val="000000"/>
                                        </a:solidFill>
                                        <a:latin typeface="Cambria Math" panose="02040503050406030204" pitchFamily="18" charset="0"/>
                                      </a:rPr>
                                      <m:t>𝐶</m:t>
                                    </m:r>
                                  </m:e>
                                  <m:sub>
                                    <m:r>
                                      <a:rPr lang="en-US" sz="2400" i="1" smtClean="0">
                                        <a:solidFill>
                                          <a:srgbClr val="000000"/>
                                        </a:solidFill>
                                        <a:latin typeface="Cambria Math" panose="02040503050406030204" pitchFamily="18" charset="0"/>
                                      </a:rPr>
                                      <m:t>𝑖</m:t>
                                    </m:r>
                                  </m:sub>
                                </m:sSub>
                                <m:r>
                                  <a:rPr lang="en-US" sz="2400" i="1">
                                    <a:solidFill>
                                      <a:srgbClr val="000000"/>
                                    </a:solidFill>
                                    <a:latin typeface="Cambria Math" panose="02040503050406030204" pitchFamily="18" charset="0"/>
                                  </a:rPr>
                                  <m:t>(</m:t>
                                </m:r>
                                <m:sSub>
                                  <m:sSubPr>
                                    <m:ctrlPr>
                                      <a:rPr lang="en-US" sz="2400" i="1">
                                        <a:solidFill>
                                          <a:srgbClr val="000000"/>
                                        </a:solidFill>
                                        <a:latin typeface="Cambria Math" panose="02040503050406030204" pitchFamily="18" charset="0"/>
                                      </a:rPr>
                                    </m:ctrlPr>
                                  </m:sSubPr>
                                  <m:e>
                                    <m:r>
                                      <a:rPr lang="en-US" sz="2400" i="1">
                                        <a:solidFill>
                                          <a:srgbClr val="000000"/>
                                        </a:solidFill>
                                        <a:latin typeface="Cambria Math" panose="02040503050406030204" pitchFamily="18" charset="0"/>
                                      </a:rPr>
                                      <m:t>𝑥</m:t>
                                    </m:r>
                                  </m:e>
                                  <m:sub>
                                    <m:r>
                                      <a:rPr lang="en-US" sz="2400" i="1" smtClean="0">
                                        <a:solidFill>
                                          <a:srgbClr val="000000"/>
                                        </a:solidFill>
                                        <a:latin typeface="Cambria Math" panose="02040503050406030204" pitchFamily="18" charset="0"/>
                                      </a:rPr>
                                      <m:t>𝑗</m:t>
                                    </m:r>
                                  </m:sub>
                                </m:sSub>
                                <m:r>
                                  <a:rPr lang="en-US" sz="2400" i="1">
                                    <a:solidFill>
                                      <a:srgbClr val="000000"/>
                                    </a:solidFill>
                                    <a:latin typeface="Cambria Math" panose="02040503050406030204" pitchFamily="18" charset="0"/>
                                  </a:rPr>
                                  <m:t>)≠</m:t>
                                </m:r>
                                <m:sSub>
                                  <m:sSubPr>
                                    <m:ctrlPr>
                                      <a:rPr lang="en-US" sz="2400" i="1">
                                        <a:solidFill>
                                          <a:srgbClr val="000000"/>
                                        </a:solidFill>
                                        <a:latin typeface="Cambria Math" panose="02040503050406030204" pitchFamily="18" charset="0"/>
                                      </a:rPr>
                                    </m:ctrlPr>
                                  </m:sSubPr>
                                  <m:e>
                                    <m:r>
                                      <a:rPr lang="en-US" sz="2400" i="1">
                                        <a:solidFill>
                                          <a:srgbClr val="000000"/>
                                        </a:solidFill>
                                        <a:latin typeface="Cambria Math" panose="02040503050406030204" pitchFamily="18" charset="0"/>
                                      </a:rPr>
                                      <m:t>𝑦</m:t>
                                    </m:r>
                                  </m:e>
                                  <m:sub>
                                    <m:r>
                                      <a:rPr lang="en-US" sz="2400" i="1" smtClean="0">
                                        <a:solidFill>
                                          <a:srgbClr val="000000"/>
                                        </a:solidFill>
                                        <a:latin typeface="Cambria Math" panose="02040503050406030204" pitchFamily="18" charset="0"/>
                                      </a:rPr>
                                      <m:t>𝑗</m:t>
                                    </m:r>
                                  </m:sub>
                                </m:sSub>
                              </m:e>
                            </m:mr>
                          </m:m>
                        </m:e>
                      </m:d>
                    </m:oMath>
                    <m:oMath xmlns:m="http://schemas.openxmlformats.org/officeDocument/2006/math">
                      <m:r>
                        <m:rPr>
                          <m:nor/>
                        </m:rPr>
                        <a:rPr lang="en-US" sz="2400">
                          <a:solidFill>
                            <a:srgbClr val="000000"/>
                          </a:solidFill>
                          <a:latin typeface="Cambria Math" panose="02040503050406030204" pitchFamily="18" charset="0"/>
                        </a:rPr>
                        <m:t>  </m:t>
                      </m:r>
                      <m:r>
                        <m:rPr>
                          <m:nor/>
                        </m:rPr>
                        <a:rPr lang="en-US" sz="2400">
                          <a:solidFill>
                            <a:srgbClr val="000000"/>
                          </a:solidFill>
                          <a:latin typeface="Cambria Math" panose="02040503050406030204" pitchFamily="18" charset="0"/>
                        </a:rPr>
                        <m:t>where</m:t>
                      </m:r>
                      <m:r>
                        <m:rPr>
                          <m:nor/>
                        </m:rPr>
                        <a:rPr lang="en-US" sz="2400">
                          <a:solidFill>
                            <a:srgbClr val="000000"/>
                          </a:solidFill>
                          <a:latin typeface="Cambria Math" panose="02040503050406030204" pitchFamily="18" charset="0"/>
                        </a:rPr>
                        <m:t> </m:t>
                      </m:r>
                      <m:sSub>
                        <m:sSubPr>
                          <m:ctrlPr>
                            <a:rPr lang="en-US" sz="2400" i="1">
                              <a:solidFill>
                                <a:srgbClr val="000000"/>
                              </a:solidFill>
                              <a:latin typeface="Cambria Math" panose="02040503050406030204" pitchFamily="18" charset="0"/>
                            </a:rPr>
                          </m:ctrlPr>
                        </m:sSubPr>
                        <m:e>
                          <m:r>
                            <a:rPr lang="en-US" sz="2400" i="1">
                              <a:solidFill>
                                <a:srgbClr val="000000"/>
                              </a:solidFill>
                              <a:latin typeface="Cambria Math" panose="02040503050406030204" pitchFamily="18" charset="0"/>
                            </a:rPr>
                            <m:t>𝑍</m:t>
                          </m:r>
                        </m:e>
                        <m:sub>
                          <m:r>
                            <a:rPr lang="en-US" sz="2400" i="1" smtClean="0">
                              <a:solidFill>
                                <a:srgbClr val="000000"/>
                              </a:solidFill>
                              <a:latin typeface="Cambria Math" panose="02040503050406030204" pitchFamily="18" charset="0"/>
                            </a:rPr>
                            <m:t>𝑖</m:t>
                          </m:r>
                        </m:sub>
                      </m:sSub>
                      <m:r>
                        <m:rPr>
                          <m:nor/>
                        </m:rPr>
                        <a:rPr lang="en-US" sz="2400">
                          <a:solidFill>
                            <a:srgbClr val="000000"/>
                          </a:solidFill>
                          <a:latin typeface="Cambria Math" panose="02040503050406030204" pitchFamily="18" charset="0"/>
                        </a:rPr>
                        <m:t> </m:t>
                      </m:r>
                      <m:r>
                        <m:rPr>
                          <m:nor/>
                        </m:rPr>
                        <a:rPr lang="en-US" sz="2400">
                          <a:solidFill>
                            <a:srgbClr val="000000"/>
                          </a:solidFill>
                          <a:latin typeface="Cambria Math" panose="02040503050406030204" pitchFamily="18" charset="0"/>
                        </a:rPr>
                        <m:t>is</m:t>
                      </m:r>
                      <m:r>
                        <m:rPr>
                          <m:nor/>
                        </m:rPr>
                        <a:rPr lang="en-US" sz="2400">
                          <a:solidFill>
                            <a:srgbClr val="000000"/>
                          </a:solidFill>
                          <a:latin typeface="Cambria Math" panose="02040503050406030204" pitchFamily="18" charset="0"/>
                        </a:rPr>
                        <m:t> </m:t>
                      </m:r>
                      <m:r>
                        <m:rPr>
                          <m:nor/>
                        </m:rPr>
                        <a:rPr lang="en-US" sz="2400">
                          <a:solidFill>
                            <a:srgbClr val="000000"/>
                          </a:solidFill>
                          <a:latin typeface="Cambria Math" panose="02040503050406030204" pitchFamily="18" charset="0"/>
                        </a:rPr>
                        <m:t>the</m:t>
                      </m:r>
                      <m:r>
                        <m:rPr>
                          <m:nor/>
                        </m:rPr>
                        <a:rPr lang="en-US" sz="2400">
                          <a:solidFill>
                            <a:srgbClr val="000000"/>
                          </a:solidFill>
                          <a:latin typeface="Cambria Math" panose="02040503050406030204" pitchFamily="18" charset="0"/>
                        </a:rPr>
                        <m:t> </m:t>
                      </m:r>
                      <m:r>
                        <m:rPr>
                          <m:nor/>
                        </m:rPr>
                        <a:rPr lang="en-US" sz="2400">
                          <a:solidFill>
                            <a:srgbClr val="000000"/>
                          </a:solidFill>
                          <a:latin typeface="Cambria Math" panose="02040503050406030204" pitchFamily="18" charset="0"/>
                        </a:rPr>
                        <m:t>normalization</m:t>
                      </m:r>
                      <m:r>
                        <m:rPr>
                          <m:nor/>
                        </m:rPr>
                        <a:rPr lang="en-US" sz="2400">
                          <a:solidFill>
                            <a:srgbClr val="000000"/>
                          </a:solidFill>
                          <a:latin typeface="Cambria Math" panose="02040503050406030204" pitchFamily="18" charset="0"/>
                        </a:rPr>
                        <m:t> </m:t>
                      </m:r>
                      <m:r>
                        <m:rPr>
                          <m:nor/>
                        </m:rPr>
                        <a:rPr lang="en-US" sz="2400">
                          <a:solidFill>
                            <a:srgbClr val="000000"/>
                          </a:solidFill>
                          <a:latin typeface="Cambria Math" panose="02040503050406030204" pitchFamily="18" charset="0"/>
                        </a:rPr>
                        <m:t>factor</m:t>
                      </m:r>
                    </m:oMath>
                  </m:oMathPara>
                </a14:m>
                <a:endParaRPr lang="en-US" sz="2400" dirty="0"/>
              </a:p>
            </p:txBody>
          </p:sp>
        </mc:Choice>
        <mc:Fallback xmlns="">
          <p:sp>
            <p:nvSpPr>
              <p:cNvPr id="4" name="Object 2">
                <a:extLst>
                  <a:ext uri="{FF2B5EF4-FFF2-40B4-BE49-F238E27FC236}">
                    <a16:creationId xmlns:a16="http://schemas.microsoft.com/office/drawing/2014/main" id="{5EBF0694-72A3-41E6-B3B7-8D8ED57D4B97}"/>
                  </a:ext>
                </a:extLst>
              </p:cNvPr>
              <p:cNvSpPr txBox="1">
                <a:spLocks noRot="1" noChangeAspect="1" noMove="1" noResize="1" noEditPoints="1" noAdjustHandles="1" noChangeArrowheads="1" noChangeShapeType="1" noTextEdit="1"/>
              </p:cNvSpPr>
              <p:nvPr/>
            </p:nvSpPr>
            <p:spPr bwMode="auto">
              <a:xfrm>
                <a:off x="5810403" y="1035702"/>
                <a:ext cx="5791200" cy="1800225"/>
              </a:xfrm>
              <a:prstGeom prst="rect">
                <a:avLst/>
              </a:prstGeom>
              <a:blipFill>
                <a:blip r:embed="rId2"/>
                <a:stretch>
                  <a:fillRect/>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Object 3">
                <a:extLst>
                  <a:ext uri="{FF2B5EF4-FFF2-40B4-BE49-F238E27FC236}">
                    <a16:creationId xmlns:a16="http://schemas.microsoft.com/office/drawing/2014/main" id="{630AF498-D9FB-4FFC-A0A8-9B1FE9EA0C8B}"/>
                  </a:ext>
                </a:extLst>
              </p:cNvPr>
              <p:cNvSpPr txBox="1">
                <a:spLocks/>
              </p:cNvSpPr>
              <p:nvPr/>
            </p:nvSpPr>
            <p:spPr bwMode="auto">
              <a:xfrm>
                <a:off x="3452948" y="4695826"/>
                <a:ext cx="6056811" cy="1404528"/>
              </a:xfrm>
              <a:prstGeom prst="rect">
                <a:avLst/>
              </a:prstGeom>
              <a:noFill/>
              <a:ln>
                <a:noFill/>
              </a:ln>
              <a:effectLst/>
            </p:spPr>
            <p:txBody>
              <a:bodyPr vert="horz" lIns="91440" tIns="45720" rIns="91440" bIns="45720" rtlCol="0" anchor="ctr">
                <a:normAutofit/>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pPr>
                  <a:buFont typeface="Wingdings 2" charset="2"/>
                  <a:buNone/>
                </a:pPr>
                <a14:m>
                  <m:oMathPara xmlns:m="http://schemas.openxmlformats.org/officeDocument/2006/math">
                    <m:oMathParaPr>
                      <m:jc m:val="left"/>
                    </m:oMathParaPr>
                    <m:oMath xmlns:m="http://schemas.openxmlformats.org/officeDocument/2006/math">
                      <m:sSup>
                        <m:sSupPr>
                          <m:ctrlPr>
                            <a:rPr lang="en-US" sz="2400" i="1" smtClean="0">
                              <a:solidFill>
                                <a:srgbClr val="000000"/>
                              </a:solidFill>
                              <a:latin typeface="Cambria Math" panose="02040503050406030204" pitchFamily="18" charset="0"/>
                            </a:rPr>
                          </m:ctrlPr>
                        </m:sSupPr>
                        <m:e>
                          <m:r>
                            <a:rPr lang="en-US" sz="2400" i="1" smtClean="0">
                              <a:solidFill>
                                <a:srgbClr val="000000"/>
                              </a:solidFill>
                              <a:latin typeface="Cambria Math" panose="02040503050406030204" pitchFamily="18" charset="0"/>
                            </a:rPr>
                            <m:t>𝐶</m:t>
                          </m:r>
                        </m:e>
                        <m:sup>
                          <m:r>
                            <a:rPr lang="en-US" sz="2400" i="1" smtClean="0">
                              <a:solidFill>
                                <a:srgbClr val="000000"/>
                              </a:solidFill>
                              <a:latin typeface="Cambria Math" panose="02040503050406030204" pitchFamily="18" charset="0"/>
                            </a:rPr>
                            <m:t>∗</m:t>
                          </m:r>
                        </m:sup>
                      </m:sSup>
                      <m:r>
                        <a:rPr lang="en-US" sz="2400" i="1" smtClean="0">
                          <a:solidFill>
                            <a:srgbClr val="000000"/>
                          </a:solidFill>
                          <a:latin typeface="Cambria Math" panose="02040503050406030204" pitchFamily="18" charset="0"/>
                        </a:rPr>
                        <m:t>(</m:t>
                      </m:r>
                      <m:r>
                        <a:rPr lang="en-US" sz="2400" i="1" smtClean="0">
                          <a:solidFill>
                            <a:srgbClr val="000000"/>
                          </a:solidFill>
                          <a:latin typeface="Cambria Math" panose="02040503050406030204" pitchFamily="18" charset="0"/>
                        </a:rPr>
                        <m:t>𝑥</m:t>
                      </m:r>
                      <m:r>
                        <a:rPr lang="en-US" sz="2400" i="1" smtClean="0">
                          <a:solidFill>
                            <a:srgbClr val="000000"/>
                          </a:solidFill>
                          <a:latin typeface="Cambria Math" panose="02040503050406030204" pitchFamily="18" charset="0"/>
                        </a:rPr>
                        <m:t>)=</m:t>
                      </m:r>
                      <m:limLow>
                        <m:limLowPr>
                          <m:ctrlPr>
                            <a:rPr lang="en-US" sz="2400" i="1">
                              <a:solidFill>
                                <a:srgbClr val="000000"/>
                              </a:solidFill>
                              <a:latin typeface="Cambria Math" panose="02040503050406030204" pitchFamily="18" charset="0"/>
                            </a:rPr>
                          </m:ctrlPr>
                        </m:limLowPr>
                        <m:e>
                          <m:r>
                            <m:rPr>
                              <m:sty m:val="p"/>
                            </m:rPr>
                            <a:rPr lang="en-US" sz="2400">
                              <a:solidFill>
                                <a:srgbClr val="000000"/>
                              </a:solidFill>
                              <a:latin typeface="Cambria Math" panose="02040503050406030204" pitchFamily="18" charset="0"/>
                            </a:rPr>
                            <m:t>argmax</m:t>
                          </m:r>
                        </m:e>
                        <m:lim>
                          <m:r>
                            <a:rPr lang="en-US" sz="2400" i="1">
                              <a:solidFill>
                                <a:srgbClr val="000000"/>
                              </a:solidFill>
                              <a:latin typeface="Cambria Math" panose="02040503050406030204" pitchFamily="18" charset="0"/>
                            </a:rPr>
                            <m:t>𝑦</m:t>
                          </m:r>
                        </m:lim>
                      </m:limLow>
                      <m:nary>
                        <m:naryPr>
                          <m:chr m:val="∑"/>
                          <m:ctrlPr>
                            <a:rPr lang="en-US" sz="2400" i="1">
                              <a:solidFill>
                                <a:srgbClr val="000000"/>
                              </a:solidFill>
                              <a:latin typeface="Cambria Math" panose="02040503050406030204" pitchFamily="18" charset="0"/>
                            </a:rPr>
                          </m:ctrlPr>
                        </m:naryPr>
                        <m:sub>
                          <m:r>
                            <a:rPr lang="en-US" sz="2400" i="1" smtClean="0">
                              <a:solidFill>
                                <a:srgbClr val="000000"/>
                              </a:solidFill>
                              <a:latin typeface="Cambria Math" panose="02040503050406030204" pitchFamily="18" charset="0"/>
                            </a:rPr>
                            <m:t>𝑖</m:t>
                          </m:r>
                          <m:r>
                            <a:rPr lang="en-US" sz="2400" i="1">
                              <a:solidFill>
                                <a:srgbClr val="000000"/>
                              </a:solidFill>
                              <a:latin typeface="Cambria Math" panose="02040503050406030204" pitchFamily="18" charset="0"/>
                            </a:rPr>
                            <m:t>=1</m:t>
                          </m:r>
                        </m:sub>
                        <m:sup>
                          <m:r>
                            <a:rPr lang="en-US" sz="2400" i="1">
                              <a:solidFill>
                                <a:srgbClr val="000000"/>
                              </a:solidFill>
                              <a:latin typeface="Cambria Math" panose="02040503050406030204" pitchFamily="18" charset="0"/>
                            </a:rPr>
                            <m:t>𝑇</m:t>
                          </m:r>
                        </m:sup>
                        <m:e>
                          <m:sSub>
                            <m:sSubPr>
                              <m:ctrlPr>
                                <a:rPr lang="en-US" sz="2400" i="1">
                                  <a:solidFill>
                                    <a:srgbClr val="000000"/>
                                  </a:solidFill>
                                  <a:latin typeface="Cambria Math" panose="02040503050406030204" pitchFamily="18" charset="0"/>
                                </a:rPr>
                              </m:ctrlPr>
                            </m:sSubPr>
                            <m:e>
                              <m:r>
                                <a:rPr lang="en-US" sz="2400" i="1">
                                  <a:solidFill>
                                    <a:srgbClr val="000000"/>
                                  </a:solidFill>
                                  <a:latin typeface="Cambria Math" panose="02040503050406030204" pitchFamily="18" charset="0"/>
                                </a:rPr>
                                <m:t>𝛼</m:t>
                              </m:r>
                            </m:e>
                            <m:sub>
                              <m:r>
                                <a:rPr lang="en-US" sz="2400" i="1" smtClean="0">
                                  <a:solidFill>
                                    <a:srgbClr val="000000"/>
                                  </a:solidFill>
                                  <a:latin typeface="Cambria Math" panose="02040503050406030204" pitchFamily="18" charset="0"/>
                                </a:rPr>
                                <m:t>𝑖</m:t>
                              </m:r>
                            </m:sub>
                          </m:sSub>
                          <m:r>
                            <a:rPr lang="en-US" sz="2400" i="1">
                              <a:solidFill>
                                <a:srgbClr val="000000"/>
                              </a:solidFill>
                              <a:latin typeface="Cambria Math" panose="02040503050406030204" pitchFamily="18" charset="0"/>
                            </a:rPr>
                            <m:t>𝛿</m:t>
                          </m:r>
                          <m:d>
                            <m:dPr>
                              <m:ctrlPr>
                                <a:rPr lang="en-US" sz="2400" i="1">
                                  <a:solidFill>
                                    <a:srgbClr val="000000"/>
                                  </a:solidFill>
                                  <a:latin typeface="Cambria Math" panose="02040503050406030204" pitchFamily="18" charset="0"/>
                                </a:rPr>
                              </m:ctrlPr>
                            </m:dPr>
                            <m:e>
                              <m:sSub>
                                <m:sSubPr>
                                  <m:ctrlPr>
                                    <a:rPr lang="en-US" sz="2400" i="1">
                                      <a:solidFill>
                                        <a:srgbClr val="000000"/>
                                      </a:solidFill>
                                      <a:latin typeface="Cambria Math" panose="02040503050406030204" pitchFamily="18" charset="0"/>
                                    </a:rPr>
                                  </m:ctrlPr>
                                </m:sSubPr>
                                <m:e>
                                  <m:r>
                                    <a:rPr lang="en-US" sz="2400" i="1">
                                      <a:solidFill>
                                        <a:srgbClr val="000000"/>
                                      </a:solidFill>
                                      <a:latin typeface="Cambria Math" panose="02040503050406030204" pitchFamily="18" charset="0"/>
                                    </a:rPr>
                                    <m:t>𝐶</m:t>
                                  </m:r>
                                </m:e>
                                <m:sub>
                                  <m:r>
                                    <a:rPr lang="en-US" sz="2400" i="1" smtClean="0">
                                      <a:solidFill>
                                        <a:srgbClr val="000000"/>
                                      </a:solidFill>
                                      <a:latin typeface="Cambria Math" panose="02040503050406030204" pitchFamily="18" charset="0"/>
                                    </a:rPr>
                                    <m:t>𝑖</m:t>
                                  </m:r>
                                </m:sub>
                              </m:sSub>
                              <m:r>
                                <a:rPr lang="en-US" sz="2400" i="1">
                                  <a:solidFill>
                                    <a:srgbClr val="000000"/>
                                  </a:solidFill>
                                  <a:latin typeface="Cambria Math" panose="02040503050406030204" pitchFamily="18" charset="0"/>
                                </a:rPr>
                                <m:t>(</m:t>
                              </m:r>
                              <m:r>
                                <a:rPr lang="en-US" sz="2400" i="1">
                                  <a:solidFill>
                                    <a:srgbClr val="000000"/>
                                  </a:solidFill>
                                  <a:latin typeface="Cambria Math" panose="02040503050406030204" pitchFamily="18" charset="0"/>
                                </a:rPr>
                                <m:t>𝑥</m:t>
                              </m:r>
                              <m:r>
                                <a:rPr lang="en-US" sz="2400" i="1">
                                  <a:solidFill>
                                    <a:srgbClr val="000000"/>
                                  </a:solidFill>
                                  <a:latin typeface="Cambria Math" panose="02040503050406030204" pitchFamily="18" charset="0"/>
                                </a:rPr>
                                <m:t>)=</m:t>
                              </m:r>
                              <m:r>
                                <a:rPr lang="en-US" sz="2400" i="1">
                                  <a:solidFill>
                                    <a:srgbClr val="000000"/>
                                  </a:solidFill>
                                  <a:latin typeface="Cambria Math" panose="02040503050406030204" pitchFamily="18" charset="0"/>
                                </a:rPr>
                                <m:t>𝑦</m:t>
                              </m:r>
                            </m:e>
                          </m:d>
                        </m:e>
                      </m:nary>
                    </m:oMath>
                  </m:oMathPara>
                </a14:m>
                <a:endParaRPr lang="en-US" sz="2400" dirty="0"/>
              </a:p>
            </p:txBody>
          </p:sp>
        </mc:Choice>
        <mc:Fallback xmlns="">
          <p:sp>
            <p:nvSpPr>
              <p:cNvPr id="5" name="Object 3">
                <a:extLst>
                  <a:ext uri="{FF2B5EF4-FFF2-40B4-BE49-F238E27FC236}">
                    <a16:creationId xmlns:a16="http://schemas.microsoft.com/office/drawing/2014/main" id="{630AF498-D9FB-4FFC-A0A8-9B1FE9EA0C8B}"/>
                  </a:ext>
                </a:extLst>
              </p:cNvPr>
              <p:cNvSpPr txBox="1">
                <a:spLocks noRot="1" noChangeAspect="1" noMove="1" noResize="1" noEditPoints="1" noAdjustHandles="1" noChangeArrowheads="1" noChangeShapeType="1" noTextEdit="1"/>
              </p:cNvSpPr>
              <p:nvPr/>
            </p:nvSpPr>
            <p:spPr bwMode="auto">
              <a:xfrm>
                <a:off x="3452948" y="4695826"/>
                <a:ext cx="6056811" cy="1404528"/>
              </a:xfrm>
              <a:prstGeom prst="rect">
                <a:avLst/>
              </a:prstGeom>
              <a:blipFill>
                <a:blip r:embed="rId3"/>
                <a:stretch>
                  <a:fillRect/>
                </a:stretch>
              </a:blipFill>
              <a:ln>
                <a:noFill/>
              </a:ln>
              <a:effectLst/>
            </p:spPr>
            <p:txBody>
              <a:bodyPr/>
              <a:lstStyle/>
              <a:p>
                <a:r>
                  <a:rPr lang="en-US">
                    <a:noFill/>
                  </a:rPr>
                  <a:t> </a:t>
                </a:r>
              </a:p>
            </p:txBody>
          </p:sp>
        </mc:Fallback>
      </mc:AlternateContent>
    </p:spTree>
    <p:extLst>
      <p:ext uri="{BB962C8B-B14F-4D97-AF65-F5344CB8AC3E}">
        <p14:creationId xmlns:p14="http://schemas.microsoft.com/office/powerpoint/2010/main" val="6350142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A517FE-2931-47D6-9771-28EC4480D634}"/>
              </a:ext>
            </a:extLst>
          </p:cNvPr>
          <p:cNvSpPr>
            <a:spLocks noGrp="1"/>
          </p:cNvSpPr>
          <p:nvPr>
            <p:ph type="title"/>
          </p:nvPr>
        </p:nvSpPr>
        <p:spPr/>
        <p:txBody>
          <a:bodyPr/>
          <a:lstStyle/>
          <a:p>
            <a:r>
              <a:rPr lang="en-US" dirty="0"/>
              <a:t>An Illustration</a:t>
            </a:r>
          </a:p>
        </p:txBody>
      </p:sp>
      <p:sp>
        <p:nvSpPr>
          <p:cNvPr id="3" name="Content Placeholder 2">
            <a:extLst>
              <a:ext uri="{FF2B5EF4-FFF2-40B4-BE49-F238E27FC236}">
                <a16:creationId xmlns:a16="http://schemas.microsoft.com/office/drawing/2014/main" id="{6CE59EEC-7F75-4593-B1FF-B02B6E2306D6}"/>
              </a:ext>
            </a:extLst>
          </p:cNvPr>
          <p:cNvSpPr>
            <a:spLocks noGrp="1"/>
          </p:cNvSpPr>
          <p:nvPr>
            <p:ph sz="half" idx="1"/>
          </p:nvPr>
        </p:nvSpPr>
        <p:spPr>
          <a:xfrm>
            <a:off x="7362497" y="1275005"/>
            <a:ext cx="4132819" cy="4586046"/>
          </a:xfrm>
        </p:spPr>
        <p:txBody>
          <a:bodyPr/>
          <a:lstStyle/>
          <a:p>
            <a:r>
              <a:rPr lang="en-US" dirty="0"/>
              <a:t>Misclassified points become more important in the next round</a:t>
            </a:r>
          </a:p>
          <a:p>
            <a:r>
              <a:rPr lang="en-US" dirty="0"/>
              <a:t>Together, simple classifiers can make complex decisions</a:t>
            </a:r>
          </a:p>
        </p:txBody>
      </p:sp>
      <p:pic>
        <p:nvPicPr>
          <p:cNvPr id="5" name="Picture 4">
            <a:extLst>
              <a:ext uri="{FF2B5EF4-FFF2-40B4-BE49-F238E27FC236}">
                <a16:creationId xmlns:a16="http://schemas.microsoft.com/office/drawing/2014/main" id="{9A9BCAF0-7327-4C62-B0AC-C388E6A7456D}"/>
              </a:ext>
            </a:extLst>
          </p:cNvPr>
          <p:cNvPicPr>
            <a:picLocks noChangeAspect="1"/>
          </p:cNvPicPr>
          <p:nvPr/>
        </p:nvPicPr>
        <p:blipFill>
          <a:blip r:embed="rId2"/>
          <a:stretch>
            <a:fillRect/>
          </a:stretch>
        </p:blipFill>
        <p:spPr>
          <a:xfrm>
            <a:off x="464272" y="1116564"/>
            <a:ext cx="6131286" cy="5583125"/>
          </a:xfrm>
          <a:prstGeom prst="rect">
            <a:avLst/>
          </a:prstGeom>
        </p:spPr>
      </p:pic>
    </p:spTree>
    <p:extLst>
      <p:ext uri="{BB962C8B-B14F-4D97-AF65-F5344CB8AC3E}">
        <p14:creationId xmlns:p14="http://schemas.microsoft.com/office/powerpoint/2010/main" val="3651197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56C805-2C8D-411B-B3C4-24E6121DDBCB}"/>
              </a:ext>
            </a:extLst>
          </p:cNvPr>
          <p:cNvSpPr>
            <a:spLocks noGrp="1"/>
          </p:cNvSpPr>
          <p:nvPr>
            <p:ph type="title"/>
          </p:nvPr>
        </p:nvSpPr>
        <p:spPr/>
        <p:txBody>
          <a:bodyPr/>
          <a:lstStyle/>
          <a:p>
            <a:r>
              <a:rPr lang="en-US" dirty="0"/>
              <a:t>AdaBoost Algorithm Summary</a:t>
            </a:r>
          </a:p>
        </p:txBody>
      </p:sp>
      <p:pic>
        <p:nvPicPr>
          <p:cNvPr id="7" name="Picture 6">
            <a:extLst>
              <a:ext uri="{FF2B5EF4-FFF2-40B4-BE49-F238E27FC236}">
                <a16:creationId xmlns:a16="http://schemas.microsoft.com/office/drawing/2014/main" id="{C6597A30-CE63-4677-A6AC-B5AC6D4CD47F}"/>
              </a:ext>
            </a:extLst>
          </p:cNvPr>
          <p:cNvPicPr>
            <a:picLocks noChangeAspect="1"/>
          </p:cNvPicPr>
          <p:nvPr/>
        </p:nvPicPr>
        <p:blipFill>
          <a:blip r:embed="rId2"/>
          <a:stretch>
            <a:fillRect/>
          </a:stretch>
        </p:blipFill>
        <p:spPr>
          <a:xfrm>
            <a:off x="760467" y="1061288"/>
            <a:ext cx="10481691" cy="5417684"/>
          </a:xfrm>
          <a:prstGeom prst="rect">
            <a:avLst/>
          </a:prstGeom>
        </p:spPr>
      </p:pic>
    </p:spTree>
    <p:extLst>
      <p:ext uri="{BB962C8B-B14F-4D97-AF65-F5344CB8AC3E}">
        <p14:creationId xmlns:p14="http://schemas.microsoft.com/office/powerpoint/2010/main" val="41369379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3"/>
          <p:cNvSpPr>
            <a:spLocks noGrp="1" noChangeArrowheads="1"/>
          </p:cNvSpPr>
          <p:nvPr>
            <p:ph sz="half" idx="4294967295"/>
          </p:nvPr>
        </p:nvSpPr>
        <p:spPr>
          <a:xfrm>
            <a:off x="451514" y="864973"/>
            <a:ext cx="11740486" cy="4996078"/>
          </a:xfrm>
        </p:spPr>
        <p:txBody>
          <a:bodyPr>
            <a:normAutofit/>
          </a:bodyPr>
          <a:lstStyle/>
          <a:p>
            <a:r>
              <a:rPr lang="en-US" altLang="en-US" sz="2800" dirty="0"/>
              <a:t>Consider 1-dimensional data set:</a:t>
            </a:r>
          </a:p>
          <a:p>
            <a:endParaRPr lang="en-US" altLang="en-US" sz="2800" dirty="0"/>
          </a:p>
          <a:p>
            <a:endParaRPr lang="en-US" altLang="en-US" sz="2800" dirty="0"/>
          </a:p>
          <a:p>
            <a:endParaRPr lang="en-US" altLang="en-US" sz="2800" dirty="0"/>
          </a:p>
          <a:p>
            <a:r>
              <a:rPr lang="en-US" altLang="en-US" sz="2800" dirty="0"/>
              <a:t>Classifier is a decision stump</a:t>
            </a:r>
          </a:p>
          <a:p>
            <a:pPr lvl="1"/>
            <a:r>
              <a:rPr lang="en-US" altLang="en-US" sz="2400" dirty="0"/>
              <a:t>Decision rule:  	x </a:t>
            </a:r>
            <a:r>
              <a:rPr lang="en-US" altLang="en-US" sz="2400" dirty="0">
                <a:sym typeface="Symbol" panose="05050102010706020507" pitchFamily="18" charset="2"/>
              </a:rPr>
              <a:t> k</a:t>
            </a:r>
            <a:r>
              <a:rPr lang="en-US" altLang="en-US" sz="2400" dirty="0"/>
              <a:t> </a:t>
            </a:r>
            <a:r>
              <a:rPr lang="en-US" altLang="en-US" sz="2400" dirty="0">
                <a:sym typeface="Symbol" panose="05050102010706020507" pitchFamily="18" charset="2"/>
              </a:rPr>
              <a:t>versus </a:t>
            </a:r>
            <a:r>
              <a:rPr lang="en-US" altLang="en-US" sz="2400" dirty="0"/>
              <a:t>x &gt; k</a:t>
            </a:r>
          </a:p>
          <a:p>
            <a:pPr lvl="1"/>
            <a:r>
              <a:rPr lang="en-US" altLang="en-US" sz="2400" dirty="0"/>
              <a:t>Split point k is chosen based on entropy</a:t>
            </a:r>
          </a:p>
        </p:txBody>
      </p:sp>
      <p:sp>
        <p:nvSpPr>
          <p:cNvPr id="37889" name="Rectangle 2"/>
          <p:cNvSpPr>
            <a:spLocks noGrp="1" noChangeArrowheads="1"/>
          </p:cNvSpPr>
          <p:nvPr>
            <p:ph type="title"/>
          </p:nvPr>
        </p:nvSpPr>
        <p:spPr/>
        <p:txBody>
          <a:bodyPr/>
          <a:lstStyle/>
          <a:p>
            <a:r>
              <a:rPr lang="en-US" altLang="en-US"/>
              <a:t>AdaBoost Example</a:t>
            </a:r>
          </a:p>
        </p:txBody>
      </p:sp>
      <p:graphicFrame>
        <p:nvGraphicFramePr>
          <p:cNvPr id="37891" name="Object 2"/>
          <p:cNvGraphicFramePr>
            <a:graphicFrameLocks noGrp="1" noChangeAspect="1"/>
          </p:cNvGraphicFramePr>
          <p:nvPr>
            <p:ph sz="half" idx="1"/>
            <p:extLst>
              <p:ext uri="{D42A27DB-BD31-4B8C-83A1-F6EECF244321}">
                <p14:modId xmlns:p14="http://schemas.microsoft.com/office/powerpoint/2010/main" val="4156190251"/>
              </p:ext>
            </p:extLst>
          </p:nvPr>
        </p:nvGraphicFramePr>
        <p:xfrm>
          <a:off x="960109" y="2100126"/>
          <a:ext cx="8641091" cy="1478319"/>
        </p:xfrm>
        <a:graphic>
          <a:graphicData uri="http://schemas.openxmlformats.org/presentationml/2006/ole">
            <mc:AlternateContent xmlns:mc="http://schemas.openxmlformats.org/markup-compatibility/2006">
              <mc:Choice xmlns:v="urn:schemas-microsoft-com:vml" Requires="v">
                <p:oleObj name="Visio" r:id="rId2" imgW="6273800" imgH="1016000" progId="Visio.Drawing.6">
                  <p:embed/>
                </p:oleObj>
              </mc:Choice>
              <mc:Fallback>
                <p:oleObj name="Visio" r:id="rId2" imgW="6273800" imgH="1016000" progId="Visio.Drawing.6">
                  <p:embed/>
                  <p:pic>
                    <p:nvPicPr>
                      <p:cNvPr id="37891" name="Object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0109" y="2100126"/>
                        <a:ext cx="8641091" cy="1478319"/>
                      </a:xfrm>
                      <a:prstGeom prst="rect">
                        <a:avLst/>
                      </a:prstGeom>
                      <a:noFill/>
                      <a:ln>
                        <a:noFill/>
                      </a:ln>
                      <a:effectLst/>
                    </p:spPr>
                  </p:pic>
                </p:oleObj>
              </mc:Fallback>
            </mc:AlternateContent>
          </a:graphicData>
        </a:graphic>
      </p:graphicFrame>
      <p:sp>
        <p:nvSpPr>
          <p:cNvPr id="2" name="Date Placeholder 1"/>
          <p:cNvSpPr>
            <a:spLocks noGrp="1"/>
          </p:cNvSpPr>
          <p:nvPr>
            <p:ph type="dt" sz="half" idx="10"/>
          </p:nvPr>
        </p:nvSpPr>
        <p:spPr/>
        <p:txBody>
          <a:bodyPr/>
          <a:lstStyle/>
          <a:p>
            <a:pPr>
              <a:defRPr/>
            </a:pPr>
            <a:r>
              <a:rPr lang="en-US"/>
              <a:t>02/19/2020</a:t>
            </a:r>
          </a:p>
        </p:txBody>
      </p:sp>
      <p:sp>
        <p:nvSpPr>
          <p:cNvPr id="3" name="Footer Placeholder 2"/>
          <p:cNvSpPr>
            <a:spLocks noGrp="1"/>
          </p:cNvSpPr>
          <p:nvPr>
            <p:ph type="ftr" sz="quarter" idx="11"/>
          </p:nvPr>
        </p:nvSpPr>
        <p:spPr/>
        <p:txBody>
          <a:bodyPr/>
          <a:lstStyle/>
          <a:p>
            <a:pPr>
              <a:defRPr/>
            </a:pPr>
            <a:r>
              <a:rPr lang="en-US"/>
              <a:t>Introduction to Data Mining, 2nd Edition</a:t>
            </a:r>
          </a:p>
        </p:txBody>
      </p:sp>
      <p:sp>
        <p:nvSpPr>
          <p:cNvPr id="4" name="Slide Number Placeholder 3">
            <a:extLst>
              <a:ext uri="{FF2B5EF4-FFF2-40B4-BE49-F238E27FC236}">
                <a16:creationId xmlns:a16="http://schemas.microsoft.com/office/drawing/2014/main" id="{6A66A01B-F39D-4AB4-83A4-A9BAF06B17AC}"/>
              </a:ext>
            </a:extLst>
          </p:cNvPr>
          <p:cNvSpPr>
            <a:spLocks noGrp="1"/>
          </p:cNvSpPr>
          <p:nvPr>
            <p:ph type="sldNum" sz="quarter" idx="12"/>
          </p:nvPr>
        </p:nvSpPr>
        <p:spPr/>
        <p:txBody>
          <a:bodyPr/>
          <a:lstStyle/>
          <a:p>
            <a:pPr>
              <a:defRPr/>
            </a:pPr>
            <a:fld id="{30ED8903-EC32-4C44-82FD-BA9340AD519D}" type="slidenum">
              <a:rPr lang="en-US" smtClean="0"/>
              <a:pPr>
                <a:defRPr/>
              </a:pPr>
              <a:t>23</a:t>
            </a:fld>
            <a:endParaRPr lang="en-US"/>
          </a:p>
        </p:txBody>
      </p:sp>
      <p:sp>
        <p:nvSpPr>
          <p:cNvPr id="37892" name="Oval 5"/>
          <p:cNvSpPr>
            <a:spLocks noChangeArrowheads="1"/>
          </p:cNvSpPr>
          <p:nvPr/>
        </p:nvSpPr>
        <p:spPr bwMode="auto">
          <a:xfrm>
            <a:off x="8686926" y="3945157"/>
            <a:ext cx="1295400" cy="68580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lgn="ctr">
              <a:spcBef>
                <a:spcPct val="0"/>
              </a:spcBef>
              <a:spcAft>
                <a:spcPct val="0"/>
              </a:spcAft>
              <a:buClrTx/>
              <a:buSzTx/>
              <a:buFontTx/>
              <a:buNone/>
            </a:pPr>
            <a:r>
              <a:rPr lang="en-US" altLang="en-US" sz="1400"/>
              <a:t>x </a:t>
            </a:r>
            <a:r>
              <a:rPr lang="en-US" altLang="en-US" sz="1400">
                <a:sym typeface="Symbol" panose="05050102010706020507" pitchFamily="18" charset="2"/>
              </a:rPr>
              <a:t> k</a:t>
            </a:r>
          </a:p>
        </p:txBody>
      </p:sp>
      <p:sp>
        <p:nvSpPr>
          <p:cNvPr id="37893" name="Line 6"/>
          <p:cNvSpPr>
            <a:spLocks noChangeShapeType="1"/>
          </p:cNvSpPr>
          <p:nvPr/>
        </p:nvSpPr>
        <p:spPr bwMode="auto">
          <a:xfrm flipH="1">
            <a:off x="8534526" y="4630957"/>
            <a:ext cx="762000" cy="38100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7894" name="Line 7"/>
          <p:cNvSpPr>
            <a:spLocks noChangeShapeType="1"/>
          </p:cNvSpPr>
          <p:nvPr/>
        </p:nvSpPr>
        <p:spPr bwMode="auto">
          <a:xfrm>
            <a:off x="9296526" y="4630957"/>
            <a:ext cx="838200" cy="38100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7895" name="Text Box 8"/>
          <p:cNvSpPr txBox="1">
            <a:spLocks noChangeArrowheads="1"/>
          </p:cNvSpPr>
          <p:nvPr/>
        </p:nvSpPr>
        <p:spPr bwMode="auto">
          <a:xfrm>
            <a:off x="8229726" y="5011957"/>
            <a:ext cx="6858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50000"/>
              </a:spcBef>
              <a:spcAft>
                <a:spcPct val="50000"/>
              </a:spcAft>
              <a:buClrTx/>
              <a:buSzTx/>
              <a:buFontTx/>
              <a:buNone/>
            </a:pPr>
            <a:r>
              <a:rPr lang="en-US" altLang="en-US" sz="1800"/>
              <a:t>y</a:t>
            </a:r>
            <a:r>
              <a:rPr lang="en-US" altLang="en-US" sz="1800" baseline="-25000"/>
              <a:t>left</a:t>
            </a:r>
            <a:endParaRPr lang="en-US" altLang="en-US" sz="1800"/>
          </a:p>
        </p:txBody>
      </p:sp>
      <p:sp>
        <p:nvSpPr>
          <p:cNvPr id="37896" name="Text Box 9"/>
          <p:cNvSpPr txBox="1">
            <a:spLocks noChangeArrowheads="1"/>
          </p:cNvSpPr>
          <p:nvPr/>
        </p:nvSpPr>
        <p:spPr bwMode="auto">
          <a:xfrm>
            <a:off x="9829926" y="5011957"/>
            <a:ext cx="6858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50000"/>
              </a:spcBef>
              <a:spcAft>
                <a:spcPct val="50000"/>
              </a:spcAft>
              <a:buClrTx/>
              <a:buSzTx/>
              <a:buFontTx/>
              <a:buNone/>
            </a:pPr>
            <a:r>
              <a:rPr lang="en-US" altLang="en-US" sz="1800"/>
              <a:t>y</a:t>
            </a:r>
            <a:r>
              <a:rPr lang="en-US" altLang="en-US" sz="1800" baseline="-25000"/>
              <a:t>right</a:t>
            </a:r>
            <a:endParaRPr lang="en-US" altLang="en-US" sz="1800"/>
          </a:p>
        </p:txBody>
      </p:sp>
      <p:sp>
        <p:nvSpPr>
          <p:cNvPr id="37897" name="Text Box 10"/>
          <p:cNvSpPr txBox="1">
            <a:spLocks noChangeArrowheads="1"/>
          </p:cNvSpPr>
          <p:nvPr/>
        </p:nvSpPr>
        <p:spPr bwMode="auto">
          <a:xfrm>
            <a:off x="8229726" y="4540469"/>
            <a:ext cx="6858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50000"/>
              </a:spcBef>
              <a:spcAft>
                <a:spcPct val="50000"/>
              </a:spcAft>
              <a:buClrTx/>
              <a:buSzTx/>
              <a:buFontTx/>
              <a:buNone/>
            </a:pPr>
            <a:r>
              <a:rPr lang="en-US" altLang="en-US" sz="1600"/>
              <a:t>True</a:t>
            </a:r>
          </a:p>
        </p:txBody>
      </p:sp>
      <p:sp>
        <p:nvSpPr>
          <p:cNvPr id="37898" name="Text Box 11"/>
          <p:cNvSpPr txBox="1">
            <a:spLocks noChangeArrowheads="1"/>
          </p:cNvSpPr>
          <p:nvPr/>
        </p:nvSpPr>
        <p:spPr bwMode="auto">
          <a:xfrm>
            <a:off x="9753726" y="4540469"/>
            <a:ext cx="9906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50000"/>
              </a:spcBef>
              <a:spcAft>
                <a:spcPct val="50000"/>
              </a:spcAft>
              <a:buClrTx/>
              <a:buSzTx/>
              <a:buFontTx/>
              <a:buNone/>
            </a:pPr>
            <a:r>
              <a:rPr lang="en-US" altLang="en-US" sz="1600"/>
              <a:t>False</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2"/>
          <p:cNvSpPr>
            <a:spLocks noGrp="1" noChangeArrowheads="1"/>
          </p:cNvSpPr>
          <p:nvPr>
            <p:ph type="title"/>
          </p:nvPr>
        </p:nvSpPr>
        <p:spPr/>
        <p:txBody>
          <a:bodyPr/>
          <a:lstStyle/>
          <a:p>
            <a:r>
              <a:rPr lang="en-US" altLang="en-US"/>
              <a:t>AdaBoost Example</a:t>
            </a:r>
          </a:p>
        </p:txBody>
      </p:sp>
      <p:pic>
        <p:nvPicPr>
          <p:cNvPr id="38915" name="Picture 4"/>
          <p:cNvPicPr>
            <a:picLocks noGrp="1" noChangeAspect="1" noChangeArrowheads="1"/>
          </p:cNvPicPr>
          <p:nvPr>
            <p:ph sz="half" idx="1"/>
          </p:nvPr>
        </p:nvPicPr>
        <p:blipFill>
          <a:blip r:embed="rId2" cstate="print">
            <a:extLst>
              <a:ext uri="{28A0092B-C50C-407E-A947-70E740481C1C}">
                <a14:useLocalDpi xmlns:a14="http://schemas.microsoft.com/office/drawing/2010/main" val="0"/>
              </a:ext>
            </a:extLst>
          </a:blip>
          <a:stretch>
            <a:fillRect/>
          </a:stretch>
        </p:blipFill>
        <p:spPr>
          <a:xfrm>
            <a:off x="473075" y="1475169"/>
            <a:ext cx="8481739" cy="3514069"/>
          </a:xfrm>
          <a:noFill/>
        </p:spPr>
      </p:pic>
      <p:sp>
        <p:nvSpPr>
          <p:cNvPr id="4" name="Slide Number Placeholder 3">
            <a:extLst>
              <a:ext uri="{FF2B5EF4-FFF2-40B4-BE49-F238E27FC236}">
                <a16:creationId xmlns:a16="http://schemas.microsoft.com/office/drawing/2014/main" id="{333788B5-7B5E-4253-83DE-E39A0BD3748E}"/>
              </a:ext>
            </a:extLst>
          </p:cNvPr>
          <p:cNvSpPr>
            <a:spLocks noGrp="1"/>
          </p:cNvSpPr>
          <p:nvPr>
            <p:ph type="sldNum" sz="quarter" idx="12"/>
          </p:nvPr>
        </p:nvSpPr>
        <p:spPr/>
        <p:txBody>
          <a:bodyPr/>
          <a:lstStyle/>
          <a:p>
            <a:pPr>
              <a:defRPr/>
            </a:pPr>
            <a:fld id="{30ED8903-EC32-4C44-82FD-BA9340AD519D}" type="slidenum">
              <a:rPr lang="en-US" smtClean="0"/>
              <a:pPr>
                <a:defRPr/>
              </a:pPr>
              <a:t>24</a:t>
            </a:fld>
            <a:endParaRPr lang="en-US"/>
          </a:p>
        </p:txBody>
      </p:sp>
      <p:sp>
        <p:nvSpPr>
          <p:cNvPr id="38914" name="Rectangle 6"/>
          <p:cNvSpPr>
            <a:spLocks noGrp="1" noChangeArrowheads="1"/>
          </p:cNvSpPr>
          <p:nvPr>
            <p:ph type="body" idx="4294967295"/>
          </p:nvPr>
        </p:nvSpPr>
        <p:spPr>
          <a:xfrm>
            <a:off x="336331" y="810223"/>
            <a:ext cx="11855669" cy="4994491"/>
          </a:xfrm>
        </p:spPr>
        <p:txBody>
          <a:bodyPr>
            <a:normAutofit/>
          </a:bodyPr>
          <a:lstStyle/>
          <a:p>
            <a:r>
              <a:rPr lang="en-US" altLang="en-US" sz="2400" dirty="0"/>
              <a:t>Training sets for the first 3 boosting rounds:</a:t>
            </a:r>
          </a:p>
          <a:p>
            <a:endParaRPr lang="en-US" altLang="en-US" sz="2400" dirty="0"/>
          </a:p>
          <a:p>
            <a:endParaRPr lang="en-US" altLang="en-US" sz="2400" dirty="0"/>
          </a:p>
          <a:p>
            <a:endParaRPr lang="en-US" altLang="en-US" sz="2400" dirty="0"/>
          </a:p>
          <a:p>
            <a:endParaRPr lang="en-US" altLang="en-US" sz="2400" dirty="0"/>
          </a:p>
          <a:p>
            <a:endParaRPr lang="en-US" altLang="en-US" sz="2400" dirty="0"/>
          </a:p>
          <a:p>
            <a:endParaRPr lang="en-US" altLang="en-US" sz="2400" dirty="0"/>
          </a:p>
          <a:p>
            <a:endParaRPr lang="en-US" altLang="en-US" sz="2400" dirty="0"/>
          </a:p>
          <a:p>
            <a:r>
              <a:rPr lang="en-US" altLang="en-US" sz="2400" dirty="0"/>
              <a:t>Summary:</a:t>
            </a:r>
          </a:p>
        </p:txBody>
      </p:sp>
      <p:pic>
        <p:nvPicPr>
          <p:cNvPr id="38919" name="Picture 140"/>
          <p:cNvPicPr>
            <a:picLocks noGrp="1" noChangeAspect="1" noChangeArrowheads="1"/>
          </p:cNvPicPr>
          <p:nvPr>
            <p:ph sz="half" idx="4294967295"/>
          </p:nvPr>
        </p:nvPicPr>
        <p:blipFill>
          <a:blip r:embed="rId3" cstate="print">
            <a:extLst>
              <a:ext uri="{28A0092B-C50C-407E-A947-70E740481C1C}">
                <a14:useLocalDpi xmlns:a14="http://schemas.microsoft.com/office/drawing/2010/main" val="0"/>
              </a:ext>
            </a:extLst>
          </a:blip>
          <a:stretch>
            <a:fillRect/>
          </a:stretch>
        </p:blipFill>
        <p:spPr>
          <a:xfrm>
            <a:off x="3668173" y="5230950"/>
            <a:ext cx="5427662" cy="1063625"/>
          </a:xfrm>
          <a:noFill/>
        </p:spPr>
      </p:pic>
      <p:sp>
        <p:nvSpPr>
          <p:cNvPr id="38916" name="Line 7"/>
          <p:cNvSpPr>
            <a:spLocks noChangeShapeType="1"/>
          </p:cNvSpPr>
          <p:nvPr/>
        </p:nvSpPr>
        <p:spPr bwMode="auto">
          <a:xfrm>
            <a:off x="7441325" y="1605455"/>
            <a:ext cx="0" cy="91440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917" name="Line 8"/>
          <p:cNvSpPr>
            <a:spLocks noChangeShapeType="1"/>
          </p:cNvSpPr>
          <p:nvPr/>
        </p:nvSpPr>
        <p:spPr bwMode="auto">
          <a:xfrm>
            <a:off x="1250731" y="3089378"/>
            <a:ext cx="0" cy="53340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918" name="Line 9"/>
          <p:cNvSpPr>
            <a:spLocks noChangeShapeType="1"/>
          </p:cNvSpPr>
          <p:nvPr/>
        </p:nvSpPr>
        <p:spPr bwMode="auto">
          <a:xfrm>
            <a:off x="2785242" y="4074838"/>
            <a:ext cx="0" cy="91440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2"/>
          <p:cNvSpPr>
            <a:spLocks noGrp="1" noChangeArrowheads="1"/>
          </p:cNvSpPr>
          <p:nvPr>
            <p:ph type="title"/>
          </p:nvPr>
        </p:nvSpPr>
        <p:spPr/>
        <p:txBody>
          <a:bodyPr/>
          <a:lstStyle/>
          <a:p>
            <a:r>
              <a:rPr lang="en-US" altLang="en-US"/>
              <a:t>AdaBoost Example</a:t>
            </a:r>
          </a:p>
        </p:txBody>
      </p:sp>
      <p:pic>
        <p:nvPicPr>
          <p:cNvPr id="39939" name="Picture 4"/>
          <p:cNvPicPr>
            <a:picLocks noGrp="1" noChangeAspect="1" noChangeArrowheads="1"/>
          </p:cNvPicPr>
          <p:nvPr>
            <p:ph sz="half" idx="1"/>
          </p:nvPr>
        </p:nvPicPr>
        <p:blipFill>
          <a:blip r:embed="rId2" cstate="print">
            <a:extLst>
              <a:ext uri="{28A0092B-C50C-407E-A947-70E740481C1C}">
                <a14:useLocalDpi xmlns:a14="http://schemas.microsoft.com/office/drawing/2010/main" val="0"/>
              </a:ext>
            </a:extLst>
          </a:blip>
          <a:stretch>
            <a:fillRect/>
          </a:stretch>
        </p:blipFill>
        <p:spPr>
          <a:xfrm>
            <a:off x="643731" y="1846813"/>
            <a:ext cx="10904538" cy="1640887"/>
          </a:xfrm>
          <a:noFill/>
        </p:spPr>
      </p:pic>
      <p:sp>
        <p:nvSpPr>
          <p:cNvPr id="4" name="Slide Number Placeholder 3">
            <a:extLst>
              <a:ext uri="{FF2B5EF4-FFF2-40B4-BE49-F238E27FC236}">
                <a16:creationId xmlns:a16="http://schemas.microsoft.com/office/drawing/2014/main" id="{2CD1E456-3A89-4CBD-9BCE-7796C087D7A5}"/>
              </a:ext>
            </a:extLst>
          </p:cNvPr>
          <p:cNvSpPr>
            <a:spLocks noGrp="1"/>
          </p:cNvSpPr>
          <p:nvPr>
            <p:ph type="sldNum" sz="quarter" idx="12"/>
          </p:nvPr>
        </p:nvSpPr>
        <p:spPr/>
        <p:txBody>
          <a:bodyPr/>
          <a:lstStyle/>
          <a:p>
            <a:pPr>
              <a:defRPr/>
            </a:pPr>
            <a:fld id="{30ED8903-EC32-4C44-82FD-BA9340AD519D}" type="slidenum">
              <a:rPr lang="en-US" smtClean="0"/>
              <a:pPr>
                <a:defRPr/>
              </a:pPr>
              <a:t>25</a:t>
            </a:fld>
            <a:endParaRPr lang="en-US"/>
          </a:p>
        </p:txBody>
      </p:sp>
      <p:sp>
        <p:nvSpPr>
          <p:cNvPr id="39938" name="Rectangle 3"/>
          <p:cNvSpPr>
            <a:spLocks noGrp="1" noChangeArrowheads="1"/>
          </p:cNvSpPr>
          <p:nvPr>
            <p:ph type="body" idx="4294967295"/>
          </p:nvPr>
        </p:nvSpPr>
        <p:spPr>
          <a:xfrm>
            <a:off x="451514" y="1076980"/>
            <a:ext cx="10563225" cy="5954973"/>
          </a:xfrm>
        </p:spPr>
        <p:txBody>
          <a:bodyPr>
            <a:normAutofit/>
          </a:bodyPr>
          <a:lstStyle/>
          <a:p>
            <a:r>
              <a:rPr lang="en-US" altLang="en-US" sz="3600" dirty="0"/>
              <a:t>Weights</a:t>
            </a:r>
          </a:p>
          <a:p>
            <a:endParaRPr lang="en-US" altLang="en-US" sz="3600" dirty="0"/>
          </a:p>
          <a:p>
            <a:endParaRPr lang="en-US" altLang="en-US" sz="3600" dirty="0"/>
          </a:p>
          <a:p>
            <a:endParaRPr lang="en-US" altLang="en-US" sz="3600" dirty="0"/>
          </a:p>
          <a:p>
            <a:r>
              <a:rPr lang="en-US" altLang="en-US" sz="3600" dirty="0"/>
              <a:t>Classification</a:t>
            </a:r>
          </a:p>
          <a:p>
            <a:endParaRPr lang="en-US" altLang="en-US" sz="3600" dirty="0"/>
          </a:p>
          <a:p>
            <a:endParaRPr lang="en-US" altLang="en-US" sz="3600" dirty="0"/>
          </a:p>
          <a:p>
            <a:endParaRPr lang="en-US" altLang="en-US" sz="3600" dirty="0"/>
          </a:p>
        </p:txBody>
      </p:sp>
      <p:pic>
        <p:nvPicPr>
          <p:cNvPr id="39940" name="Picture 443"/>
          <p:cNvPicPr>
            <a:picLocks noGrp="1" noChangeAspect="1" noChangeArrowheads="1"/>
          </p:cNvPicPr>
          <p:nvPr>
            <p:ph sz="half" idx="4294967295"/>
          </p:nvPr>
        </p:nvPicPr>
        <p:blipFill>
          <a:blip r:embed="rId3" cstate="print">
            <a:extLst>
              <a:ext uri="{28A0092B-C50C-407E-A947-70E740481C1C}">
                <a14:useLocalDpi xmlns:a14="http://schemas.microsoft.com/office/drawing/2010/main" val="0"/>
              </a:ext>
            </a:extLst>
          </a:blip>
          <a:stretch>
            <a:fillRect/>
          </a:stretch>
        </p:blipFill>
        <p:spPr>
          <a:xfrm>
            <a:off x="4325816" y="3861528"/>
            <a:ext cx="7324011" cy="1640887"/>
          </a:xfrm>
          <a:noFill/>
        </p:spPr>
      </p:pic>
      <p:sp>
        <p:nvSpPr>
          <p:cNvPr id="39941" name="Rectangle 445"/>
          <p:cNvSpPr>
            <a:spLocks noChangeArrowheads="1"/>
          </p:cNvSpPr>
          <p:nvPr/>
        </p:nvSpPr>
        <p:spPr bwMode="auto">
          <a:xfrm>
            <a:off x="4306739" y="5202870"/>
            <a:ext cx="7324011" cy="299545"/>
          </a:xfrm>
          <a:prstGeom prst="rect">
            <a:avLst/>
          </a:prstGeom>
          <a:noFill/>
          <a:ln w="3175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0"/>
              </a:spcBef>
              <a:spcAft>
                <a:spcPct val="0"/>
              </a:spcAft>
              <a:buClrTx/>
              <a:buSzTx/>
              <a:buFontTx/>
              <a:buNone/>
            </a:pPr>
            <a:endParaRPr lang="en-US" altLang="en-US" sz="1400"/>
          </a:p>
        </p:txBody>
      </p:sp>
      <p:sp>
        <p:nvSpPr>
          <p:cNvPr id="39942" name="Text Box 446"/>
          <p:cNvSpPr txBox="1">
            <a:spLocks noChangeArrowheads="1"/>
          </p:cNvSpPr>
          <p:nvPr/>
        </p:nvSpPr>
        <p:spPr bwMode="auto">
          <a:xfrm>
            <a:off x="2256536" y="5234900"/>
            <a:ext cx="196806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50000"/>
              </a:spcBef>
              <a:spcAft>
                <a:spcPct val="0"/>
              </a:spcAft>
              <a:buClrTx/>
              <a:buSzTx/>
              <a:buFontTx/>
              <a:buNone/>
            </a:pPr>
            <a:r>
              <a:rPr lang="en-US" altLang="en-US" sz="1400" dirty="0"/>
              <a:t>Predicted Class</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B69400-695A-4B3F-AC37-EE9BEEE2BE99}"/>
              </a:ext>
            </a:extLst>
          </p:cNvPr>
          <p:cNvSpPr>
            <a:spLocks noGrp="1"/>
          </p:cNvSpPr>
          <p:nvPr>
            <p:ph type="title"/>
          </p:nvPr>
        </p:nvSpPr>
        <p:spPr/>
        <p:txBody>
          <a:bodyPr/>
          <a:lstStyle/>
          <a:p>
            <a:r>
              <a:rPr lang="en-US" dirty="0"/>
              <a:t>Gradient Boosting </a:t>
            </a:r>
          </a:p>
        </p:txBody>
      </p:sp>
      <p:sp>
        <p:nvSpPr>
          <p:cNvPr id="3" name="Content Placeholder 2">
            <a:extLst>
              <a:ext uri="{FF2B5EF4-FFF2-40B4-BE49-F238E27FC236}">
                <a16:creationId xmlns:a16="http://schemas.microsoft.com/office/drawing/2014/main" id="{4F14F3F1-6E49-48DE-8844-6D0C1D21583F}"/>
              </a:ext>
            </a:extLst>
          </p:cNvPr>
          <p:cNvSpPr>
            <a:spLocks noGrp="1"/>
          </p:cNvSpPr>
          <p:nvPr>
            <p:ph sz="half" idx="1"/>
          </p:nvPr>
        </p:nvSpPr>
        <p:spPr>
          <a:xfrm>
            <a:off x="590396" y="864971"/>
            <a:ext cx="10904919" cy="5834717"/>
          </a:xfrm>
        </p:spPr>
        <p:txBody>
          <a:bodyPr>
            <a:normAutofit/>
          </a:bodyPr>
          <a:lstStyle/>
          <a:p>
            <a:r>
              <a:rPr lang="en-US" sz="3200" dirty="0"/>
              <a:t>Idea: Perform additive training with simple models {</a:t>
            </a:r>
            <a:r>
              <a:rPr lang="en-US" sz="3200" i="1" dirty="0"/>
              <a:t>T</a:t>
            </a:r>
            <a:r>
              <a:rPr lang="en-US" sz="3200" i="1" baseline="-25000" dirty="0"/>
              <a:t>h</a:t>
            </a:r>
            <a:r>
              <a:rPr lang="en-US" sz="3200" dirty="0"/>
              <a:t>}</a:t>
            </a:r>
            <a:r>
              <a:rPr lang="en-US" sz="3200" i="1" baseline="-25000" dirty="0" err="1"/>
              <a:t>h</a:t>
            </a:r>
            <a:r>
              <a:rPr lang="en-US" sz="3200" baseline="-25000" dirty="0" err="1"/>
              <a:t>∈</a:t>
            </a:r>
            <a:r>
              <a:rPr lang="en-US" sz="3200" i="1" baseline="-25000" dirty="0" err="1"/>
              <a:t>H</a:t>
            </a:r>
            <a:r>
              <a:rPr lang="en-US" sz="3200" baseline="-25000" dirty="0"/>
              <a:t> </a:t>
            </a:r>
            <a:endParaRPr lang="en-US" sz="3200" dirty="0"/>
          </a:p>
          <a:p>
            <a:r>
              <a:rPr lang="en-US" sz="3200" dirty="0"/>
              <a:t>Add a new model (decision tree) each time</a:t>
            </a:r>
          </a:p>
          <a:p>
            <a:r>
              <a:rPr lang="en-US" sz="3200" dirty="0"/>
              <a:t>Here the model can be multi-level </a:t>
            </a:r>
          </a:p>
          <a:p>
            <a:pPr marL="0" indent="0">
              <a:buNone/>
            </a:pPr>
            <a:endParaRPr lang="en-US" dirty="0"/>
          </a:p>
          <a:p>
            <a:pPr marL="0" indent="0">
              <a:buNone/>
            </a:pPr>
            <a:endParaRPr lang="en-US" dirty="0"/>
          </a:p>
          <a:p>
            <a:pPr marL="0" indent="0">
              <a:buNone/>
            </a:pPr>
            <a:endParaRPr lang="en-US" dirty="0"/>
          </a:p>
          <a:p>
            <a:pPr marL="0" indent="0">
              <a:buNone/>
            </a:pPr>
            <a:r>
              <a:rPr lang="en-US" sz="2800" b="1" dirty="0"/>
              <a:t>Question:</a:t>
            </a:r>
            <a:r>
              <a:rPr lang="en-US" sz="2800" dirty="0"/>
              <a:t> But which models should we include in our ensemble? What should the coefficients or weights in the linear combination be? </a:t>
            </a:r>
          </a:p>
          <a:p>
            <a:pPr marL="0" indent="0">
              <a:buNone/>
            </a:pPr>
            <a:endParaRPr lang="en-US" dirty="0"/>
          </a:p>
          <a:p>
            <a:pPr marL="0" indent="0">
              <a:buNone/>
            </a:pPr>
            <a:endParaRPr lang="en-US" dirty="0"/>
          </a:p>
        </p:txBody>
      </p:sp>
      <p:pic>
        <p:nvPicPr>
          <p:cNvPr id="6" name="Picture 5">
            <a:extLst>
              <a:ext uri="{FF2B5EF4-FFF2-40B4-BE49-F238E27FC236}">
                <a16:creationId xmlns:a16="http://schemas.microsoft.com/office/drawing/2014/main" id="{79148F8D-8956-485E-9D7D-C8F5F6AC5A4E}"/>
              </a:ext>
            </a:extLst>
          </p:cNvPr>
          <p:cNvPicPr>
            <a:picLocks noChangeAspect="1"/>
          </p:cNvPicPr>
          <p:nvPr/>
        </p:nvPicPr>
        <p:blipFill>
          <a:blip r:embed="rId2"/>
          <a:stretch>
            <a:fillRect/>
          </a:stretch>
        </p:blipFill>
        <p:spPr>
          <a:xfrm>
            <a:off x="4962680" y="3373074"/>
            <a:ext cx="2266640" cy="818509"/>
          </a:xfrm>
          <a:prstGeom prst="rect">
            <a:avLst/>
          </a:prstGeom>
        </p:spPr>
      </p:pic>
    </p:spTree>
    <p:extLst>
      <p:ext uri="{BB962C8B-B14F-4D97-AF65-F5344CB8AC3E}">
        <p14:creationId xmlns:p14="http://schemas.microsoft.com/office/powerpoint/2010/main" val="13482866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Gradient Boosting: the algorithm </a:t>
            </a:r>
            <a:endParaRPr lang="en-US" dirty="0">
              <a:effectLst/>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1483873-9D99-1A48-AA62-2E340E100769}"/>
                  </a:ext>
                </a:extLst>
              </p:cNvPr>
              <p:cNvSpPr>
                <a:spLocks noGrp="1"/>
              </p:cNvSpPr>
              <p:nvPr>
                <p:ph sz="half" idx="1"/>
              </p:nvPr>
            </p:nvSpPr>
            <p:spPr>
              <a:xfrm>
                <a:off x="590396" y="1117350"/>
                <a:ext cx="10904919" cy="5424684"/>
              </a:xfrm>
            </p:spPr>
            <p:txBody>
              <a:bodyPr>
                <a:normAutofit/>
              </a:bodyPr>
              <a:lstStyle/>
              <a:p>
                <a:pPr>
                  <a:spcAft>
                    <a:spcPts val="600"/>
                  </a:spcAft>
                </a:pPr>
                <a:r>
                  <a:rPr lang="en-US" sz="2300" b="1" i="1" dirty="0"/>
                  <a:t>Gradient boosting </a:t>
                </a:r>
                <a:r>
                  <a:rPr lang="en-US" sz="2300" dirty="0"/>
                  <a:t>is a method for iteratively building a complex regression model </a:t>
                </a:r>
                <a:r>
                  <a:rPr lang="en-US" sz="2300" i="1" dirty="0">
                    <a:latin typeface="Cambria Math" charset="0"/>
                    <a:ea typeface="Cambria Math" charset="0"/>
                    <a:cs typeface="Cambria Math" charset="0"/>
                  </a:rPr>
                  <a:t>T</a:t>
                </a:r>
                <a:r>
                  <a:rPr lang="en-US" sz="2300" dirty="0"/>
                  <a:t>  by adding simple models. Each new simple model added to the ensemble compensates for the weaknesses of the current ensemble. </a:t>
                </a:r>
                <a:endParaRPr lang="en-US" sz="2300" dirty="0">
                  <a:effectLst/>
                </a:endParaRPr>
              </a:p>
              <a:p>
                <a:pPr marL="457200" indent="-457200">
                  <a:spcAft>
                    <a:spcPts val="600"/>
                  </a:spcAft>
                  <a:buFont typeface="+mj-lt"/>
                  <a:buAutoNum type="arabicPeriod"/>
                </a:pPr>
                <a:r>
                  <a:rPr lang="en-US" sz="2300" dirty="0"/>
                  <a:t>Fit a simple model </a:t>
                </a:r>
                <a14:m>
                  <m:oMath xmlns:m="http://schemas.openxmlformats.org/officeDocument/2006/math">
                    <m:sSup>
                      <m:sSupPr>
                        <m:ctrlPr>
                          <a:rPr lang="en-US" sz="2300" i="1">
                            <a:latin typeface="Cambria Math" panose="02040503050406030204" pitchFamily="18" charset="0"/>
                            <a:ea typeface="Cambria Math" panose="02040503050406030204" pitchFamily="18" charset="0"/>
                          </a:rPr>
                        </m:ctrlPr>
                      </m:sSupPr>
                      <m:e>
                        <m:r>
                          <a:rPr lang="en-US" sz="2300" i="1">
                            <a:latin typeface="Cambria Math" charset="0"/>
                            <a:ea typeface="Cambria Math" panose="02040503050406030204" pitchFamily="18" charset="0"/>
                          </a:rPr>
                          <m:t>𝑇</m:t>
                        </m:r>
                      </m:e>
                      <m:sup>
                        <m:r>
                          <a:rPr lang="en-US" sz="2300" i="1">
                            <a:latin typeface="Cambria Math" charset="0"/>
                            <a:ea typeface="Cambria Math" panose="02040503050406030204" pitchFamily="18" charset="0"/>
                          </a:rPr>
                          <m:t>(0)</m:t>
                        </m:r>
                      </m:sup>
                    </m:sSup>
                  </m:oMath>
                </a14:m>
                <a:r>
                  <a:rPr lang="en-US" sz="2300" baseline="30000" dirty="0"/>
                  <a:t> </a:t>
                </a:r>
                <a:r>
                  <a:rPr lang="en-US" sz="2300" dirty="0"/>
                  <a:t>on the training data </a:t>
                </a:r>
                <a14:m>
                  <m:oMath xmlns:m="http://schemas.openxmlformats.org/officeDocument/2006/math">
                    <m:r>
                      <m:rPr>
                        <m:lit/>
                      </m:rPr>
                      <a:rPr lang="en-US" sz="2300" b="0" i="1" smtClean="0">
                        <a:latin typeface="Cambria Math" charset="0"/>
                      </a:rPr>
                      <m:t>{</m:t>
                    </m:r>
                    <m:d>
                      <m:dPr>
                        <m:ctrlPr>
                          <a:rPr lang="en-US" sz="2300" b="0" i="1" smtClean="0">
                            <a:latin typeface="Cambria Math" panose="02040503050406030204" pitchFamily="18" charset="0"/>
                          </a:rPr>
                        </m:ctrlPr>
                      </m:dPr>
                      <m:e>
                        <m:sSub>
                          <m:sSubPr>
                            <m:ctrlPr>
                              <a:rPr lang="en-US" sz="2300" b="0" i="1" smtClean="0">
                                <a:latin typeface="Cambria Math" panose="02040503050406030204" pitchFamily="18" charset="0"/>
                              </a:rPr>
                            </m:ctrlPr>
                          </m:sSubPr>
                          <m:e>
                            <m:r>
                              <a:rPr lang="en-US" sz="2300" b="0" i="1" smtClean="0">
                                <a:latin typeface="Cambria Math" charset="0"/>
                              </a:rPr>
                              <m:t>𝑥</m:t>
                            </m:r>
                          </m:e>
                          <m:sub>
                            <m:r>
                              <a:rPr lang="en-US" sz="2300" b="0" i="1" smtClean="0">
                                <a:latin typeface="Cambria Math" charset="0"/>
                              </a:rPr>
                              <m:t>1</m:t>
                            </m:r>
                          </m:sub>
                        </m:sSub>
                        <m:r>
                          <a:rPr lang="en-US" sz="2300" b="0" i="1" smtClean="0">
                            <a:latin typeface="Cambria Math" charset="0"/>
                          </a:rPr>
                          <m:t>, </m:t>
                        </m:r>
                        <m:sSub>
                          <m:sSubPr>
                            <m:ctrlPr>
                              <a:rPr lang="en-US" sz="2300" b="0" i="1" smtClean="0">
                                <a:latin typeface="Cambria Math" panose="02040503050406030204" pitchFamily="18" charset="0"/>
                              </a:rPr>
                            </m:ctrlPr>
                          </m:sSubPr>
                          <m:e>
                            <m:r>
                              <a:rPr lang="en-US" sz="2300" b="0" i="1" smtClean="0">
                                <a:latin typeface="Cambria Math" charset="0"/>
                              </a:rPr>
                              <m:t>𝑦</m:t>
                            </m:r>
                          </m:e>
                          <m:sub>
                            <m:r>
                              <a:rPr lang="en-US" sz="2300" b="0" i="1" smtClean="0">
                                <a:latin typeface="Cambria Math" charset="0"/>
                              </a:rPr>
                              <m:t>1</m:t>
                            </m:r>
                          </m:sub>
                        </m:sSub>
                      </m:e>
                    </m:d>
                    <m:r>
                      <a:rPr lang="en-US" sz="2300" b="0" i="1" smtClean="0">
                        <a:latin typeface="Cambria Math" charset="0"/>
                      </a:rPr>
                      <m:t>,…,(</m:t>
                    </m:r>
                    <m:sSub>
                      <m:sSubPr>
                        <m:ctrlPr>
                          <a:rPr lang="en-US" sz="2300" b="0" i="1" smtClean="0">
                            <a:latin typeface="Cambria Math" panose="02040503050406030204" pitchFamily="18" charset="0"/>
                          </a:rPr>
                        </m:ctrlPr>
                      </m:sSubPr>
                      <m:e>
                        <m:r>
                          <a:rPr lang="en-US" sz="2300" b="0" i="1" smtClean="0">
                            <a:latin typeface="Cambria Math" charset="0"/>
                          </a:rPr>
                          <m:t>𝑥</m:t>
                        </m:r>
                      </m:e>
                      <m:sub>
                        <m:r>
                          <a:rPr lang="en-US" sz="2300" b="0" i="1" smtClean="0">
                            <a:latin typeface="Cambria Math" charset="0"/>
                          </a:rPr>
                          <m:t>𝑁</m:t>
                        </m:r>
                      </m:sub>
                    </m:sSub>
                    <m:r>
                      <a:rPr lang="en-US" sz="2300" b="0" i="1" smtClean="0">
                        <a:latin typeface="Cambria Math" charset="0"/>
                      </a:rPr>
                      <m:t>,</m:t>
                    </m:r>
                    <m:sSub>
                      <m:sSubPr>
                        <m:ctrlPr>
                          <a:rPr lang="en-US" sz="2300" b="0" i="1" smtClean="0">
                            <a:latin typeface="Cambria Math" panose="02040503050406030204" pitchFamily="18" charset="0"/>
                          </a:rPr>
                        </m:ctrlPr>
                      </m:sSubPr>
                      <m:e>
                        <m:r>
                          <a:rPr lang="en-US" sz="2300" b="0" i="1" smtClean="0">
                            <a:latin typeface="Cambria Math" charset="0"/>
                          </a:rPr>
                          <m:t>𝑦</m:t>
                        </m:r>
                      </m:e>
                      <m:sub>
                        <m:r>
                          <a:rPr lang="en-US" sz="2300" b="0" i="1" smtClean="0">
                            <a:latin typeface="Cambria Math" charset="0"/>
                          </a:rPr>
                          <m:t>𝑁</m:t>
                        </m:r>
                      </m:sub>
                    </m:sSub>
                    <m:r>
                      <a:rPr lang="en-US" sz="2300" b="0" i="1" smtClean="0">
                        <a:latin typeface="Cambria Math" charset="0"/>
                      </a:rPr>
                      <m:t>)</m:t>
                    </m:r>
                    <m:r>
                      <m:rPr>
                        <m:lit/>
                      </m:rPr>
                      <a:rPr lang="en-US" sz="2300" b="0" i="1" smtClean="0">
                        <a:latin typeface="Cambria Math" charset="0"/>
                      </a:rPr>
                      <m:t>}</m:t>
                    </m:r>
                  </m:oMath>
                </a14:m>
                <a:r>
                  <a:rPr lang="en-US" sz="2300" dirty="0"/>
                  <a:t> </a:t>
                </a:r>
                <a:endParaRPr lang="en-US" sz="2300" dirty="0">
                  <a:effectLst/>
                </a:endParaRPr>
              </a:p>
              <a:p>
                <a:pPr marL="457200" lvl="1" indent="0">
                  <a:buNone/>
                </a:pPr>
                <a:r>
                  <a:rPr lang="en-US" sz="2100" dirty="0"/>
                  <a:t> Set</a:t>
                </a:r>
                <a14:m>
                  <m:oMath xmlns:m="http://schemas.openxmlformats.org/officeDocument/2006/math">
                    <m:r>
                      <a:rPr lang="en-US" sz="2100" b="0" i="0" smtClean="0">
                        <a:latin typeface="Cambria Math" charset="0"/>
                        <a:ea typeface="Cambria Math" panose="02040503050406030204" pitchFamily="18" charset="0"/>
                      </a:rPr>
                      <m:t> </m:t>
                    </m:r>
                    <m:r>
                      <a:rPr lang="en-US" sz="2100" i="1">
                        <a:latin typeface="Cambria Math" charset="0"/>
                        <a:ea typeface="Cambria Math" panose="02040503050406030204" pitchFamily="18" charset="0"/>
                      </a:rPr>
                      <m:t>𝑇</m:t>
                    </m:r>
                    <m:r>
                      <a:rPr lang="en-US" sz="2100" i="1">
                        <a:latin typeface="Cambria Math" charset="0"/>
                        <a:ea typeface="Cambria Math" panose="02040503050406030204" pitchFamily="18" charset="0"/>
                      </a:rPr>
                      <m:t>←</m:t>
                    </m:r>
                    <m:sSup>
                      <m:sSupPr>
                        <m:ctrlPr>
                          <a:rPr lang="en-US" sz="2100" i="1">
                            <a:latin typeface="Cambria Math" panose="02040503050406030204" pitchFamily="18" charset="0"/>
                            <a:ea typeface="Cambria Math" panose="02040503050406030204" pitchFamily="18" charset="0"/>
                          </a:rPr>
                        </m:ctrlPr>
                      </m:sSupPr>
                      <m:e>
                        <m:r>
                          <a:rPr lang="en-US" sz="2100" i="1">
                            <a:latin typeface="Cambria Math" charset="0"/>
                            <a:ea typeface="Cambria Math" panose="02040503050406030204" pitchFamily="18" charset="0"/>
                          </a:rPr>
                          <m:t>𝑇</m:t>
                        </m:r>
                      </m:e>
                      <m:sup>
                        <m:r>
                          <a:rPr lang="en-US" sz="2100" i="1">
                            <a:latin typeface="Cambria Math" charset="0"/>
                            <a:ea typeface="Cambria Math" panose="02040503050406030204" pitchFamily="18" charset="0"/>
                          </a:rPr>
                          <m:t>(</m:t>
                        </m:r>
                        <m:r>
                          <a:rPr lang="en-US" sz="2100" b="0" i="1" smtClean="0">
                            <a:latin typeface="Cambria Math" charset="0"/>
                            <a:ea typeface="Cambria Math" panose="02040503050406030204" pitchFamily="18" charset="0"/>
                          </a:rPr>
                          <m:t>0</m:t>
                        </m:r>
                        <m:r>
                          <a:rPr lang="en-US" sz="2100" i="1">
                            <a:latin typeface="Cambria Math" charset="0"/>
                            <a:ea typeface="Cambria Math" panose="02040503050406030204" pitchFamily="18" charset="0"/>
                          </a:rPr>
                          <m:t>)</m:t>
                        </m:r>
                      </m:sup>
                    </m:sSup>
                  </m:oMath>
                </a14:m>
                <a:r>
                  <a:rPr lang="en-US" sz="2100" dirty="0"/>
                  <a:t> .   Compute the residuals {</a:t>
                </a:r>
                <a:r>
                  <a:rPr lang="en-US" sz="2100" i="1" dirty="0"/>
                  <a:t>r</a:t>
                </a:r>
                <a:r>
                  <a:rPr lang="en-US" sz="2100" baseline="-25000" dirty="0"/>
                  <a:t>1</a:t>
                </a:r>
                <a:r>
                  <a:rPr lang="en-US" sz="2100" dirty="0"/>
                  <a:t> , . . . , </a:t>
                </a:r>
                <a:r>
                  <a:rPr lang="en-US" sz="2100" i="1" dirty="0" err="1"/>
                  <a:t>r</a:t>
                </a:r>
                <a:r>
                  <a:rPr lang="en-US" sz="2100" i="1" baseline="-25000" dirty="0" err="1"/>
                  <a:t>N</a:t>
                </a:r>
                <a:r>
                  <a:rPr lang="en-US" sz="2100" dirty="0"/>
                  <a:t> } for </a:t>
                </a:r>
                <a:r>
                  <a:rPr lang="en-US" sz="2100" i="1" dirty="0"/>
                  <a:t>T</a:t>
                </a:r>
                <a:r>
                  <a:rPr lang="en-US" sz="2100" dirty="0"/>
                  <a:t>. </a:t>
                </a:r>
              </a:p>
              <a:p>
                <a:pPr marL="457200" indent="-457200">
                  <a:spcAft>
                    <a:spcPts val="600"/>
                  </a:spcAft>
                  <a:buFont typeface="+mj-lt"/>
                  <a:buAutoNum type="arabicPeriod"/>
                </a:pPr>
                <a:r>
                  <a:rPr lang="en-US" sz="2300" dirty="0"/>
                  <a:t>Fit a simple model, </a:t>
                </a:r>
                <a14:m>
                  <m:oMath xmlns:m="http://schemas.openxmlformats.org/officeDocument/2006/math">
                    <m:sSup>
                      <m:sSupPr>
                        <m:ctrlPr>
                          <a:rPr lang="en-US" sz="2300" i="1">
                            <a:latin typeface="Cambria Math" panose="02040503050406030204" pitchFamily="18" charset="0"/>
                            <a:ea typeface="Cambria Math" panose="02040503050406030204" pitchFamily="18" charset="0"/>
                          </a:rPr>
                        </m:ctrlPr>
                      </m:sSupPr>
                      <m:e>
                        <m:r>
                          <a:rPr lang="en-US" sz="2300" i="1">
                            <a:latin typeface="Cambria Math" charset="0"/>
                            <a:ea typeface="Cambria Math" panose="02040503050406030204" pitchFamily="18" charset="0"/>
                          </a:rPr>
                          <m:t>𝑇</m:t>
                        </m:r>
                      </m:e>
                      <m:sup>
                        <m:r>
                          <a:rPr lang="en-US" sz="2300" i="1">
                            <a:latin typeface="Cambria Math" charset="0"/>
                            <a:ea typeface="Cambria Math" panose="02040503050406030204" pitchFamily="18" charset="0"/>
                          </a:rPr>
                          <m:t>(</m:t>
                        </m:r>
                        <m:r>
                          <a:rPr lang="en-US" sz="2300" b="0" i="1" smtClean="0">
                            <a:latin typeface="Cambria Math" charset="0"/>
                            <a:ea typeface="Cambria Math" panose="02040503050406030204" pitchFamily="18" charset="0"/>
                          </a:rPr>
                          <m:t>1</m:t>
                        </m:r>
                        <m:r>
                          <a:rPr lang="en-US" sz="2300" i="1">
                            <a:latin typeface="Cambria Math" charset="0"/>
                            <a:ea typeface="Cambria Math" panose="02040503050406030204" pitchFamily="18" charset="0"/>
                          </a:rPr>
                          <m:t>)</m:t>
                        </m:r>
                      </m:sup>
                    </m:sSup>
                  </m:oMath>
                </a14:m>
                <a:r>
                  <a:rPr lang="en-US" sz="2300" dirty="0"/>
                  <a:t> , to the current </a:t>
                </a:r>
                <a:r>
                  <a:rPr lang="en-US" sz="2300" b="1" i="1" dirty="0"/>
                  <a:t>residuals</a:t>
                </a:r>
                <a:r>
                  <a:rPr lang="en-US" sz="2300" dirty="0"/>
                  <a:t>, i.e. train using </a:t>
                </a:r>
                <a14:m>
                  <m:oMath xmlns:m="http://schemas.openxmlformats.org/officeDocument/2006/math">
                    <m:r>
                      <m:rPr>
                        <m:lit/>
                      </m:rPr>
                      <a:rPr lang="en-US" sz="2300" i="1">
                        <a:latin typeface="Cambria Math" charset="0"/>
                      </a:rPr>
                      <m:t>{</m:t>
                    </m:r>
                    <m:d>
                      <m:dPr>
                        <m:ctrlPr>
                          <a:rPr lang="en-US" sz="2300" i="1">
                            <a:latin typeface="Cambria Math" panose="02040503050406030204" pitchFamily="18" charset="0"/>
                          </a:rPr>
                        </m:ctrlPr>
                      </m:dPr>
                      <m:e>
                        <m:sSub>
                          <m:sSubPr>
                            <m:ctrlPr>
                              <a:rPr lang="en-US" sz="2300" i="1">
                                <a:latin typeface="Cambria Math" panose="02040503050406030204" pitchFamily="18" charset="0"/>
                              </a:rPr>
                            </m:ctrlPr>
                          </m:sSubPr>
                          <m:e>
                            <m:r>
                              <a:rPr lang="en-US" sz="2300" i="1">
                                <a:latin typeface="Cambria Math" charset="0"/>
                              </a:rPr>
                              <m:t>𝑥</m:t>
                            </m:r>
                          </m:e>
                          <m:sub>
                            <m:r>
                              <a:rPr lang="en-US" sz="2300" i="1">
                                <a:latin typeface="Cambria Math" charset="0"/>
                              </a:rPr>
                              <m:t>1</m:t>
                            </m:r>
                          </m:sub>
                        </m:sSub>
                        <m:r>
                          <a:rPr lang="en-US" sz="2300" i="1">
                            <a:latin typeface="Cambria Math" charset="0"/>
                          </a:rPr>
                          <m:t>, </m:t>
                        </m:r>
                        <m:sSub>
                          <m:sSubPr>
                            <m:ctrlPr>
                              <a:rPr lang="en-US" sz="2300" i="1">
                                <a:latin typeface="Cambria Math" panose="02040503050406030204" pitchFamily="18" charset="0"/>
                              </a:rPr>
                            </m:ctrlPr>
                          </m:sSubPr>
                          <m:e>
                            <m:r>
                              <a:rPr lang="en-US" sz="2300" b="0" i="1" smtClean="0">
                                <a:latin typeface="Cambria Math" charset="0"/>
                              </a:rPr>
                              <m:t>𝑟</m:t>
                            </m:r>
                          </m:e>
                          <m:sub>
                            <m:r>
                              <a:rPr lang="en-US" sz="2300" i="1">
                                <a:latin typeface="Cambria Math" charset="0"/>
                              </a:rPr>
                              <m:t>1</m:t>
                            </m:r>
                          </m:sub>
                        </m:sSub>
                      </m:e>
                    </m:d>
                    <m:r>
                      <a:rPr lang="en-US" sz="2300" i="1">
                        <a:latin typeface="Cambria Math" charset="0"/>
                      </a:rPr>
                      <m:t>,…,(</m:t>
                    </m:r>
                    <m:sSub>
                      <m:sSubPr>
                        <m:ctrlPr>
                          <a:rPr lang="en-US" sz="2300" i="1">
                            <a:latin typeface="Cambria Math" panose="02040503050406030204" pitchFamily="18" charset="0"/>
                          </a:rPr>
                        </m:ctrlPr>
                      </m:sSubPr>
                      <m:e>
                        <m:r>
                          <a:rPr lang="en-US" sz="2300" i="1">
                            <a:latin typeface="Cambria Math" charset="0"/>
                          </a:rPr>
                          <m:t>𝑥</m:t>
                        </m:r>
                      </m:e>
                      <m:sub>
                        <m:r>
                          <a:rPr lang="en-US" sz="2300" i="1">
                            <a:latin typeface="Cambria Math" charset="0"/>
                          </a:rPr>
                          <m:t>𝑁</m:t>
                        </m:r>
                      </m:sub>
                    </m:sSub>
                    <m:r>
                      <a:rPr lang="en-US" sz="2300" i="1">
                        <a:latin typeface="Cambria Math" charset="0"/>
                      </a:rPr>
                      <m:t>,</m:t>
                    </m:r>
                    <m:sSub>
                      <m:sSubPr>
                        <m:ctrlPr>
                          <a:rPr lang="en-US" sz="2300" i="1">
                            <a:latin typeface="Cambria Math" panose="02040503050406030204" pitchFamily="18" charset="0"/>
                          </a:rPr>
                        </m:ctrlPr>
                      </m:sSubPr>
                      <m:e>
                        <m:r>
                          <a:rPr lang="en-US" sz="2300" b="0" i="1" smtClean="0">
                            <a:latin typeface="Cambria Math" charset="0"/>
                          </a:rPr>
                          <m:t>𝑟</m:t>
                        </m:r>
                      </m:e>
                      <m:sub>
                        <m:r>
                          <a:rPr lang="en-US" sz="2300" i="1">
                            <a:latin typeface="Cambria Math" charset="0"/>
                          </a:rPr>
                          <m:t>𝑁</m:t>
                        </m:r>
                      </m:sub>
                    </m:sSub>
                    <m:r>
                      <a:rPr lang="en-US" sz="2300" i="1">
                        <a:latin typeface="Cambria Math" charset="0"/>
                      </a:rPr>
                      <m:t>)</m:t>
                    </m:r>
                    <m:r>
                      <m:rPr>
                        <m:lit/>
                      </m:rPr>
                      <a:rPr lang="en-US" sz="2300" i="1">
                        <a:latin typeface="Cambria Math" charset="0"/>
                      </a:rPr>
                      <m:t>}</m:t>
                    </m:r>
                  </m:oMath>
                </a14:m>
                <a:r>
                  <a:rPr lang="en-US" sz="2300" dirty="0"/>
                  <a:t> </a:t>
                </a:r>
              </a:p>
              <a:p>
                <a:pPr marL="457200" indent="-457200">
                  <a:spcAft>
                    <a:spcPts val="600"/>
                  </a:spcAft>
                  <a:buFont typeface="+mj-lt"/>
                  <a:buAutoNum type="arabicPeriod"/>
                </a:pPr>
                <a:r>
                  <a:rPr lang="en-US" sz="2300" dirty="0"/>
                  <a:t>Set </a:t>
                </a:r>
                <a14:m>
                  <m:oMath xmlns:m="http://schemas.openxmlformats.org/officeDocument/2006/math">
                    <m:sSup>
                      <m:sSupPr>
                        <m:ctrlPr>
                          <a:rPr lang="en-US" sz="2300" b="0" i="1" smtClean="0">
                            <a:latin typeface="Cambria Math" panose="02040503050406030204" pitchFamily="18" charset="0"/>
                            <a:ea typeface="Cambria Math" panose="02040503050406030204" pitchFamily="18" charset="0"/>
                          </a:rPr>
                        </m:ctrlPr>
                      </m:sSupPr>
                      <m:e>
                        <m:r>
                          <a:rPr lang="en-US" sz="2300" b="0" i="1" smtClean="0">
                            <a:latin typeface="Cambria Math" charset="0"/>
                            <a:ea typeface="Cambria Math" panose="02040503050406030204" pitchFamily="18" charset="0"/>
                          </a:rPr>
                          <m:t>𝑇</m:t>
                        </m:r>
                        <m:r>
                          <a:rPr lang="en-US" sz="2300" b="0" i="1" smtClean="0">
                            <a:latin typeface="Cambria Math" charset="0"/>
                            <a:ea typeface="Cambria Math" panose="02040503050406030204" pitchFamily="18" charset="0"/>
                          </a:rPr>
                          <m:t>←</m:t>
                        </m:r>
                        <m:r>
                          <a:rPr lang="en-US" sz="2300" b="0" i="1" smtClean="0">
                            <a:latin typeface="Cambria Math" charset="0"/>
                            <a:ea typeface="Cambria Math" panose="02040503050406030204" pitchFamily="18" charset="0"/>
                          </a:rPr>
                          <m:t>𝑇</m:t>
                        </m:r>
                        <m:r>
                          <a:rPr lang="en-US" sz="2300" b="0" i="1" smtClean="0">
                            <a:latin typeface="Cambria Math" charset="0"/>
                            <a:ea typeface="Cambria Math" panose="02040503050406030204" pitchFamily="18" charset="0"/>
                          </a:rPr>
                          <m:t>+</m:t>
                        </m:r>
                        <m:r>
                          <a:rPr lang="en-US" sz="2300" b="0" i="1" smtClean="0">
                            <a:latin typeface="Cambria Math" charset="0"/>
                            <a:ea typeface="Cambria Math" panose="02040503050406030204" pitchFamily="18" charset="0"/>
                          </a:rPr>
                          <m:t>𝜆</m:t>
                        </m:r>
                        <m:r>
                          <a:rPr lang="en-US" sz="2300" b="0" i="1" smtClean="0">
                            <a:latin typeface="Cambria Math" charset="0"/>
                            <a:ea typeface="Cambria Math" panose="02040503050406030204" pitchFamily="18" charset="0"/>
                          </a:rPr>
                          <m:t>𝑇</m:t>
                        </m:r>
                      </m:e>
                      <m:sup>
                        <m:r>
                          <a:rPr lang="en-US" sz="2300" b="0" i="1" smtClean="0">
                            <a:latin typeface="Cambria Math" charset="0"/>
                            <a:ea typeface="Cambria Math" panose="02040503050406030204" pitchFamily="18" charset="0"/>
                          </a:rPr>
                          <m:t>(1)</m:t>
                        </m:r>
                      </m:sup>
                    </m:sSup>
                  </m:oMath>
                </a14:m>
                <a:r>
                  <a:rPr lang="en-US" sz="2300" dirty="0"/>
                  <a:t> </a:t>
                </a:r>
              </a:p>
              <a:p>
                <a:pPr marL="457200" indent="-457200">
                  <a:spcAft>
                    <a:spcPts val="600"/>
                  </a:spcAft>
                  <a:buFont typeface="+mj-lt"/>
                  <a:buAutoNum type="arabicPeriod"/>
                </a:pPr>
                <a:r>
                  <a:rPr lang="en-US" sz="2300" dirty="0"/>
                  <a:t>Compute residuals, set </a:t>
                </a:r>
                <a14:m>
                  <m:oMath xmlns:m="http://schemas.openxmlformats.org/officeDocument/2006/math">
                    <m:sSub>
                      <m:sSubPr>
                        <m:ctrlPr>
                          <a:rPr lang="en-US" sz="2300" b="0" i="1" smtClean="0">
                            <a:latin typeface="Cambria Math" panose="02040503050406030204" pitchFamily="18" charset="0"/>
                          </a:rPr>
                        </m:ctrlPr>
                      </m:sSubPr>
                      <m:e>
                        <m:r>
                          <a:rPr lang="en-US" sz="2300" b="0" i="1" smtClean="0">
                            <a:latin typeface="Cambria Math" charset="0"/>
                          </a:rPr>
                          <m:t>𝑟</m:t>
                        </m:r>
                      </m:e>
                      <m:sub>
                        <m:r>
                          <a:rPr lang="en-US" sz="2300" b="0" i="1" smtClean="0">
                            <a:latin typeface="Cambria Math" charset="0"/>
                          </a:rPr>
                          <m:t>𝑛</m:t>
                        </m:r>
                      </m:sub>
                    </m:sSub>
                    <m:r>
                      <a:rPr lang="en-US" sz="2300" b="0" i="1" smtClean="0">
                        <a:latin typeface="Cambria Math" charset="0"/>
                        <a:ea typeface="Cambria Math" charset="0"/>
                        <a:cs typeface="Cambria Math" charset="0"/>
                      </a:rPr>
                      <m:t>←</m:t>
                    </m:r>
                    <m:sSub>
                      <m:sSubPr>
                        <m:ctrlPr>
                          <a:rPr lang="en-US" sz="2300" b="0" i="1" smtClean="0">
                            <a:latin typeface="Cambria Math" panose="02040503050406030204" pitchFamily="18" charset="0"/>
                            <a:ea typeface="Cambria Math" charset="0"/>
                            <a:cs typeface="Cambria Math" charset="0"/>
                          </a:rPr>
                        </m:ctrlPr>
                      </m:sSubPr>
                      <m:e>
                        <m:r>
                          <a:rPr lang="en-US" sz="2300" b="0" i="1" smtClean="0">
                            <a:latin typeface="Cambria Math" charset="0"/>
                            <a:ea typeface="Cambria Math" charset="0"/>
                            <a:cs typeface="Cambria Math" charset="0"/>
                          </a:rPr>
                          <m:t>𝑟</m:t>
                        </m:r>
                      </m:e>
                      <m:sub>
                        <m:r>
                          <a:rPr lang="en-US" sz="2300" b="0" i="1" smtClean="0">
                            <a:latin typeface="Cambria Math" charset="0"/>
                            <a:ea typeface="Cambria Math" charset="0"/>
                            <a:cs typeface="Cambria Math" charset="0"/>
                          </a:rPr>
                          <m:t>𝑛</m:t>
                        </m:r>
                      </m:sub>
                    </m:sSub>
                    <m:r>
                      <a:rPr lang="en-US" sz="2300" b="0" i="1" smtClean="0">
                        <a:latin typeface="Cambria Math" charset="0"/>
                        <a:ea typeface="Cambria Math" charset="0"/>
                        <a:cs typeface="Cambria Math" charset="0"/>
                      </a:rPr>
                      <m:t>−</m:t>
                    </m:r>
                    <m:r>
                      <a:rPr lang="en-US" sz="2300" b="0" i="1" smtClean="0">
                        <a:latin typeface="Cambria Math" charset="0"/>
                        <a:ea typeface="Cambria Math" charset="0"/>
                        <a:cs typeface="Cambria Math" charset="0"/>
                      </a:rPr>
                      <m:t>𝜆</m:t>
                    </m:r>
                    <m:sSup>
                      <m:sSupPr>
                        <m:ctrlPr>
                          <a:rPr lang="en-US" sz="2300" b="0" i="1" smtClean="0">
                            <a:latin typeface="Cambria Math" panose="02040503050406030204" pitchFamily="18" charset="0"/>
                            <a:ea typeface="Cambria Math" charset="0"/>
                            <a:cs typeface="Cambria Math" charset="0"/>
                          </a:rPr>
                        </m:ctrlPr>
                      </m:sSupPr>
                      <m:e>
                        <m:r>
                          <a:rPr lang="en-US" sz="2300" b="0" i="1" smtClean="0">
                            <a:latin typeface="Cambria Math" charset="0"/>
                            <a:ea typeface="Cambria Math" charset="0"/>
                            <a:cs typeface="Cambria Math" charset="0"/>
                          </a:rPr>
                          <m:t>𝑇</m:t>
                        </m:r>
                      </m:e>
                      <m:sup>
                        <m:r>
                          <a:rPr lang="en-US" sz="2300" b="0" i="1" smtClean="0">
                            <a:latin typeface="Cambria Math" charset="0"/>
                            <a:ea typeface="Cambria Math" charset="0"/>
                            <a:cs typeface="Cambria Math" charset="0"/>
                          </a:rPr>
                          <m:t>𝑖</m:t>
                        </m:r>
                      </m:sup>
                    </m:sSup>
                    <m:d>
                      <m:dPr>
                        <m:ctrlPr>
                          <a:rPr lang="en-US" sz="2300" b="0" i="1" smtClean="0">
                            <a:latin typeface="Cambria Math" panose="02040503050406030204" pitchFamily="18" charset="0"/>
                            <a:ea typeface="Cambria Math" charset="0"/>
                            <a:cs typeface="Cambria Math" charset="0"/>
                          </a:rPr>
                        </m:ctrlPr>
                      </m:dPr>
                      <m:e>
                        <m:sSub>
                          <m:sSubPr>
                            <m:ctrlPr>
                              <a:rPr lang="en-US" sz="2300" b="0" i="1" smtClean="0">
                                <a:latin typeface="Cambria Math" panose="02040503050406030204" pitchFamily="18" charset="0"/>
                                <a:ea typeface="Cambria Math" charset="0"/>
                                <a:cs typeface="Cambria Math" charset="0"/>
                              </a:rPr>
                            </m:ctrlPr>
                          </m:sSubPr>
                          <m:e>
                            <m:r>
                              <a:rPr lang="en-US" sz="2300" b="0" i="1" smtClean="0">
                                <a:latin typeface="Cambria Math" charset="0"/>
                                <a:ea typeface="Cambria Math" charset="0"/>
                                <a:cs typeface="Cambria Math" charset="0"/>
                              </a:rPr>
                              <m:t>𝑥</m:t>
                            </m:r>
                          </m:e>
                          <m:sub>
                            <m:r>
                              <a:rPr lang="en-US" sz="2300" b="0" i="1" smtClean="0">
                                <a:latin typeface="Cambria Math" charset="0"/>
                                <a:ea typeface="Cambria Math" charset="0"/>
                                <a:cs typeface="Cambria Math" charset="0"/>
                              </a:rPr>
                              <m:t>𝑛</m:t>
                            </m:r>
                          </m:sub>
                        </m:sSub>
                      </m:e>
                    </m:d>
                    <m:r>
                      <a:rPr lang="en-US" sz="2300" b="0" i="1" smtClean="0">
                        <a:latin typeface="Cambria Math" charset="0"/>
                        <a:ea typeface="Cambria Math" charset="0"/>
                        <a:cs typeface="Cambria Math" charset="0"/>
                      </a:rPr>
                      <m:t>,  </m:t>
                    </m:r>
                    <m:r>
                      <a:rPr lang="en-US" sz="2300" b="0" i="1" smtClean="0">
                        <a:latin typeface="Cambria Math" charset="0"/>
                        <a:ea typeface="Cambria Math" charset="0"/>
                        <a:cs typeface="Cambria Math" charset="0"/>
                      </a:rPr>
                      <m:t>𝑛</m:t>
                    </m:r>
                    <m:r>
                      <a:rPr lang="en-US" sz="2300" b="0" i="1" smtClean="0">
                        <a:latin typeface="Cambria Math" charset="0"/>
                        <a:ea typeface="Cambria Math" charset="0"/>
                        <a:cs typeface="Cambria Math" charset="0"/>
                      </a:rPr>
                      <m:t>=1,…,</m:t>
                    </m:r>
                    <m:r>
                      <a:rPr lang="en-US" sz="2300" b="0" i="1" smtClean="0">
                        <a:latin typeface="Cambria Math" charset="0"/>
                        <a:ea typeface="Cambria Math" charset="0"/>
                        <a:cs typeface="Cambria Math" charset="0"/>
                      </a:rPr>
                      <m:t>𝑁</m:t>
                    </m:r>
                  </m:oMath>
                </a14:m>
                <a:endParaRPr lang="en-US" sz="2300" b="0" dirty="0">
                  <a:ea typeface="Cambria Math" charset="0"/>
                  <a:cs typeface="Cambria Math" charset="0"/>
                </a:endParaRPr>
              </a:p>
              <a:p>
                <a:pPr marL="457200" indent="-457200">
                  <a:spcAft>
                    <a:spcPts val="600"/>
                  </a:spcAft>
                  <a:buFont typeface="+mj-lt"/>
                  <a:buAutoNum type="arabicPeriod"/>
                </a:pPr>
                <a:r>
                  <a:rPr lang="en-US" sz="2300" dirty="0"/>
                  <a:t> Repeat steps 2-4 until </a:t>
                </a:r>
                <a:r>
                  <a:rPr lang="en-US" sz="2300" b="1" i="1" dirty="0"/>
                  <a:t>stopping </a:t>
                </a:r>
                <a:r>
                  <a:rPr lang="en-US" sz="2300" dirty="0"/>
                  <a:t>condition met,  where </a:t>
                </a:r>
                <a14:m>
                  <m:oMath xmlns:m="http://schemas.openxmlformats.org/officeDocument/2006/math">
                    <m:r>
                      <a:rPr lang="en-US" sz="2300" i="1">
                        <a:latin typeface="Cambria Math" panose="02040503050406030204" pitchFamily="18" charset="0"/>
                        <a:ea typeface="Cambria Math" panose="02040503050406030204" pitchFamily="18" charset="0"/>
                      </a:rPr>
                      <m:t>𝜆</m:t>
                    </m:r>
                  </m:oMath>
                </a14:m>
                <a:r>
                  <a:rPr lang="el-GR" sz="2300" dirty="0"/>
                  <a:t> </a:t>
                </a:r>
                <a:r>
                  <a:rPr lang="en-US" sz="2300" dirty="0"/>
                  <a:t>is a constant called the </a:t>
                </a:r>
                <a:r>
                  <a:rPr lang="en-US" sz="2300" b="1" i="1" dirty="0"/>
                  <a:t>learning rate</a:t>
                </a:r>
                <a:r>
                  <a:rPr lang="en-US" sz="2300" dirty="0"/>
                  <a:t>. </a:t>
                </a:r>
                <a:endParaRPr lang="en-US" sz="2300" dirty="0">
                  <a:effectLst/>
                </a:endParaRPr>
              </a:p>
            </p:txBody>
          </p:sp>
        </mc:Choice>
        <mc:Fallback xmlns="">
          <p:sp>
            <p:nvSpPr>
              <p:cNvPr id="3" name="Content Placeholder 2">
                <a:extLst>
                  <a:ext uri="{FF2B5EF4-FFF2-40B4-BE49-F238E27FC236}">
                    <a16:creationId xmlns:a16="http://schemas.microsoft.com/office/drawing/2014/main" id="{A1483873-9D99-1A48-AA62-2E340E100769}"/>
                  </a:ext>
                </a:extLst>
              </p:cNvPr>
              <p:cNvSpPr>
                <a:spLocks noGrp="1" noRot="1" noChangeAspect="1" noMove="1" noResize="1" noEditPoints="1" noAdjustHandles="1" noChangeArrowheads="1" noChangeShapeType="1" noTextEdit="1"/>
              </p:cNvSpPr>
              <p:nvPr>
                <p:ph sz="half" idx="1"/>
              </p:nvPr>
            </p:nvSpPr>
            <p:spPr>
              <a:xfrm>
                <a:off x="590396" y="1117350"/>
                <a:ext cx="10904919" cy="5424684"/>
              </a:xfrm>
              <a:blipFill>
                <a:blip r:embed="rId2"/>
                <a:stretch>
                  <a:fillRect/>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27</a:t>
            </a:fld>
            <a:endParaRPr lang="en-US"/>
          </a:p>
        </p:txBody>
      </p:sp>
    </p:spTree>
    <p:extLst>
      <p:ext uri="{BB962C8B-B14F-4D97-AF65-F5344CB8AC3E}">
        <p14:creationId xmlns:p14="http://schemas.microsoft.com/office/powerpoint/2010/main" val="19274168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Gradient Boosting: illustration </a:t>
            </a:r>
          </a:p>
        </p:txBody>
      </p:sp>
      <p:sp>
        <p:nvSpPr>
          <p:cNvPr id="3" name="Content Placeholder 2">
            <a:extLst>
              <a:ext uri="{FF2B5EF4-FFF2-40B4-BE49-F238E27FC236}">
                <a16:creationId xmlns:a16="http://schemas.microsoft.com/office/drawing/2014/main" id="{4D950736-BE94-446F-9247-828ED9D15991}"/>
              </a:ext>
            </a:extLst>
          </p:cNvPr>
          <p:cNvSpPr>
            <a:spLocks noGrp="1"/>
          </p:cNvSpPr>
          <p:nvPr>
            <p:ph sz="half" idx="1"/>
          </p:nvPr>
        </p:nvSpPr>
        <p:spPr/>
        <p:txBody>
          <a:bodyPr/>
          <a:lstStyle/>
          <a:p>
            <a:endParaRPr lang="en-US"/>
          </a:p>
        </p:txBody>
      </p:sp>
      <p:sp>
        <p:nvSpPr>
          <p:cNvPr id="5" name="Slide Number Placeholder 4"/>
          <p:cNvSpPr>
            <a:spLocks noGrp="1"/>
          </p:cNvSpPr>
          <p:nvPr>
            <p:ph type="sldNum" sz="quarter" idx="12"/>
          </p:nvPr>
        </p:nvSpPr>
        <p:spPr/>
        <p:txBody>
          <a:bodyPr/>
          <a:lstStyle/>
          <a:p>
            <a:fld id="{47445CB2-BF6F-6E49-AC61-7BDDE2E02F5B}" type="slidenum">
              <a:rPr lang="en-US" smtClean="0"/>
              <a:t>28</a:t>
            </a:fld>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84200"/>
            <a:ext cx="12192000" cy="5689600"/>
          </a:xfrm>
          <a:prstGeom prst="rect">
            <a:avLst/>
          </a:prstGeom>
        </p:spPr>
      </p:pic>
    </p:spTree>
    <p:extLst>
      <p:ext uri="{BB962C8B-B14F-4D97-AF65-F5344CB8AC3E}">
        <p14:creationId xmlns:p14="http://schemas.microsoft.com/office/powerpoint/2010/main" val="6510701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Gradient Boosting: illustration </a:t>
            </a:r>
          </a:p>
        </p:txBody>
      </p:sp>
      <p:sp>
        <p:nvSpPr>
          <p:cNvPr id="4" name="Content Placeholder 3">
            <a:extLst>
              <a:ext uri="{FF2B5EF4-FFF2-40B4-BE49-F238E27FC236}">
                <a16:creationId xmlns:a16="http://schemas.microsoft.com/office/drawing/2014/main" id="{E389BAC3-81CC-49F6-B5E2-B9B7E72771F3}"/>
              </a:ext>
            </a:extLst>
          </p:cNvPr>
          <p:cNvSpPr>
            <a:spLocks noGrp="1"/>
          </p:cNvSpPr>
          <p:nvPr>
            <p:ph sz="half" idx="1"/>
          </p:nvPr>
        </p:nvSpPr>
        <p:spPr/>
        <p:txBody>
          <a:bodyPr/>
          <a:lstStyle/>
          <a:p>
            <a:endParaRPr lang="en-US"/>
          </a:p>
        </p:txBody>
      </p:sp>
      <p:sp>
        <p:nvSpPr>
          <p:cNvPr id="5" name="Slide Number Placeholder 4"/>
          <p:cNvSpPr>
            <a:spLocks noGrp="1"/>
          </p:cNvSpPr>
          <p:nvPr>
            <p:ph type="sldNum" sz="quarter" idx="12"/>
          </p:nvPr>
        </p:nvSpPr>
        <p:spPr/>
        <p:txBody>
          <a:bodyPr/>
          <a:lstStyle/>
          <a:p>
            <a:fld id="{47445CB2-BF6F-6E49-AC61-7BDDE2E02F5B}" type="slidenum">
              <a:rPr lang="en-US" smtClean="0"/>
              <a:t>29</a:t>
            </a:fld>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84200"/>
            <a:ext cx="12192000" cy="5689600"/>
          </a:xfrm>
          <a:prstGeom prst="rect">
            <a:avLst/>
          </a:prstGeom>
        </p:spPr>
      </p:pic>
    </p:spTree>
    <p:extLst>
      <p:ext uri="{BB962C8B-B14F-4D97-AF65-F5344CB8AC3E}">
        <p14:creationId xmlns:p14="http://schemas.microsoft.com/office/powerpoint/2010/main" val="22195987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C3318C-4480-4D48-A386-B457A56AD18B}"/>
              </a:ext>
            </a:extLst>
          </p:cNvPr>
          <p:cNvSpPr>
            <a:spLocks noGrp="1"/>
          </p:cNvSpPr>
          <p:nvPr>
            <p:ph type="title"/>
          </p:nvPr>
        </p:nvSpPr>
        <p:spPr/>
        <p:txBody>
          <a:bodyPr/>
          <a:lstStyle/>
          <a:p>
            <a:r>
              <a:rPr lang="en-US" altLang="en-US" dirty="0"/>
              <a:t>Why Ensemble Methods work?</a:t>
            </a:r>
            <a:endParaRPr lang="en-US" dirty="0"/>
          </a:p>
        </p:txBody>
      </p:sp>
      <p:sp>
        <p:nvSpPr>
          <p:cNvPr id="3" name="Content Placeholder 2">
            <a:extLst>
              <a:ext uri="{FF2B5EF4-FFF2-40B4-BE49-F238E27FC236}">
                <a16:creationId xmlns:a16="http://schemas.microsoft.com/office/drawing/2014/main" id="{A03086C4-8D11-4D76-933F-3E8984113512}"/>
              </a:ext>
            </a:extLst>
          </p:cNvPr>
          <p:cNvSpPr>
            <a:spLocks noGrp="1"/>
          </p:cNvSpPr>
          <p:nvPr>
            <p:ph sz="half" idx="1"/>
          </p:nvPr>
        </p:nvSpPr>
        <p:spPr>
          <a:xfrm>
            <a:off x="590398" y="1275005"/>
            <a:ext cx="5171774" cy="4586046"/>
          </a:xfrm>
        </p:spPr>
        <p:txBody>
          <a:bodyPr/>
          <a:lstStyle/>
          <a:p>
            <a:r>
              <a:rPr lang="en-US" altLang="en-US" sz="2400" dirty="0"/>
              <a:t>Suppose there are 25 base classifiers</a:t>
            </a:r>
          </a:p>
          <a:p>
            <a:pPr lvl="1"/>
            <a:r>
              <a:rPr lang="en-US" altLang="en-US" sz="2400" dirty="0"/>
              <a:t>Each classifier has </a:t>
            </a:r>
            <a:br>
              <a:rPr lang="en-US" altLang="en-US" sz="2400" dirty="0"/>
            </a:br>
            <a:r>
              <a:rPr lang="en-US" altLang="en-US" sz="2400" dirty="0"/>
              <a:t>error rate, </a:t>
            </a:r>
            <a:r>
              <a:rPr lang="en-US" altLang="en-US" sz="2400" dirty="0">
                <a:sym typeface="Symbol" panose="05050102010706020507" pitchFamily="18" charset="2"/>
              </a:rPr>
              <a:t></a:t>
            </a:r>
            <a:r>
              <a:rPr lang="en-US" altLang="en-US" sz="2400" dirty="0"/>
              <a:t> = 0.35</a:t>
            </a:r>
          </a:p>
          <a:p>
            <a:pPr lvl="1"/>
            <a:r>
              <a:rPr lang="en-US" altLang="en-US" sz="2400" dirty="0"/>
              <a:t>Assume errors made </a:t>
            </a:r>
            <a:br>
              <a:rPr lang="en-US" altLang="en-US" sz="2400" dirty="0"/>
            </a:br>
            <a:r>
              <a:rPr lang="en-US" altLang="en-US" sz="2400" dirty="0"/>
              <a:t>by classifiers are uncorrelated</a:t>
            </a:r>
          </a:p>
          <a:p>
            <a:pPr lvl="1"/>
            <a:r>
              <a:rPr lang="en-US" altLang="en-US" sz="2400" dirty="0"/>
              <a:t>Probability that the ensemble classifier makes a wrong prediction:</a:t>
            </a:r>
          </a:p>
          <a:p>
            <a:endParaRPr lang="en-US" dirty="0"/>
          </a:p>
        </p:txBody>
      </p:sp>
      <p:graphicFrame>
        <p:nvGraphicFramePr>
          <p:cNvPr id="4" name="Object 2">
            <a:extLst>
              <a:ext uri="{FF2B5EF4-FFF2-40B4-BE49-F238E27FC236}">
                <a16:creationId xmlns:a16="http://schemas.microsoft.com/office/drawing/2014/main" id="{F5545B4D-5499-4627-AF50-CB1040538C60}"/>
              </a:ext>
            </a:extLst>
          </p:cNvPr>
          <p:cNvGraphicFramePr>
            <a:graphicFrameLocks noChangeAspect="1"/>
          </p:cNvGraphicFramePr>
          <p:nvPr/>
        </p:nvGraphicFramePr>
        <p:xfrm>
          <a:off x="1905000" y="5192713"/>
          <a:ext cx="5562600" cy="1055687"/>
        </p:xfrm>
        <a:graphic>
          <a:graphicData uri="http://schemas.openxmlformats.org/presentationml/2006/ole">
            <mc:AlternateContent xmlns:mc="http://schemas.openxmlformats.org/markup-compatibility/2006">
              <mc:Choice xmlns:v="urn:schemas-microsoft-com:vml" Requires="v">
                <p:oleObj name="Equation" r:id="rId2" imgW="2413000" imgH="457200" progId="Equation.3">
                  <p:embed/>
                </p:oleObj>
              </mc:Choice>
              <mc:Fallback>
                <p:oleObj name="Equation" r:id="rId2" imgW="2413000" imgH="457200" progId="Equation.3">
                  <p:embed/>
                  <p:pic>
                    <p:nvPicPr>
                      <p:cNvPr id="21507" name="Object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000" y="5192713"/>
                        <a:ext cx="5562600" cy="10556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5" name="Picture 6">
            <a:extLst>
              <a:ext uri="{FF2B5EF4-FFF2-40B4-BE49-F238E27FC236}">
                <a16:creationId xmlns:a16="http://schemas.microsoft.com/office/drawing/2014/main" id="{EFA1F5CC-093E-4C3E-8082-EA95926D62E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a:xfrm>
            <a:off x="6971841" y="1497699"/>
            <a:ext cx="4629761" cy="3472320"/>
          </a:xfrm>
          <a:prstGeom prst="rect">
            <a:avLst/>
          </a:prstGeom>
          <a:noFill/>
        </p:spPr>
      </p:pic>
    </p:spTree>
    <p:extLst>
      <p:ext uri="{BB962C8B-B14F-4D97-AF65-F5344CB8AC3E}">
        <p14:creationId xmlns:p14="http://schemas.microsoft.com/office/powerpoint/2010/main" val="127227347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Gradient Boosting: illustration </a:t>
            </a:r>
          </a:p>
        </p:txBody>
      </p:sp>
      <p:sp>
        <p:nvSpPr>
          <p:cNvPr id="4" name="Content Placeholder 3">
            <a:extLst>
              <a:ext uri="{FF2B5EF4-FFF2-40B4-BE49-F238E27FC236}">
                <a16:creationId xmlns:a16="http://schemas.microsoft.com/office/drawing/2014/main" id="{D82CD2FC-D747-4992-8AC1-7334F2087A31}"/>
              </a:ext>
            </a:extLst>
          </p:cNvPr>
          <p:cNvSpPr>
            <a:spLocks noGrp="1"/>
          </p:cNvSpPr>
          <p:nvPr>
            <p:ph sz="half" idx="1"/>
          </p:nvPr>
        </p:nvSpPr>
        <p:spPr/>
        <p:txBody>
          <a:bodyPr/>
          <a:lstStyle/>
          <a:p>
            <a:endParaRPr lang="en-US"/>
          </a:p>
        </p:txBody>
      </p:sp>
      <p:sp>
        <p:nvSpPr>
          <p:cNvPr id="5" name="Slide Number Placeholder 4"/>
          <p:cNvSpPr>
            <a:spLocks noGrp="1"/>
          </p:cNvSpPr>
          <p:nvPr>
            <p:ph type="sldNum" sz="quarter" idx="12"/>
          </p:nvPr>
        </p:nvSpPr>
        <p:spPr/>
        <p:txBody>
          <a:bodyPr/>
          <a:lstStyle/>
          <a:p>
            <a:fld id="{47445CB2-BF6F-6E49-AC61-7BDDE2E02F5B}" type="slidenum">
              <a:rPr lang="en-US" smtClean="0"/>
              <a:t>30</a:t>
            </a:fld>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84200"/>
            <a:ext cx="12192000" cy="5689600"/>
          </a:xfrm>
          <a:prstGeom prst="rect">
            <a:avLst/>
          </a:prstGeom>
        </p:spPr>
      </p:pic>
    </p:spTree>
    <p:extLst>
      <p:ext uri="{BB962C8B-B14F-4D97-AF65-F5344CB8AC3E}">
        <p14:creationId xmlns:p14="http://schemas.microsoft.com/office/powerpoint/2010/main" val="33111301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Gradient Boosting: illustration </a:t>
            </a:r>
          </a:p>
        </p:txBody>
      </p:sp>
      <p:sp>
        <p:nvSpPr>
          <p:cNvPr id="3" name="Content Placeholder 2">
            <a:extLst>
              <a:ext uri="{FF2B5EF4-FFF2-40B4-BE49-F238E27FC236}">
                <a16:creationId xmlns:a16="http://schemas.microsoft.com/office/drawing/2014/main" id="{A2AB9048-B72C-4C62-BCB1-EE5B56920253}"/>
              </a:ext>
            </a:extLst>
          </p:cNvPr>
          <p:cNvSpPr>
            <a:spLocks noGrp="1"/>
          </p:cNvSpPr>
          <p:nvPr>
            <p:ph sz="half" idx="1"/>
          </p:nvPr>
        </p:nvSpPr>
        <p:spPr/>
        <p:txBody>
          <a:bodyPr/>
          <a:lstStyle/>
          <a:p>
            <a:endParaRPr lang="en-US"/>
          </a:p>
        </p:txBody>
      </p:sp>
      <p:sp>
        <p:nvSpPr>
          <p:cNvPr id="5" name="Slide Number Placeholder 4"/>
          <p:cNvSpPr>
            <a:spLocks noGrp="1"/>
          </p:cNvSpPr>
          <p:nvPr>
            <p:ph type="sldNum" sz="quarter" idx="12"/>
          </p:nvPr>
        </p:nvSpPr>
        <p:spPr/>
        <p:txBody>
          <a:bodyPr/>
          <a:lstStyle/>
          <a:p>
            <a:fld id="{47445CB2-BF6F-6E49-AC61-7BDDE2E02F5B}" type="slidenum">
              <a:rPr lang="en-US" smtClean="0"/>
              <a:t>31</a:t>
            </a:fld>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84200"/>
            <a:ext cx="12192000" cy="5689600"/>
          </a:xfrm>
          <a:prstGeom prst="rect">
            <a:avLst/>
          </a:prstGeom>
        </p:spPr>
      </p:pic>
    </p:spTree>
    <p:extLst>
      <p:ext uri="{BB962C8B-B14F-4D97-AF65-F5344CB8AC3E}">
        <p14:creationId xmlns:p14="http://schemas.microsoft.com/office/powerpoint/2010/main" val="390726155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Gradient Boosting: illustration </a:t>
            </a:r>
          </a:p>
        </p:txBody>
      </p:sp>
      <p:sp>
        <p:nvSpPr>
          <p:cNvPr id="4" name="Content Placeholder 3">
            <a:extLst>
              <a:ext uri="{FF2B5EF4-FFF2-40B4-BE49-F238E27FC236}">
                <a16:creationId xmlns:a16="http://schemas.microsoft.com/office/drawing/2014/main" id="{C048B7A2-8A3D-4B7B-AEDB-40A0D4A36CB8}"/>
              </a:ext>
            </a:extLst>
          </p:cNvPr>
          <p:cNvSpPr>
            <a:spLocks noGrp="1"/>
          </p:cNvSpPr>
          <p:nvPr>
            <p:ph sz="half" idx="1"/>
          </p:nvPr>
        </p:nvSpPr>
        <p:spPr/>
        <p:txBody>
          <a:bodyPr/>
          <a:lstStyle/>
          <a:p>
            <a:endParaRPr lang="en-US"/>
          </a:p>
        </p:txBody>
      </p:sp>
      <p:sp>
        <p:nvSpPr>
          <p:cNvPr id="5" name="Slide Number Placeholder 4"/>
          <p:cNvSpPr>
            <a:spLocks noGrp="1"/>
          </p:cNvSpPr>
          <p:nvPr>
            <p:ph type="sldNum" sz="quarter" idx="12"/>
          </p:nvPr>
        </p:nvSpPr>
        <p:spPr/>
        <p:txBody>
          <a:bodyPr/>
          <a:lstStyle/>
          <a:p>
            <a:fld id="{47445CB2-BF6F-6E49-AC61-7BDDE2E02F5B}" type="slidenum">
              <a:rPr lang="en-US" smtClean="0"/>
              <a:t>32</a:t>
            </a:fld>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84200"/>
            <a:ext cx="12192000" cy="5689600"/>
          </a:xfrm>
          <a:prstGeom prst="rect">
            <a:avLst/>
          </a:prstGeom>
        </p:spPr>
      </p:pic>
    </p:spTree>
    <p:extLst>
      <p:ext uri="{BB962C8B-B14F-4D97-AF65-F5344CB8AC3E}">
        <p14:creationId xmlns:p14="http://schemas.microsoft.com/office/powerpoint/2010/main" val="7144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Gradient Boosting: illustration </a:t>
            </a:r>
          </a:p>
        </p:txBody>
      </p:sp>
      <p:sp>
        <p:nvSpPr>
          <p:cNvPr id="4" name="Content Placeholder 3">
            <a:extLst>
              <a:ext uri="{FF2B5EF4-FFF2-40B4-BE49-F238E27FC236}">
                <a16:creationId xmlns:a16="http://schemas.microsoft.com/office/drawing/2014/main" id="{2DA87101-998D-4D30-9D24-AAB7A0785370}"/>
              </a:ext>
            </a:extLst>
          </p:cNvPr>
          <p:cNvSpPr>
            <a:spLocks noGrp="1"/>
          </p:cNvSpPr>
          <p:nvPr>
            <p:ph sz="half" idx="1"/>
          </p:nvPr>
        </p:nvSpPr>
        <p:spPr/>
        <p:txBody>
          <a:bodyPr/>
          <a:lstStyle/>
          <a:p>
            <a:endParaRPr lang="en-US"/>
          </a:p>
        </p:txBody>
      </p:sp>
      <p:sp>
        <p:nvSpPr>
          <p:cNvPr id="5" name="Slide Number Placeholder 4"/>
          <p:cNvSpPr>
            <a:spLocks noGrp="1"/>
          </p:cNvSpPr>
          <p:nvPr>
            <p:ph type="sldNum" sz="quarter" idx="12"/>
          </p:nvPr>
        </p:nvSpPr>
        <p:spPr/>
        <p:txBody>
          <a:bodyPr/>
          <a:lstStyle/>
          <a:p>
            <a:fld id="{47445CB2-BF6F-6E49-AC61-7BDDE2E02F5B}" type="slidenum">
              <a:rPr lang="en-US" smtClean="0"/>
              <a:t>33</a:t>
            </a:fld>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84200"/>
            <a:ext cx="12192000" cy="5689600"/>
          </a:xfrm>
          <a:prstGeom prst="rect">
            <a:avLst/>
          </a:prstGeom>
        </p:spPr>
      </p:pic>
    </p:spTree>
    <p:extLst>
      <p:ext uri="{BB962C8B-B14F-4D97-AF65-F5344CB8AC3E}">
        <p14:creationId xmlns:p14="http://schemas.microsoft.com/office/powerpoint/2010/main" val="13094523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Gradient Boosting: illustration </a:t>
            </a:r>
          </a:p>
        </p:txBody>
      </p:sp>
      <p:sp>
        <p:nvSpPr>
          <p:cNvPr id="3" name="Content Placeholder 2">
            <a:extLst>
              <a:ext uri="{FF2B5EF4-FFF2-40B4-BE49-F238E27FC236}">
                <a16:creationId xmlns:a16="http://schemas.microsoft.com/office/drawing/2014/main" id="{D3201090-61E4-4E1C-8230-17B210709E40}"/>
              </a:ext>
            </a:extLst>
          </p:cNvPr>
          <p:cNvSpPr>
            <a:spLocks noGrp="1"/>
          </p:cNvSpPr>
          <p:nvPr>
            <p:ph sz="half" idx="1"/>
          </p:nvPr>
        </p:nvSpPr>
        <p:spPr/>
        <p:txBody>
          <a:bodyPr/>
          <a:lstStyle/>
          <a:p>
            <a:endParaRPr lang="en-US"/>
          </a:p>
        </p:txBody>
      </p:sp>
      <p:sp>
        <p:nvSpPr>
          <p:cNvPr id="5" name="Slide Number Placeholder 4"/>
          <p:cNvSpPr>
            <a:spLocks noGrp="1"/>
          </p:cNvSpPr>
          <p:nvPr>
            <p:ph type="sldNum" sz="quarter" idx="12"/>
          </p:nvPr>
        </p:nvSpPr>
        <p:spPr/>
        <p:txBody>
          <a:bodyPr/>
          <a:lstStyle/>
          <a:p>
            <a:fld id="{47445CB2-BF6F-6E49-AC61-7BDDE2E02F5B}" type="slidenum">
              <a:rPr lang="en-US" smtClean="0"/>
              <a:t>34</a:t>
            </a:fld>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84200"/>
            <a:ext cx="12192000" cy="5689600"/>
          </a:xfrm>
          <a:prstGeom prst="rect">
            <a:avLst/>
          </a:prstGeom>
        </p:spPr>
      </p:pic>
    </p:spTree>
    <p:extLst>
      <p:ext uri="{BB962C8B-B14F-4D97-AF65-F5344CB8AC3E}">
        <p14:creationId xmlns:p14="http://schemas.microsoft.com/office/powerpoint/2010/main" val="4770230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Gradient Boosting: illustration </a:t>
            </a:r>
          </a:p>
        </p:txBody>
      </p:sp>
      <p:sp>
        <p:nvSpPr>
          <p:cNvPr id="3" name="Content Placeholder 2">
            <a:extLst>
              <a:ext uri="{FF2B5EF4-FFF2-40B4-BE49-F238E27FC236}">
                <a16:creationId xmlns:a16="http://schemas.microsoft.com/office/drawing/2014/main" id="{5D586A70-D195-4CA8-9EF6-D82BAC81ACDE}"/>
              </a:ext>
            </a:extLst>
          </p:cNvPr>
          <p:cNvSpPr>
            <a:spLocks noGrp="1"/>
          </p:cNvSpPr>
          <p:nvPr>
            <p:ph sz="half" idx="1"/>
          </p:nvPr>
        </p:nvSpPr>
        <p:spPr/>
        <p:txBody>
          <a:bodyPr/>
          <a:lstStyle/>
          <a:p>
            <a:endParaRPr lang="en-US"/>
          </a:p>
        </p:txBody>
      </p:sp>
      <p:sp>
        <p:nvSpPr>
          <p:cNvPr id="5" name="Slide Number Placeholder 4"/>
          <p:cNvSpPr>
            <a:spLocks noGrp="1"/>
          </p:cNvSpPr>
          <p:nvPr>
            <p:ph type="sldNum" sz="quarter" idx="12"/>
          </p:nvPr>
        </p:nvSpPr>
        <p:spPr/>
        <p:txBody>
          <a:bodyPr/>
          <a:lstStyle/>
          <a:p>
            <a:fld id="{47445CB2-BF6F-6E49-AC61-7BDDE2E02F5B}" type="slidenum">
              <a:rPr lang="en-US" smtClean="0"/>
              <a:t>35</a:t>
            </a:fld>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84200"/>
            <a:ext cx="12192000" cy="5689600"/>
          </a:xfrm>
          <a:prstGeom prst="rect">
            <a:avLst/>
          </a:prstGeom>
        </p:spPr>
      </p:pic>
    </p:spTree>
    <p:extLst>
      <p:ext uri="{BB962C8B-B14F-4D97-AF65-F5344CB8AC3E}">
        <p14:creationId xmlns:p14="http://schemas.microsoft.com/office/powerpoint/2010/main" val="93542541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Why Does Gradient Boosting Work? </a:t>
            </a:r>
            <a:endParaRPr lang="en-US" dirty="0">
              <a:effectLst/>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1483873-9D99-1A48-AA62-2E340E100769}"/>
                  </a:ext>
                </a:extLst>
              </p:cNvPr>
              <p:cNvSpPr>
                <a:spLocks noGrp="1"/>
              </p:cNvSpPr>
              <p:nvPr>
                <p:ph sz="half" idx="1"/>
              </p:nvPr>
            </p:nvSpPr>
            <p:spPr>
              <a:xfrm>
                <a:off x="590397" y="1275005"/>
                <a:ext cx="10904919" cy="5131482"/>
              </a:xfrm>
            </p:spPr>
            <p:txBody>
              <a:bodyPr>
                <a:noAutofit/>
              </a:bodyPr>
              <a:lstStyle/>
              <a:p>
                <a:r>
                  <a:rPr lang="en-US" sz="2800" dirty="0"/>
                  <a:t>Intuitively, each simple model </a:t>
                </a:r>
                <a:r>
                  <a:rPr lang="en-US" sz="2800" i="1" dirty="0"/>
                  <a:t>T</a:t>
                </a:r>
                <a:r>
                  <a:rPr lang="en-US" sz="2800" baseline="30000" dirty="0"/>
                  <a:t>(</a:t>
                </a:r>
                <a:r>
                  <a:rPr lang="en-US" sz="2800" i="1" baseline="30000" dirty="0" err="1"/>
                  <a:t>i</a:t>
                </a:r>
                <a:r>
                  <a:rPr lang="en-US" sz="2800" baseline="30000" dirty="0"/>
                  <a:t>) </a:t>
                </a:r>
                <a:r>
                  <a:rPr lang="en-US" sz="2800" dirty="0"/>
                  <a:t>we add to our ensemble model </a:t>
                </a:r>
                <a:r>
                  <a:rPr lang="en-US" sz="2800" i="1" dirty="0"/>
                  <a:t>T</a:t>
                </a:r>
                <a:r>
                  <a:rPr lang="en-US" sz="2800" dirty="0"/>
                  <a:t>, models the errors of </a:t>
                </a:r>
                <a:r>
                  <a:rPr lang="en-US" sz="2800" i="1" dirty="0"/>
                  <a:t>T</a:t>
                </a:r>
                <a:r>
                  <a:rPr lang="en-US" sz="2800" dirty="0"/>
                  <a:t>. </a:t>
                </a:r>
              </a:p>
              <a:p>
                <a:r>
                  <a:rPr lang="en-US" sz="2800" dirty="0"/>
                  <a:t>Thus, with each addition of </a:t>
                </a:r>
                <a:r>
                  <a:rPr lang="en-US" sz="2800" i="1" dirty="0"/>
                  <a:t>T</a:t>
                </a:r>
                <a:r>
                  <a:rPr lang="en-US" sz="2800" baseline="30000" dirty="0"/>
                  <a:t>(</a:t>
                </a:r>
                <a:r>
                  <a:rPr lang="en-US" sz="2800" i="1" baseline="30000" dirty="0" err="1"/>
                  <a:t>i</a:t>
                </a:r>
                <a:r>
                  <a:rPr lang="en-US" sz="2800" baseline="30000" dirty="0"/>
                  <a:t>)</a:t>
                </a:r>
                <a:r>
                  <a:rPr lang="en-US" sz="2800" dirty="0"/>
                  <a:t>, the residual is reduced </a:t>
                </a:r>
                <a14:m>
                  <m:oMath xmlns:m="http://schemas.openxmlformats.org/officeDocument/2006/math">
                    <m:r>
                      <a:rPr lang="en-US" sz="2800" b="0" i="0"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charset="0"/>
                          </a:rPr>
                          <m:t>𝑟</m:t>
                        </m:r>
                      </m:e>
                      <m:sub>
                        <m:r>
                          <a:rPr lang="en-US" sz="2800" b="0" i="1" smtClean="0">
                            <a:latin typeface="Cambria Math" charset="0"/>
                          </a:rPr>
                          <m:t>𝑛</m:t>
                        </m:r>
                      </m:sub>
                    </m:sSub>
                    <m:r>
                      <a:rPr lang="en-US" sz="2800" b="0" i="1" smtClean="0">
                        <a:latin typeface="Cambria Math" charset="0"/>
                      </a:rPr>
                      <m:t>−</m:t>
                    </m:r>
                    <m:r>
                      <a:rPr lang="en-US" sz="2800" b="0" i="1" smtClean="0">
                        <a:latin typeface="Cambria Math" charset="0"/>
                      </a:rPr>
                      <m:t>𝜆</m:t>
                    </m:r>
                    <m:sSup>
                      <m:sSupPr>
                        <m:ctrlPr>
                          <a:rPr lang="en-US" sz="2800" b="0" i="1" smtClean="0">
                            <a:latin typeface="Cambria Math" panose="02040503050406030204" pitchFamily="18" charset="0"/>
                          </a:rPr>
                        </m:ctrlPr>
                      </m:sSupPr>
                      <m:e>
                        <m:r>
                          <a:rPr lang="en-US" sz="2800" b="0" i="1" smtClean="0">
                            <a:latin typeface="Cambria Math" charset="0"/>
                          </a:rPr>
                          <m:t>𝑇</m:t>
                        </m:r>
                      </m:e>
                      <m:sup>
                        <m:d>
                          <m:dPr>
                            <m:ctrlPr>
                              <a:rPr lang="en-US" sz="2800" b="0" i="1" smtClean="0">
                                <a:latin typeface="Cambria Math" panose="02040503050406030204" pitchFamily="18" charset="0"/>
                              </a:rPr>
                            </m:ctrlPr>
                          </m:dPr>
                          <m:e>
                            <m:r>
                              <a:rPr lang="en-US" sz="2800" b="0" i="1" smtClean="0">
                                <a:latin typeface="Cambria Math" charset="0"/>
                              </a:rPr>
                              <m:t>𝑖</m:t>
                            </m:r>
                          </m:e>
                        </m:d>
                      </m:sup>
                    </m:sSup>
                    <m:r>
                      <a:rPr lang="en-US" sz="2800" b="0" i="1" smtClean="0">
                        <a:latin typeface="Cambria Math" charset="0"/>
                      </a:rPr>
                      <m:t>(</m:t>
                    </m:r>
                    <m:sSub>
                      <m:sSubPr>
                        <m:ctrlPr>
                          <a:rPr lang="en-US" sz="2800" b="0" i="1" smtClean="0">
                            <a:latin typeface="Cambria Math" panose="02040503050406030204" pitchFamily="18" charset="0"/>
                          </a:rPr>
                        </m:ctrlPr>
                      </m:sSubPr>
                      <m:e>
                        <m:r>
                          <a:rPr lang="en-US" sz="2800" b="0" i="1" smtClean="0">
                            <a:latin typeface="Cambria Math" charset="0"/>
                          </a:rPr>
                          <m:t>𝑥</m:t>
                        </m:r>
                      </m:e>
                      <m:sub>
                        <m:r>
                          <a:rPr lang="en-US" sz="2800" b="0" i="1" smtClean="0">
                            <a:latin typeface="Cambria Math" charset="0"/>
                          </a:rPr>
                          <m:t>𝑛</m:t>
                        </m:r>
                      </m:sub>
                    </m:sSub>
                    <m:r>
                      <a:rPr lang="en-US" sz="2800" b="0" i="1" smtClean="0">
                        <a:latin typeface="Cambria Math" charset="0"/>
                      </a:rPr>
                      <m:t>)</m:t>
                    </m:r>
                  </m:oMath>
                </a14:m>
                <a:endParaRPr lang="en-US" sz="2800" dirty="0"/>
              </a:p>
              <a:p>
                <a:r>
                  <a:rPr lang="en-US" sz="2800" b="1" dirty="0"/>
                  <a:t>Note</a:t>
                </a:r>
                <a:r>
                  <a:rPr lang="en-US" sz="2800" dirty="0"/>
                  <a:t> that gradient boosting has a tuning parameter, </a:t>
                </a:r>
                <a14:m>
                  <m:oMath xmlns:m="http://schemas.openxmlformats.org/officeDocument/2006/math">
                    <m:r>
                      <a:rPr lang="en-US" sz="2800" i="1" smtClean="0">
                        <a:latin typeface="Cambria Math" panose="02040503050406030204" pitchFamily="18" charset="0"/>
                        <a:ea typeface="Cambria Math" panose="02040503050406030204" pitchFamily="18" charset="0"/>
                      </a:rPr>
                      <m:t>𝜆</m:t>
                    </m:r>
                  </m:oMath>
                </a14:m>
                <a:r>
                  <a:rPr lang="el-GR" sz="2800" dirty="0"/>
                  <a:t>. </a:t>
                </a:r>
                <a:endParaRPr lang="en-US" sz="2800" dirty="0"/>
              </a:p>
              <a:p>
                <a:r>
                  <a:rPr lang="en-US" sz="2800" dirty="0"/>
                  <a:t>If we want to easily reason about how to choose </a:t>
                </a:r>
                <a14:m>
                  <m:oMath xmlns:m="http://schemas.openxmlformats.org/officeDocument/2006/math">
                    <m:r>
                      <a:rPr lang="en-US" sz="2800" i="1">
                        <a:latin typeface="Cambria Math" panose="02040503050406030204" pitchFamily="18" charset="0"/>
                        <a:ea typeface="Cambria Math" panose="02040503050406030204" pitchFamily="18" charset="0"/>
                      </a:rPr>
                      <m:t>𝜆</m:t>
                    </m:r>
                  </m:oMath>
                </a14:m>
                <a:r>
                  <a:rPr lang="el-GR" sz="2800" dirty="0"/>
                  <a:t> </a:t>
                </a:r>
                <a:r>
                  <a:rPr lang="en-US" sz="2800" dirty="0"/>
                  <a:t>and investigate the effect of </a:t>
                </a:r>
                <a14:m>
                  <m:oMath xmlns:m="http://schemas.openxmlformats.org/officeDocument/2006/math">
                    <m:r>
                      <a:rPr lang="en-US" sz="2800" i="1">
                        <a:latin typeface="Cambria Math" panose="02040503050406030204" pitchFamily="18" charset="0"/>
                        <a:ea typeface="Cambria Math" panose="02040503050406030204" pitchFamily="18" charset="0"/>
                      </a:rPr>
                      <m:t>𝜆</m:t>
                    </m:r>
                  </m:oMath>
                </a14:m>
                <a:r>
                  <a:rPr lang="el-GR" sz="2800" dirty="0"/>
                  <a:t> </a:t>
                </a:r>
                <a:r>
                  <a:rPr lang="en-US" sz="2800" dirty="0"/>
                  <a:t>on the model </a:t>
                </a:r>
                <a:r>
                  <a:rPr lang="en-US" sz="2800" i="1" dirty="0"/>
                  <a:t>T</a:t>
                </a:r>
                <a:r>
                  <a:rPr lang="en-US" sz="2800" dirty="0"/>
                  <a:t>, we need a bit more mathematical formalism. </a:t>
                </a:r>
              </a:p>
              <a:p>
                <a:r>
                  <a:rPr lang="en-US" sz="2800" dirty="0"/>
                  <a:t>In particular, how can we effectively descend through this optimization via an iterative algorithm?</a:t>
                </a:r>
              </a:p>
              <a:p>
                <a:r>
                  <a:rPr lang="en-US" sz="2800" dirty="0"/>
                  <a:t>We need to formulate gradient boosting as a type of </a:t>
                </a:r>
                <a:r>
                  <a:rPr lang="en-US" sz="2800" b="1" i="1" dirty="0"/>
                  <a:t>gradient descent</a:t>
                </a:r>
                <a:r>
                  <a:rPr lang="en-US" sz="2800" dirty="0"/>
                  <a:t>. </a:t>
                </a:r>
                <a:endParaRPr lang="en-US" sz="2800" dirty="0">
                  <a:effectLst/>
                </a:endParaRPr>
              </a:p>
            </p:txBody>
          </p:sp>
        </mc:Choice>
        <mc:Fallback xmlns="">
          <p:sp>
            <p:nvSpPr>
              <p:cNvPr id="3" name="Content Placeholder 2">
                <a:extLst>
                  <a:ext uri="{FF2B5EF4-FFF2-40B4-BE49-F238E27FC236}">
                    <a16:creationId xmlns:a16="http://schemas.microsoft.com/office/drawing/2014/main" id="{A1483873-9D99-1A48-AA62-2E340E100769}"/>
                  </a:ext>
                </a:extLst>
              </p:cNvPr>
              <p:cNvSpPr>
                <a:spLocks noGrp="1" noRot="1" noChangeAspect="1" noMove="1" noResize="1" noEditPoints="1" noAdjustHandles="1" noChangeArrowheads="1" noChangeShapeType="1" noTextEdit="1"/>
              </p:cNvSpPr>
              <p:nvPr>
                <p:ph sz="half" idx="1"/>
              </p:nvPr>
            </p:nvSpPr>
            <p:spPr>
              <a:xfrm>
                <a:off x="590397" y="1275005"/>
                <a:ext cx="10904919" cy="5131482"/>
              </a:xfrm>
              <a:blipFill>
                <a:blip r:embed="rId2"/>
                <a:stretch>
                  <a:fillRect/>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36</a:t>
            </a:fld>
            <a:endParaRPr lang="en-US"/>
          </a:p>
        </p:txBody>
      </p:sp>
    </p:spTree>
    <p:extLst>
      <p:ext uri="{BB962C8B-B14F-4D97-AF65-F5344CB8AC3E}">
        <p14:creationId xmlns:p14="http://schemas.microsoft.com/office/powerpoint/2010/main" val="3686805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A10175-208B-43AD-97FF-437928B2F97C}"/>
              </a:ext>
            </a:extLst>
          </p:cNvPr>
          <p:cNvSpPr>
            <a:spLocks noGrp="1"/>
          </p:cNvSpPr>
          <p:nvPr>
            <p:ph type="title"/>
          </p:nvPr>
        </p:nvSpPr>
        <p:spPr/>
        <p:txBody>
          <a:bodyPr/>
          <a:lstStyle/>
          <a:p>
            <a:r>
              <a:rPr lang="en-US" dirty="0"/>
              <a:t>Gradient Boosting with Regularization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C1DBE01-C1B9-4211-99F7-E9A861F14BCF}"/>
                  </a:ext>
                </a:extLst>
              </p:cNvPr>
              <p:cNvSpPr>
                <a:spLocks noGrp="1"/>
              </p:cNvSpPr>
              <p:nvPr>
                <p:ph sz="half" idx="1"/>
              </p:nvPr>
            </p:nvSpPr>
            <p:spPr/>
            <p:txBody>
              <a:bodyPr>
                <a:normAutofit/>
              </a:bodyPr>
              <a:lstStyle/>
              <a:p>
                <a:r>
                  <a:rPr lang="en-US" sz="2800" dirty="0"/>
                  <a:t>Prediction at round t is: </a:t>
                </a:r>
                <a14:m>
                  <m:oMath xmlns:m="http://schemas.openxmlformats.org/officeDocument/2006/math">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𝑇</m:t>
                        </m:r>
                      </m:e>
                      <m:sup>
                        <m:r>
                          <a:rPr lang="en-US" sz="2800" b="0" i="1" smtClean="0">
                            <a:latin typeface="Cambria Math" panose="02040503050406030204" pitchFamily="18" charset="0"/>
                          </a:rPr>
                          <m:t>𝑛</m:t>
                        </m:r>
                      </m:sup>
                    </m:sSup>
                    <m:r>
                      <a:rPr lang="en-US" sz="2800" b="0" i="1" smtClean="0">
                        <a:latin typeface="Cambria Math" panose="02040503050406030204" pitchFamily="18" charset="0"/>
                      </a:rPr>
                      <m:t>=</m:t>
                    </m:r>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𝑇</m:t>
                        </m:r>
                      </m:e>
                      <m:sup>
                        <m:r>
                          <a:rPr lang="en-US" sz="2800" b="0" i="1" smtClean="0">
                            <a:latin typeface="Cambria Math" panose="02040503050406030204" pitchFamily="18" charset="0"/>
                          </a:rPr>
                          <m:t>𝑛</m:t>
                        </m:r>
                        <m:r>
                          <a:rPr lang="en-US" sz="2800" b="0" i="1" smtClean="0">
                            <a:latin typeface="Cambria Math" panose="02040503050406030204" pitchFamily="18" charset="0"/>
                          </a:rPr>
                          <m:t>−1</m:t>
                        </m:r>
                      </m:sup>
                    </m:sSup>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𝜆</m:t>
                        </m:r>
                        <m:r>
                          <a:rPr lang="en-US" sz="2800" b="0" i="1" smtClean="0">
                            <a:latin typeface="Cambria Math" panose="02040503050406030204" pitchFamily="18" charset="0"/>
                          </a:rPr>
                          <m:t>𝑓</m:t>
                        </m:r>
                      </m:e>
                      <m:sub>
                        <m:r>
                          <a:rPr lang="en-US" sz="2800" b="0" i="1" smtClean="0">
                            <a:latin typeface="Cambria Math" panose="02040503050406030204" pitchFamily="18" charset="0"/>
                          </a:rPr>
                          <m:t>𝑛</m:t>
                        </m:r>
                      </m:sub>
                    </m:sSub>
                    <m:d>
                      <m:dPr>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𝑖</m:t>
                            </m:r>
                          </m:sub>
                        </m:sSub>
                      </m:e>
                    </m:d>
                  </m:oMath>
                </a14:m>
                <a:endParaRPr lang="en-US" sz="2800" b="0" dirty="0"/>
              </a:p>
              <a:p>
                <a:pPr lvl="1"/>
                <a:r>
                  <a:rPr lang="en-US" sz="2400" dirty="0"/>
                  <a:t>We need to decide what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𝑓</m:t>
                        </m:r>
                      </m:e>
                      <m:sub>
                        <m:r>
                          <a:rPr lang="en-US" sz="2400" b="0" i="1" smtClean="0">
                            <a:latin typeface="Cambria Math" panose="02040503050406030204" pitchFamily="18" charset="0"/>
                          </a:rPr>
                          <m:t>𝑛</m:t>
                        </m:r>
                      </m:sub>
                    </m:sSub>
                    <m:r>
                      <a:rPr lang="en-US" sz="2400" b="0" i="1" smtClean="0">
                        <a:latin typeface="Cambria Math" panose="02040503050406030204" pitchFamily="18" charset="0"/>
                      </a:rPr>
                      <m:t>()</m:t>
                    </m:r>
                  </m:oMath>
                </a14:m>
                <a:r>
                  <a:rPr lang="en-US" sz="2400" dirty="0"/>
                  <a:t> to add</a:t>
                </a:r>
              </a:p>
              <a:p>
                <a:r>
                  <a:rPr lang="en-US" sz="2800" dirty="0"/>
                  <a:t>Goal: Find a tree </a:t>
                </a:r>
                <a14:m>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𝑓</m:t>
                        </m:r>
                      </m:e>
                      <m:sub>
                        <m:r>
                          <a:rPr lang="en-US" sz="2800" b="0" i="1" smtClean="0">
                            <a:latin typeface="Cambria Math" panose="02040503050406030204" pitchFamily="18" charset="0"/>
                          </a:rPr>
                          <m:t>𝑛</m:t>
                        </m:r>
                      </m:sub>
                    </m:sSub>
                    <m:d>
                      <m:dPr>
                        <m:ctrlPr>
                          <a:rPr lang="en-US" sz="2800" b="0" i="1" smtClean="0">
                            <a:latin typeface="Cambria Math" panose="02040503050406030204" pitchFamily="18" charset="0"/>
                          </a:rPr>
                        </m:ctrlPr>
                      </m:dPr>
                      <m:e>
                        <m:r>
                          <a:rPr lang="en-US" sz="2800" b="0" i="1" smtClean="0">
                            <a:latin typeface="Cambria Math" panose="02040503050406030204" pitchFamily="18" charset="0"/>
                          </a:rPr>
                          <m:t>.</m:t>
                        </m:r>
                      </m:e>
                    </m:d>
                  </m:oMath>
                </a14:m>
                <a:r>
                  <a:rPr lang="en-US" sz="2800" dirty="0"/>
                  <a:t> that minimizes the loss l():</a:t>
                </a:r>
              </a:p>
              <a:p>
                <a:pPr marL="0" indent="0">
                  <a:buNone/>
                </a:pPr>
                <a14:m>
                  <m:oMathPara xmlns:m="http://schemas.openxmlformats.org/officeDocument/2006/math">
                    <m:oMathParaPr>
                      <m:jc m:val="centerGroup"/>
                    </m:oMathParaPr>
                    <m:oMath xmlns:m="http://schemas.openxmlformats.org/officeDocument/2006/math">
                      <m:nary>
                        <m:naryPr>
                          <m:chr m:val="∑"/>
                          <m:supHide m:val="on"/>
                          <m:ctrlPr>
                            <a:rPr lang="en-US" sz="2800" i="1" smtClean="0">
                              <a:latin typeface="Cambria Math" panose="02040503050406030204" pitchFamily="18" charset="0"/>
                            </a:rPr>
                          </m:ctrlPr>
                        </m:naryPr>
                        <m:sub>
                          <m:r>
                            <m:rPr>
                              <m:brk m:alnAt="7"/>
                            </m:rPr>
                            <a:rPr lang="en-US" sz="2800" b="0" i="1" smtClean="0">
                              <a:latin typeface="Cambria Math" panose="02040503050406030204" pitchFamily="18" charset="0"/>
                            </a:rPr>
                            <m:t>𝑖</m:t>
                          </m:r>
                        </m:sub>
                        <m:sup/>
                        <m:e>
                          <m:r>
                            <a:rPr lang="en-US" sz="2800" b="0" i="1" smtClean="0">
                              <a:latin typeface="Cambria Math" panose="02040503050406030204" pitchFamily="18" charset="0"/>
                            </a:rPr>
                            <m:t>𝑙</m:t>
                          </m:r>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𝑦</m:t>
                              </m:r>
                            </m:e>
                            <m:sub>
                              <m:r>
                                <a:rPr lang="en-US" sz="2800" b="0" i="1" smtClean="0">
                                  <a:latin typeface="Cambria Math" panose="02040503050406030204" pitchFamily="18" charset="0"/>
                                </a:rPr>
                                <m:t>𝑖</m:t>
                              </m:r>
                            </m:sub>
                          </m:sSub>
                          <m:r>
                            <a:rPr lang="en-US" sz="2800" b="0" i="1" smtClean="0">
                              <a:latin typeface="Cambria Math" panose="02040503050406030204" pitchFamily="18" charset="0"/>
                            </a:rPr>
                            <m:t>,</m:t>
                          </m:r>
                          <m:sSup>
                            <m:sSupPr>
                              <m:ctrlPr>
                                <a:rPr lang="en-US" sz="2800" b="0" i="1" smtClean="0">
                                  <a:latin typeface="Cambria Math" panose="02040503050406030204" pitchFamily="18" charset="0"/>
                                </a:rPr>
                              </m:ctrlPr>
                            </m:sSupPr>
                            <m:e>
                              <m:acc>
                                <m:accPr>
                                  <m:chr m:val="̂"/>
                                  <m:ctrlPr>
                                    <a:rPr lang="en-US" sz="2800" b="0" i="1" smtClean="0">
                                      <a:latin typeface="Cambria Math" panose="02040503050406030204" pitchFamily="18" charset="0"/>
                                    </a:rPr>
                                  </m:ctrlPr>
                                </m:acc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𝑦</m:t>
                                      </m:r>
                                    </m:e>
                                    <m:sub>
                                      <m:r>
                                        <a:rPr lang="en-US" sz="2800" b="0" i="1" smtClean="0">
                                          <a:latin typeface="Cambria Math" panose="02040503050406030204" pitchFamily="18" charset="0"/>
                                        </a:rPr>
                                        <m:t>𝑖</m:t>
                                      </m:r>
                                    </m:sub>
                                  </m:sSub>
                                </m:e>
                              </m:acc>
                            </m:e>
                            <m:sup>
                              <m:r>
                                <a:rPr lang="en-US" sz="2800" b="0" i="1" smtClean="0">
                                  <a:latin typeface="Cambria Math" panose="02040503050406030204" pitchFamily="18" charset="0"/>
                                </a:rPr>
                                <m:t>𝑛</m:t>
                              </m:r>
                              <m:r>
                                <m:rPr>
                                  <m:brk m:alnAt="7"/>
                                </m:rPr>
                                <a:rPr lang="en-US" sz="2800" b="0" i="1" smtClean="0">
                                  <a:latin typeface="Cambria Math" panose="02040503050406030204" pitchFamily="18" charset="0"/>
                                </a:rPr>
                                <m:t>−</m:t>
                              </m:r>
                              <m:r>
                                <a:rPr lang="en-US" sz="2800" b="0" i="1" smtClean="0">
                                  <a:latin typeface="Cambria Math" panose="02040503050406030204" pitchFamily="18" charset="0"/>
                                </a:rPr>
                                <m:t>1</m:t>
                              </m:r>
                            </m:sup>
                          </m:sSup>
                          <m:r>
                            <m:rPr>
                              <m:brk m:alnAt="7"/>
                            </m:rP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m:rPr>
                                  <m:brk m:alnAt="7"/>
                                </m:rPr>
                                <a:rPr lang="en-US" sz="2800" b="0" i="1" smtClean="0">
                                  <a:latin typeface="Cambria Math" panose="02040503050406030204" pitchFamily="18" charset="0"/>
                                </a:rPr>
                                <m:t>𝑓</m:t>
                              </m:r>
                            </m:e>
                            <m:sub>
                              <m:r>
                                <a:rPr lang="en-US" sz="2800" b="0" i="1" smtClean="0">
                                  <a:latin typeface="Cambria Math" panose="02040503050406030204" pitchFamily="18" charset="0"/>
                                </a:rPr>
                                <m:t>𝑛</m:t>
                              </m:r>
                            </m:sub>
                          </m:sSub>
                          <m:d>
                            <m:dPr>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r>
                                    <m:rPr>
                                      <m:brk m:alnAt="7"/>
                                    </m:rPr>
                                    <a:rPr lang="en-US" sz="2800" b="0" i="1" smtClean="0">
                                      <a:latin typeface="Cambria Math" panose="02040503050406030204" pitchFamily="18" charset="0"/>
                                    </a:rPr>
                                    <m:t>𝑥</m:t>
                                  </m:r>
                                </m:e>
                                <m:sub>
                                  <m:r>
                                    <m:rPr>
                                      <m:brk m:alnAt="7"/>
                                    </m:rPr>
                                    <a:rPr lang="en-US" sz="2800" b="0" i="1" smtClean="0">
                                      <a:latin typeface="Cambria Math" panose="02040503050406030204" pitchFamily="18" charset="0"/>
                                    </a:rPr>
                                    <m:t>𝑖</m:t>
                                  </m:r>
                                </m:sub>
                              </m:sSub>
                            </m:e>
                          </m:d>
                          <m:r>
                            <a:rPr lang="en-US" sz="2800" b="0" i="1" smtClean="0">
                              <a:latin typeface="Cambria Math" panose="02040503050406030204" pitchFamily="18" charset="0"/>
                            </a:rPr>
                            <m:t>)</m:t>
                          </m:r>
                        </m:e>
                      </m:nary>
                      <m:r>
                        <a:rPr lang="en-US" sz="2800" b="0" i="1" smtClean="0">
                          <a:latin typeface="Cambria Math" panose="02040503050406030204" pitchFamily="18" charset="0"/>
                        </a:rPr>
                        <m:t>+</m:t>
                      </m:r>
                      <m:r>
                        <m:rPr>
                          <m:sty m:val="p"/>
                        </m:rPr>
                        <a:rPr lang="en-US" sz="2800" b="0" i="0" smtClean="0">
                          <a:latin typeface="Cambria Math" panose="02040503050406030204" pitchFamily="18" charset="0"/>
                        </a:rPr>
                        <m:t>Ω</m:t>
                      </m:r>
                      <m:d>
                        <m:dPr>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𝑓</m:t>
                              </m:r>
                            </m:e>
                            <m:sub>
                              <m:r>
                                <a:rPr lang="en-US" sz="2800" b="0" i="1" smtClean="0">
                                  <a:latin typeface="Cambria Math" panose="02040503050406030204" pitchFamily="18" charset="0"/>
                                </a:rPr>
                                <m:t>𝑛</m:t>
                              </m:r>
                            </m:sub>
                          </m:sSub>
                        </m:e>
                      </m:d>
                    </m:oMath>
                  </m:oMathPara>
                </a14:m>
                <a:endParaRPr lang="en-US" sz="2800" b="0" dirty="0"/>
              </a:p>
              <a:p>
                <a:pPr lvl="1"/>
                <a14:m>
                  <m:oMath xmlns:m="http://schemas.openxmlformats.org/officeDocument/2006/math">
                    <m:sSub>
                      <m:sSubPr>
                        <m:ctrlPr>
                          <a:rPr lang="en-US" sz="2600" b="0" i="1" smtClean="0">
                            <a:latin typeface="Cambria Math" panose="02040503050406030204" pitchFamily="18" charset="0"/>
                          </a:rPr>
                        </m:ctrlPr>
                      </m:sSubPr>
                      <m:e>
                        <m:r>
                          <a:rPr lang="en-US" sz="2600" b="0" i="1" smtClean="0">
                            <a:latin typeface="Cambria Math" panose="02040503050406030204" pitchFamily="18" charset="0"/>
                          </a:rPr>
                          <m:t>𝑦</m:t>
                        </m:r>
                      </m:e>
                      <m:sub>
                        <m:r>
                          <a:rPr lang="en-US" sz="2600" b="0" i="1" smtClean="0">
                            <a:latin typeface="Cambria Math" panose="02040503050406030204" pitchFamily="18" charset="0"/>
                          </a:rPr>
                          <m:t>𝑖</m:t>
                        </m:r>
                      </m:sub>
                    </m:sSub>
                  </m:oMath>
                </a14:m>
                <a:r>
                  <a:rPr lang="en-US" sz="2600" dirty="0"/>
                  <a:t> : The ground-truth label</a:t>
                </a:r>
              </a:p>
              <a:p>
                <a:pPr lvl="1"/>
                <a14:m>
                  <m:oMath xmlns:m="http://schemas.openxmlformats.org/officeDocument/2006/math">
                    <m:sSup>
                      <m:sSupPr>
                        <m:ctrlPr>
                          <a:rPr lang="en-US" sz="2600" b="0" i="1" smtClean="0">
                            <a:latin typeface="Cambria Math" panose="02040503050406030204" pitchFamily="18" charset="0"/>
                          </a:rPr>
                        </m:ctrlPr>
                      </m:sSupPr>
                      <m:e>
                        <m:acc>
                          <m:accPr>
                            <m:chr m:val="̂"/>
                            <m:ctrlPr>
                              <a:rPr lang="en-US" sz="2600" b="0" i="1" smtClean="0">
                                <a:latin typeface="Cambria Math" panose="02040503050406030204" pitchFamily="18" charset="0"/>
                              </a:rPr>
                            </m:ctrlPr>
                          </m:accPr>
                          <m:e>
                            <m:sSub>
                              <m:sSubPr>
                                <m:ctrlPr>
                                  <a:rPr lang="en-US" sz="2600" b="0" i="1" smtClean="0">
                                    <a:latin typeface="Cambria Math" panose="02040503050406030204" pitchFamily="18" charset="0"/>
                                  </a:rPr>
                                </m:ctrlPr>
                              </m:sSubPr>
                              <m:e>
                                <m:r>
                                  <a:rPr lang="en-US" sz="2600" b="0" i="1" smtClean="0">
                                    <a:latin typeface="Cambria Math" panose="02040503050406030204" pitchFamily="18" charset="0"/>
                                  </a:rPr>
                                  <m:t>𝑦</m:t>
                                </m:r>
                              </m:e>
                              <m:sub>
                                <m:r>
                                  <a:rPr lang="en-US" sz="2600" b="0" i="1" smtClean="0">
                                    <a:latin typeface="Cambria Math" panose="02040503050406030204" pitchFamily="18" charset="0"/>
                                  </a:rPr>
                                  <m:t>𝑖</m:t>
                                </m:r>
                              </m:sub>
                            </m:sSub>
                          </m:e>
                        </m:acc>
                      </m:e>
                      <m:sup>
                        <m:r>
                          <a:rPr lang="en-US" sz="2600" b="0" i="1" smtClean="0">
                            <a:latin typeface="Cambria Math" panose="02040503050406030204" pitchFamily="18" charset="0"/>
                          </a:rPr>
                          <m:t>𝑛</m:t>
                        </m:r>
                        <m:r>
                          <m:rPr>
                            <m:brk m:alnAt="7"/>
                          </m:rPr>
                          <a:rPr lang="en-US" sz="2600" b="0" i="1" smtClean="0">
                            <a:latin typeface="Cambria Math" panose="02040503050406030204" pitchFamily="18" charset="0"/>
                          </a:rPr>
                          <m:t>−</m:t>
                        </m:r>
                        <m:r>
                          <a:rPr lang="en-US" sz="2600" b="0" i="1" smtClean="0">
                            <a:latin typeface="Cambria Math" panose="02040503050406030204" pitchFamily="18" charset="0"/>
                          </a:rPr>
                          <m:t>1</m:t>
                        </m:r>
                      </m:sup>
                    </m:sSup>
                    <m:r>
                      <m:rPr>
                        <m:brk m:alnAt="7"/>
                      </m:rPr>
                      <a:rPr lang="en-US" sz="2600" b="0" i="1" smtClean="0">
                        <a:latin typeface="Cambria Math" panose="02040503050406030204" pitchFamily="18" charset="0"/>
                      </a:rPr>
                      <m:t>+</m:t>
                    </m:r>
                    <m:sSub>
                      <m:sSubPr>
                        <m:ctrlPr>
                          <a:rPr lang="en-US" sz="2600" b="0" i="1" smtClean="0">
                            <a:latin typeface="Cambria Math" panose="02040503050406030204" pitchFamily="18" charset="0"/>
                          </a:rPr>
                        </m:ctrlPr>
                      </m:sSubPr>
                      <m:e>
                        <m:r>
                          <m:rPr>
                            <m:brk m:alnAt="7"/>
                          </m:rPr>
                          <a:rPr lang="en-US" sz="2600" b="0" i="1" smtClean="0">
                            <a:latin typeface="Cambria Math" panose="02040503050406030204" pitchFamily="18" charset="0"/>
                          </a:rPr>
                          <m:t>𝑓</m:t>
                        </m:r>
                      </m:e>
                      <m:sub>
                        <m:r>
                          <a:rPr lang="en-US" sz="2600" b="0" i="1" smtClean="0">
                            <a:latin typeface="Cambria Math" panose="02040503050406030204" pitchFamily="18" charset="0"/>
                          </a:rPr>
                          <m:t>𝑛</m:t>
                        </m:r>
                      </m:sub>
                    </m:sSub>
                    <m:d>
                      <m:dPr>
                        <m:ctrlPr>
                          <a:rPr lang="en-US" sz="2600" b="0" i="1" smtClean="0">
                            <a:latin typeface="Cambria Math" panose="02040503050406030204" pitchFamily="18" charset="0"/>
                          </a:rPr>
                        </m:ctrlPr>
                      </m:dPr>
                      <m:e>
                        <m:sSub>
                          <m:sSubPr>
                            <m:ctrlPr>
                              <a:rPr lang="en-US" sz="2600" b="0" i="1" smtClean="0">
                                <a:latin typeface="Cambria Math" panose="02040503050406030204" pitchFamily="18" charset="0"/>
                              </a:rPr>
                            </m:ctrlPr>
                          </m:sSubPr>
                          <m:e>
                            <m:r>
                              <m:rPr>
                                <m:brk m:alnAt="7"/>
                              </m:rPr>
                              <a:rPr lang="en-US" sz="2600" b="0" i="1" smtClean="0">
                                <a:latin typeface="Cambria Math" panose="02040503050406030204" pitchFamily="18" charset="0"/>
                              </a:rPr>
                              <m:t>𝑥</m:t>
                            </m:r>
                          </m:e>
                          <m:sub>
                            <m:r>
                              <m:rPr>
                                <m:brk m:alnAt="7"/>
                              </m:rPr>
                              <a:rPr lang="en-US" sz="2600" b="0" i="1" smtClean="0">
                                <a:latin typeface="Cambria Math" panose="02040503050406030204" pitchFamily="18" charset="0"/>
                              </a:rPr>
                              <m:t>𝑖</m:t>
                            </m:r>
                          </m:sub>
                        </m:sSub>
                      </m:e>
                    </m:d>
                  </m:oMath>
                </a14:m>
                <a:r>
                  <a:rPr lang="en-US" sz="2600" dirty="0"/>
                  <a:t>: The prediction made at round n</a:t>
                </a:r>
              </a:p>
              <a:p>
                <a:pPr lvl="1"/>
                <a14:m>
                  <m:oMath xmlns:m="http://schemas.openxmlformats.org/officeDocument/2006/math">
                    <m:r>
                      <m:rPr>
                        <m:sty m:val="p"/>
                      </m:rPr>
                      <a:rPr lang="en-US" sz="2600" b="0" i="0" smtClean="0">
                        <a:latin typeface="Cambria Math" panose="02040503050406030204" pitchFamily="18" charset="0"/>
                      </a:rPr>
                      <m:t>Ω</m:t>
                    </m:r>
                    <m:d>
                      <m:dPr>
                        <m:ctrlPr>
                          <a:rPr lang="en-US" sz="2600" b="0" i="1" smtClean="0">
                            <a:latin typeface="Cambria Math" panose="02040503050406030204" pitchFamily="18" charset="0"/>
                          </a:rPr>
                        </m:ctrlPr>
                      </m:dPr>
                      <m:e>
                        <m:sSub>
                          <m:sSubPr>
                            <m:ctrlPr>
                              <a:rPr lang="en-US" sz="2600" b="0" i="1" smtClean="0">
                                <a:latin typeface="Cambria Math" panose="02040503050406030204" pitchFamily="18" charset="0"/>
                              </a:rPr>
                            </m:ctrlPr>
                          </m:sSubPr>
                          <m:e>
                            <m:r>
                              <a:rPr lang="en-US" sz="2600" b="0" i="1" smtClean="0">
                                <a:latin typeface="Cambria Math" panose="02040503050406030204" pitchFamily="18" charset="0"/>
                              </a:rPr>
                              <m:t>𝑓</m:t>
                            </m:r>
                          </m:e>
                          <m:sub>
                            <m:r>
                              <a:rPr lang="en-US" sz="2600" b="0" i="1" smtClean="0">
                                <a:latin typeface="Cambria Math" panose="02040503050406030204" pitchFamily="18" charset="0"/>
                              </a:rPr>
                              <m:t>𝑛</m:t>
                            </m:r>
                          </m:sub>
                        </m:sSub>
                      </m:e>
                    </m:d>
                  </m:oMath>
                </a14:m>
                <a:r>
                  <a:rPr lang="en-US" sz="2600" dirty="0"/>
                  <a:t> : Model complexity</a:t>
                </a:r>
              </a:p>
            </p:txBody>
          </p:sp>
        </mc:Choice>
        <mc:Fallback xmlns="">
          <p:sp>
            <p:nvSpPr>
              <p:cNvPr id="3" name="Content Placeholder 2">
                <a:extLst>
                  <a:ext uri="{FF2B5EF4-FFF2-40B4-BE49-F238E27FC236}">
                    <a16:creationId xmlns:a16="http://schemas.microsoft.com/office/drawing/2014/main" id="{0C1DBE01-C1B9-4211-99F7-E9A861F14BCF}"/>
                  </a:ext>
                </a:extLst>
              </p:cNvPr>
              <p:cNvSpPr>
                <a:spLocks noGrp="1" noRot="1" noChangeAspect="1" noMove="1" noResize="1" noEditPoints="1" noAdjustHandles="1" noChangeArrowheads="1" noChangeShapeType="1" noTextEdit="1"/>
              </p:cNvSpPr>
              <p:nvPr>
                <p:ph sz="half" idx="1"/>
              </p:nvPr>
            </p:nvSpPr>
            <p:spPr>
              <a:blipFill>
                <a:blip r:embed="rId2"/>
                <a:stretch>
                  <a:fillRect/>
                </a:stretch>
              </a:blipFill>
            </p:spPr>
            <p:txBody>
              <a:bodyPr/>
              <a:lstStyle/>
              <a:p>
                <a:r>
                  <a:rPr lang="en-US">
                    <a:noFill/>
                  </a:rPr>
                  <a:t> </a:t>
                </a:r>
              </a:p>
            </p:txBody>
          </p:sp>
        </mc:Fallback>
      </mc:AlternateContent>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5F6BC50E-8B77-4D5A-B284-68721243C6F1}"/>
                  </a:ext>
                </a:extLst>
              </p14:cNvPr>
              <p14:cNvContentPartPr/>
              <p14:nvPr/>
            </p14:nvContentPartPr>
            <p14:xfrm>
              <a:off x="992706" y="4362741"/>
              <a:ext cx="360" cy="3960"/>
            </p14:xfrm>
          </p:contentPart>
        </mc:Choice>
        <mc:Fallback xmlns="">
          <p:pic>
            <p:nvPicPr>
              <p:cNvPr id="4" name="Ink 3">
                <a:extLst>
                  <a:ext uri="{FF2B5EF4-FFF2-40B4-BE49-F238E27FC236}">
                    <a16:creationId xmlns:a16="http://schemas.microsoft.com/office/drawing/2014/main" id="{5F6BC50E-8B77-4D5A-B284-68721243C6F1}"/>
                  </a:ext>
                </a:extLst>
              </p:cNvPr>
              <p:cNvPicPr/>
              <p:nvPr/>
            </p:nvPicPr>
            <p:blipFill>
              <a:blip r:embed="rId4"/>
              <a:stretch>
                <a:fillRect/>
              </a:stretch>
            </p:blipFill>
            <p:spPr>
              <a:xfrm>
                <a:off x="984066" y="4354101"/>
                <a:ext cx="18000" cy="2160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5" name="Ink 4">
                <a:extLst>
                  <a:ext uri="{FF2B5EF4-FFF2-40B4-BE49-F238E27FC236}">
                    <a16:creationId xmlns:a16="http://schemas.microsoft.com/office/drawing/2014/main" id="{89BB4F21-0B6D-4AA2-95AE-38FE66C70971}"/>
                  </a:ext>
                </a:extLst>
              </p14:cNvPr>
              <p14:cNvContentPartPr/>
              <p14:nvPr/>
            </p14:nvContentPartPr>
            <p14:xfrm>
              <a:off x="3454560" y="1098720"/>
              <a:ext cx="5131080" cy="2787840"/>
            </p14:xfrm>
          </p:contentPart>
        </mc:Choice>
        <mc:Fallback>
          <p:pic>
            <p:nvPicPr>
              <p:cNvPr id="5" name="Ink 4">
                <a:extLst>
                  <a:ext uri="{FF2B5EF4-FFF2-40B4-BE49-F238E27FC236}">
                    <a16:creationId xmlns:a16="http://schemas.microsoft.com/office/drawing/2014/main" id="{89BB4F21-0B6D-4AA2-95AE-38FE66C70971}"/>
                  </a:ext>
                </a:extLst>
              </p:cNvPr>
              <p:cNvPicPr/>
              <p:nvPr/>
            </p:nvPicPr>
            <p:blipFill>
              <a:blip r:embed="rId6"/>
              <a:stretch>
                <a:fillRect/>
              </a:stretch>
            </p:blipFill>
            <p:spPr>
              <a:xfrm>
                <a:off x="3445200" y="1089360"/>
                <a:ext cx="5149800" cy="2806560"/>
              </a:xfrm>
              <a:prstGeom prst="rect">
                <a:avLst/>
              </a:prstGeom>
            </p:spPr>
          </p:pic>
        </mc:Fallback>
      </mc:AlternateContent>
    </p:spTree>
    <p:extLst>
      <p:ext uri="{BB962C8B-B14F-4D97-AF65-F5344CB8AC3E}">
        <p14:creationId xmlns:p14="http://schemas.microsoft.com/office/powerpoint/2010/main" val="161627466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321473-346F-41D6-A494-8293ADE774FA}"/>
              </a:ext>
            </a:extLst>
          </p:cNvPr>
          <p:cNvSpPr>
            <a:spLocks noGrp="1"/>
          </p:cNvSpPr>
          <p:nvPr>
            <p:ph type="title"/>
          </p:nvPr>
        </p:nvSpPr>
        <p:spPr/>
        <p:txBody>
          <a:bodyPr/>
          <a:lstStyle/>
          <a:p>
            <a:r>
              <a:rPr lang="en-US" dirty="0"/>
              <a:t>Regularized Gradient Boosting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7C38D9E-C0F1-4CF1-8851-939D533292E3}"/>
                  </a:ext>
                </a:extLst>
              </p:cNvPr>
              <p:cNvSpPr>
                <a:spLocks noGrp="1"/>
              </p:cNvSpPr>
              <p:nvPr>
                <p:ph sz="half" idx="1"/>
              </p:nvPr>
            </p:nvSpPr>
            <p:spPr/>
            <p:txBody>
              <a:bodyPr>
                <a:normAutofit/>
              </a:bodyPr>
              <a:lstStyle/>
              <a:p>
                <a:r>
                  <a:rPr lang="en-US" sz="3200" dirty="0"/>
                  <a:t>Objective: </a:t>
                </a:r>
                <a14:m>
                  <m:oMath xmlns:m="http://schemas.openxmlformats.org/officeDocument/2006/math">
                    <m:nary>
                      <m:naryPr>
                        <m:chr m:val="∑"/>
                        <m:supHide m:val="on"/>
                        <m:ctrlPr>
                          <a:rPr lang="en-US" sz="3200" i="1" smtClean="0">
                            <a:latin typeface="Cambria Math" panose="02040503050406030204" pitchFamily="18" charset="0"/>
                          </a:rPr>
                        </m:ctrlPr>
                      </m:naryPr>
                      <m:sub>
                        <m:r>
                          <m:rPr>
                            <m:brk m:alnAt="7"/>
                          </m:rPr>
                          <a:rPr lang="en-US" sz="3200" b="0" i="1" smtClean="0">
                            <a:latin typeface="Cambria Math" panose="02040503050406030204" pitchFamily="18" charset="0"/>
                          </a:rPr>
                          <m:t>𝑖</m:t>
                        </m:r>
                      </m:sub>
                      <m:sup/>
                      <m:e>
                        <m:r>
                          <a:rPr lang="en-US" sz="3200" b="0" i="1" smtClean="0">
                            <a:latin typeface="Cambria Math" panose="02040503050406030204" pitchFamily="18" charset="0"/>
                          </a:rPr>
                          <m:t>𝑙</m:t>
                        </m:r>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𝑦</m:t>
                            </m:r>
                          </m:e>
                          <m:sub>
                            <m:r>
                              <a:rPr lang="en-US" sz="3200" b="0" i="1" smtClean="0">
                                <a:latin typeface="Cambria Math" panose="02040503050406030204" pitchFamily="18" charset="0"/>
                              </a:rPr>
                              <m:t>𝑖</m:t>
                            </m:r>
                          </m:sub>
                        </m:sSub>
                        <m:r>
                          <a:rPr lang="en-US" sz="3200" b="0" i="1" smtClean="0">
                            <a:latin typeface="Cambria Math" panose="02040503050406030204" pitchFamily="18" charset="0"/>
                          </a:rPr>
                          <m:t>,</m:t>
                        </m:r>
                        <m:sSup>
                          <m:sSupPr>
                            <m:ctrlPr>
                              <a:rPr lang="en-US" sz="3200" b="0" i="1" smtClean="0">
                                <a:latin typeface="Cambria Math" panose="02040503050406030204" pitchFamily="18" charset="0"/>
                              </a:rPr>
                            </m:ctrlPr>
                          </m:sSupPr>
                          <m:e>
                            <m:acc>
                              <m:accPr>
                                <m:chr m:val="̂"/>
                                <m:ctrlPr>
                                  <a:rPr lang="en-US" sz="3200" b="0" i="1" smtClean="0">
                                    <a:latin typeface="Cambria Math" panose="02040503050406030204" pitchFamily="18" charset="0"/>
                                  </a:rPr>
                                </m:ctrlPr>
                              </m:accPr>
                              <m:e>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𝑦</m:t>
                                    </m:r>
                                  </m:e>
                                  <m:sub>
                                    <m:r>
                                      <a:rPr lang="en-US" sz="3200" b="0" i="1" smtClean="0">
                                        <a:latin typeface="Cambria Math" panose="02040503050406030204" pitchFamily="18" charset="0"/>
                                      </a:rPr>
                                      <m:t>𝑖</m:t>
                                    </m:r>
                                  </m:sub>
                                </m:sSub>
                              </m:e>
                            </m:acc>
                          </m:e>
                          <m:sup>
                            <m:r>
                              <a:rPr lang="en-US" sz="3200" b="0" i="1" smtClean="0">
                                <a:latin typeface="Cambria Math" panose="02040503050406030204" pitchFamily="18" charset="0"/>
                              </a:rPr>
                              <m:t>𝑛</m:t>
                            </m:r>
                            <m:r>
                              <m:rPr>
                                <m:brk m:alnAt="7"/>
                              </m:rPr>
                              <a:rPr lang="en-US" sz="3200" b="0" i="1" smtClean="0">
                                <a:latin typeface="Cambria Math" panose="02040503050406030204" pitchFamily="18" charset="0"/>
                              </a:rPr>
                              <m:t>−</m:t>
                            </m:r>
                            <m:r>
                              <a:rPr lang="en-US" sz="3200" b="0" i="1" smtClean="0">
                                <a:latin typeface="Cambria Math" panose="02040503050406030204" pitchFamily="18" charset="0"/>
                              </a:rPr>
                              <m:t>1</m:t>
                            </m:r>
                          </m:sup>
                        </m:sSup>
                        <m:r>
                          <m:rPr>
                            <m:brk m:alnAt="7"/>
                          </m:rP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𝑓</m:t>
                            </m:r>
                          </m:e>
                          <m:sub>
                            <m:r>
                              <a:rPr lang="en-US" sz="3200" b="0" i="1" smtClean="0">
                                <a:latin typeface="Cambria Math" panose="02040503050406030204" pitchFamily="18" charset="0"/>
                              </a:rPr>
                              <m:t>𝑛</m:t>
                            </m:r>
                          </m:sub>
                        </m:sSub>
                        <m:d>
                          <m:dPr>
                            <m:ctrlPr>
                              <a:rPr lang="en-US" sz="3200" b="0" i="1" smtClean="0">
                                <a:latin typeface="Cambria Math" panose="02040503050406030204" pitchFamily="18" charset="0"/>
                              </a:rPr>
                            </m:ctrlPr>
                          </m:dPr>
                          <m:e>
                            <m:sSub>
                              <m:sSubPr>
                                <m:ctrlPr>
                                  <a:rPr lang="en-US" sz="3200" b="0" i="1" smtClean="0">
                                    <a:latin typeface="Cambria Math" panose="02040503050406030204" pitchFamily="18" charset="0"/>
                                  </a:rPr>
                                </m:ctrlPr>
                              </m:sSubPr>
                              <m:e>
                                <m:r>
                                  <m:rPr>
                                    <m:brk m:alnAt="7"/>
                                  </m:rPr>
                                  <a:rPr lang="en-US" sz="3200" b="0" i="1" smtClean="0">
                                    <a:latin typeface="Cambria Math" panose="02040503050406030204" pitchFamily="18" charset="0"/>
                                  </a:rPr>
                                  <m:t>𝑥</m:t>
                                </m:r>
                              </m:e>
                              <m:sub>
                                <m:r>
                                  <m:rPr>
                                    <m:brk m:alnAt="7"/>
                                  </m:rPr>
                                  <a:rPr lang="en-US" sz="3200" b="0" i="1" smtClean="0">
                                    <a:latin typeface="Cambria Math" panose="02040503050406030204" pitchFamily="18" charset="0"/>
                                  </a:rPr>
                                  <m:t>𝑖</m:t>
                                </m:r>
                              </m:sub>
                            </m:sSub>
                          </m:e>
                        </m:d>
                        <m:r>
                          <a:rPr lang="en-US" sz="3200" b="0" i="1" smtClean="0">
                            <a:latin typeface="Cambria Math" panose="02040503050406030204" pitchFamily="18" charset="0"/>
                          </a:rPr>
                          <m:t>)</m:t>
                        </m:r>
                      </m:e>
                    </m:nary>
                    <m:r>
                      <a:rPr lang="en-US" sz="3200" b="0" i="1" smtClean="0">
                        <a:latin typeface="Cambria Math" panose="02040503050406030204" pitchFamily="18" charset="0"/>
                      </a:rPr>
                      <m:t>+</m:t>
                    </m:r>
                    <m:r>
                      <m:rPr>
                        <m:sty m:val="p"/>
                      </m:rPr>
                      <a:rPr lang="en-US" sz="3200" b="0" i="0" smtClean="0">
                        <a:latin typeface="Cambria Math" panose="02040503050406030204" pitchFamily="18" charset="0"/>
                      </a:rPr>
                      <m:t>Ω</m:t>
                    </m:r>
                    <m:d>
                      <m:dPr>
                        <m:ctrlPr>
                          <a:rPr lang="en-US" sz="3200" b="0" i="1" smtClean="0">
                            <a:latin typeface="Cambria Math" panose="02040503050406030204" pitchFamily="18" charset="0"/>
                          </a:rPr>
                        </m:ctrlPr>
                      </m:dPr>
                      <m:e>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𝑓</m:t>
                            </m:r>
                          </m:e>
                          <m:sub>
                            <m:r>
                              <a:rPr lang="en-US" sz="3200" b="0" i="1" smtClean="0">
                                <a:latin typeface="Cambria Math" panose="02040503050406030204" pitchFamily="18" charset="0"/>
                              </a:rPr>
                              <m:t>𝑛</m:t>
                            </m:r>
                          </m:sub>
                        </m:sSub>
                      </m:e>
                    </m:d>
                  </m:oMath>
                </a14:m>
                <a:r>
                  <a:rPr lang="en-US" sz="3200" dirty="0"/>
                  <a:t> </a:t>
                </a:r>
              </a:p>
              <a:p>
                <a:r>
                  <a:rPr lang="en-US" sz="3200" dirty="0"/>
                  <a:t>Take the Taylor expansion of the objective: </a:t>
                </a:r>
              </a:p>
              <a:p>
                <a:pPr lvl="1"/>
                <a14:m>
                  <m:oMath xmlns:m="http://schemas.openxmlformats.org/officeDocument/2006/math">
                    <m:r>
                      <a:rPr lang="en-US" sz="2800" b="0" i="1" smtClean="0">
                        <a:latin typeface="Cambria Math" panose="02040503050406030204" pitchFamily="18" charset="0"/>
                      </a:rPr>
                      <m:t>𝑔</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𝑥</m:t>
                        </m:r>
                        <m:r>
                          <a:rPr lang="en-US" sz="2800" b="0" i="1" smtClean="0">
                            <a:latin typeface="Cambria Math" panose="02040503050406030204" pitchFamily="18" charset="0"/>
                          </a:rPr>
                          <m:t>+</m:t>
                        </m:r>
                        <m:r>
                          <m:rPr>
                            <m:sty m:val="p"/>
                          </m:rPr>
                          <a:rPr lang="en-US" sz="2800" b="0" i="0" smtClean="0">
                            <a:latin typeface="Cambria Math" panose="02040503050406030204" pitchFamily="18" charset="0"/>
                          </a:rPr>
                          <m:t>Δ</m:t>
                        </m:r>
                      </m:e>
                    </m:d>
                    <m:r>
                      <a:rPr lang="en-US" sz="2800" b="0" i="1" smtClean="0">
                        <a:latin typeface="Cambria Math" panose="02040503050406030204" pitchFamily="18" charset="0"/>
                      </a:rPr>
                      <m:t> </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𝑔</m:t>
                    </m:r>
                    <m:d>
                      <m:dPr>
                        <m:ctrlPr>
                          <a:rPr lang="en-US" sz="2800" b="0" i="1" smtClean="0">
                            <a:latin typeface="Cambria Math" panose="02040503050406030204" pitchFamily="18" charset="0"/>
                            <a:ea typeface="Cambria Math" panose="02040503050406030204" pitchFamily="18" charset="0"/>
                          </a:rPr>
                        </m:ctrlPr>
                      </m:dPr>
                      <m:e>
                        <m:r>
                          <a:rPr lang="en-US" sz="2800" b="0" i="1" smtClean="0">
                            <a:latin typeface="Cambria Math" panose="02040503050406030204" pitchFamily="18" charset="0"/>
                            <a:ea typeface="Cambria Math" panose="02040503050406030204" pitchFamily="18" charset="0"/>
                          </a:rPr>
                          <m:t>𝑥</m:t>
                        </m:r>
                      </m:e>
                    </m:d>
                    <m:r>
                      <a:rPr lang="en-US" sz="2800" b="0" i="1" smtClean="0">
                        <a:latin typeface="Cambria Math" panose="02040503050406030204" pitchFamily="18" charset="0"/>
                        <a:ea typeface="Cambria Math" panose="02040503050406030204" pitchFamily="18" charset="0"/>
                      </a:rPr>
                      <m:t>+</m:t>
                    </m:r>
                    <m:sSup>
                      <m:sSupPr>
                        <m:ctrlPr>
                          <a:rPr lang="en-US" sz="2800" b="0" i="1" smtClean="0">
                            <a:latin typeface="Cambria Math" panose="02040503050406030204" pitchFamily="18" charset="0"/>
                            <a:ea typeface="Cambria Math" panose="02040503050406030204" pitchFamily="18" charset="0"/>
                          </a:rPr>
                        </m:ctrlPr>
                      </m:sSupPr>
                      <m:e>
                        <m:r>
                          <a:rPr lang="en-US" sz="2800" b="0" i="1" smtClean="0">
                            <a:latin typeface="Cambria Math" panose="02040503050406030204" pitchFamily="18" charset="0"/>
                            <a:ea typeface="Cambria Math" panose="02040503050406030204" pitchFamily="18" charset="0"/>
                          </a:rPr>
                          <m:t>𝑔</m:t>
                        </m:r>
                      </m:e>
                      <m:sup>
                        <m:r>
                          <a:rPr lang="en-US" sz="2800" b="0" i="1" smtClean="0">
                            <a:latin typeface="Cambria Math" panose="02040503050406030204" pitchFamily="18" charset="0"/>
                            <a:ea typeface="Cambria Math" panose="02040503050406030204" pitchFamily="18" charset="0"/>
                          </a:rPr>
                          <m:t>′</m:t>
                        </m:r>
                      </m:sup>
                    </m:sSup>
                    <m:d>
                      <m:dPr>
                        <m:ctrlPr>
                          <a:rPr lang="en-US" sz="2800" b="0" i="1" smtClean="0">
                            <a:latin typeface="Cambria Math" panose="02040503050406030204" pitchFamily="18" charset="0"/>
                            <a:ea typeface="Cambria Math" panose="02040503050406030204" pitchFamily="18" charset="0"/>
                          </a:rPr>
                        </m:ctrlPr>
                      </m:dPr>
                      <m:e>
                        <m:r>
                          <a:rPr lang="en-US" sz="2800" b="0" i="1" smtClean="0">
                            <a:latin typeface="Cambria Math" panose="02040503050406030204" pitchFamily="18" charset="0"/>
                            <a:ea typeface="Cambria Math" panose="02040503050406030204" pitchFamily="18" charset="0"/>
                          </a:rPr>
                          <m:t>𝑥</m:t>
                        </m:r>
                      </m:e>
                    </m:d>
                    <m:r>
                      <m:rPr>
                        <m:sty m:val="p"/>
                      </m:rPr>
                      <a:rPr lang="en-US" sz="2800" b="0" i="0" smtClean="0">
                        <a:latin typeface="Cambria Math" panose="02040503050406030204" pitchFamily="18" charset="0"/>
                        <a:ea typeface="Cambria Math" panose="02040503050406030204" pitchFamily="18" charset="0"/>
                      </a:rPr>
                      <m:t>Δ</m:t>
                    </m:r>
                    <m:r>
                      <a:rPr lang="en-US" sz="2800" b="0" i="1" smtClean="0">
                        <a:latin typeface="Cambria Math" panose="02040503050406030204" pitchFamily="18" charset="0"/>
                        <a:ea typeface="Cambria Math" panose="02040503050406030204" pitchFamily="18" charset="0"/>
                      </a:rPr>
                      <m:t>+</m:t>
                    </m:r>
                    <m:f>
                      <m:fPr>
                        <m:ctrlPr>
                          <a:rPr lang="en-US" sz="2800" b="0" i="1" smtClean="0">
                            <a:latin typeface="Cambria Math" panose="02040503050406030204" pitchFamily="18" charset="0"/>
                            <a:ea typeface="Cambria Math" panose="02040503050406030204" pitchFamily="18" charset="0"/>
                          </a:rPr>
                        </m:ctrlPr>
                      </m:fPr>
                      <m:num>
                        <m:r>
                          <a:rPr lang="en-US" sz="2800" b="0" i="1" smtClean="0">
                            <a:latin typeface="Cambria Math" panose="02040503050406030204" pitchFamily="18" charset="0"/>
                            <a:ea typeface="Cambria Math" panose="02040503050406030204" pitchFamily="18" charset="0"/>
                          </a:rPr>
                          <m:t>1</m:t>
                        </m:r>
                      </m:num>
                      <m:den>
                        <m:r>
                          <a:rPr lang="en-US" sz="2800" b="0" i="1" smtClean="0">
                            <a:latin typeface="Cambria Math" panose="02040503050406030204" pitchFamily="18" charset="0"/>
                            <a:ea typeface="Cambria Math" panose="02040503050406030204" pitchFamily="18" charset="0"/>
                          </a:rPr>
                          <m:t>2</m:t>
                        </m:r>
                      </m:den>
                    </m:f>
                    <m:sSup>
                      <m:sSupPr>
                        <m:ctrlPr>
                          <a:rPr lang="en-US" sz="2800" b="0" i="1" smtClean="0">
                            <a:latin typeface="Cambria Math" panose="02040503050406030204" pitchFamily="18" charset="0"/>
                            <a:ea typeface="Cambria Math" panose="02040503050406030204" pitchFamily="18" charset="0"/>
                          </a:rPr>
                        </m:ctrlPr>
                      </m:sSupPr>
                      <m:e>
                        <m:r>
                          <a:rPr lang="en-US" sz="2800" b="0" i="1" smtClean="0">
                            <a:latin typeface="Cambria Math" panose="02040503050406030204" pitchFamily="18" charset="0"/>
                            <a:ea typeface="Cambria Math" panose="02040503050406030204" pitchFamily="18" charset="0"/>
                          </a:rPr>
                          <m:t>𝑔</m:t>
                        </m:r>
                      </m:e>
                      <m:sup>
                        <m:r>
                          <a:rPr lang="en-US" sz="2800" b="0" i="1" smtClean="0">
                            <a:latin typeface="Cambria Math" panose="02040503050406030204" pitchFamily="18" charset="0"/>
                            <a:ea typeface="Cambria Math" panose="02040503050406030204" pitchFamily="18" charset="0"/>
                          </a:rPr>
                          <m:t>′′</m:t>
                        </m:r>
                      </m:sup>
                    </m:sSup>
                    <m:d>
                      <m:dPr>
                        <m:ctrlPr>
                          <a:rPr lang="en-US" sz="2800" b="0" i="1" smtClean="0">
                            <a:latin typeface="Cambria Math" panose="02040503050406030204" pitchFamily="18" charset="0"/>
                            <a:ea typeface="Cambria Math" panose="02040503050406030204" pitchFamily="18" charset="0"/>
                          </a:rPr>
                        </m:ctrlPr>
                      </m:dPr>
                      <m:e>
                        <m:r>
                          <a:rPr lang="en-US" sz="2800" b="0" i="1" smtClean="0">
                            <a:latin typeface="Cambria Math" panose="02040503050406030204" pitchFamily="18" charset="0"/>
                            <a:ea typeface="Cambria Math" panose="02040503050406030204" pitchFamily="18" charset="0"/>
                          </a:rPr>
                          <m:t>𝑥</m:t>
                        </m:r>
                      </m:e>
                    </m:d>
                    <m:sSup>
                      <m:sSupPr>
                        <m:ctrlPr>
                          <a:rPr lang="en-US" sz="2800" b="0" i="1" smtClean="0">
                            <a:latin typeface="Cambria Math" panose="02040503050406030204" pitchFamily="18" charset="0"/>
                            <a:ea typeface="Cambria Math" panose="02040503050406030204" pitchFamily="18" charset="0"/>
                          </a:rPr>
                        </m:ctrlPr>
                      </m:sSupPr>
                      <m:e>
                        <m:r>
                          <m:rPr>
                            <m:sty m:val="p"/>
                          </m:rPr>
                          <a:rPr lang="en-US" sz="2800" b="0" i="0" smtClean="0">
                            <a:latin typeface="Cambria Math" panose="02040503050406030204" pitchFamily="18" charset="0"/>
                            <a:ea typeface="Cambria Math" panose="02040503050406030204" pitchFamily="18" charset="0"/>
                          </a:rPr>
                          <m:t>Δ</m:t>
                        </m:r>
                      </m:e>
                      <m:sup>
                        <m:r>
                          <a:rPr lang="en-US" sz="2800" b="0" i="1" smtClean="0">
                            <a:latin typeface="Cambria Math" panose="02040503050406030204" pitchFamily="18" charset="0"/>
                            <a:ea typeface="Cambria Math" panose="02040503050406030204" pitchFamily="18" charset="0"/>
                          </a:rPr>
                          <m:t>2</m:t>
                        </m:r>
                      </m:sup>
                    </m:sSup>
                  </m:oMath>
                </a14:m>
                <a:endParaRPr lang="en-US" sz="2800" dirty="0"/>
              </a:p>
              <a:p>
                <a:r>
                  <a:rPr lang="en-US" sz="3200" dirty="0"/>
                  <a:t>So, we get the approximate objective:</a:t>
                </a:r>
              </a:p>
              <a:p>
                <a:pPr lvl="1"/>
                <a14:m>
                  <m:oMath xmlns:m="http://schemas.openxmlformats.org/officeDocument/2006/math">
                    <m:nary>
                      <m:naryPr>
                        <m:chr m:val="∑"/>
                        <m:supHide m:val="on"/>
                        <m:ctrlPr>
                          <a:rPr lang="en-US" sz="2800" i="1" smtClean="0">
                            <a:latin typeface="Cambria Math" panose="02040503050406030204" pitchFamily="18" charset="0"/>
                          </a:rPr>
                        </m:ctrlPr>
                      </m:naryPr>
                      <m:sub>
                        <m:r>
                          <m:rPr>
                            <m:brk m:alnAt="7"/>
                          </m:rPr>
                          <a:rPr lang="en-US" sz="2800" b="0" i="1" smtClean="0">
                            <a:latin typeface="Cambria Math" panose="02040503050406030204" pitchFamily="18" charset="0"/>
                          </a:rPr>
                          <m:t>𝑖</m:t>
                        </m:r>
                      </m:sub>
                      <m:sup/>
                      <m:e>
                        <m:r>
                          <a:rPr lang="en-US" sz="2800" b="0" i="1" smtClean="0">
                            <a:latin typeface="Cambria Math" panose="02040503050406030204" pitchFamily="18" charset="0"/>
                          </a:rPr>
                          <m:t>[</m:t>
                        </m:r>
                        <m:r>
                          <a:rPr lang="en-US" sz="2800" b="0" i="1" smtClean="0">
                            <a:latin typeface="Cambria Math" panose="02040503050406030204" pitchFamily="18" charset="0"/>
                          </a:rPr>
                          <m:t>𝑙</m:t>
                        </m:r>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𝑦</m:t>
                            </m:r>
                          </m:e>
                          <m:sub>
                            <m:r>
                              <a:rPr lang="en-US" sz="2800" b="0" i="1" smtClean="0">
                                <a:latin typeface="Cambria Math" panose="02040503050406030204" pitchFamily="18" charset="0"/>
                              </a:rPr>
                              <m:t>𝑖</m:t>
                            </m:r>
                          </m:sub>
                        </m:sSub>
                        <m:r>
                          <a:rPr lang="en-US" sz="2800" b="0" i="1" smtClean="0">
                            <a:latin typeface="Cambria Math" panose="02040503050406030204" pitchFamily="18" charset="0"/>
                          </a:rPr>
                          <m:t>,</m:t>
                        </m:r>
                        <m:sSup>
                          <m:sSupPr>
                            <m:ctrlPr>
                              <a:rPr lang="en-US" sz="2800" b="0" i="1" smtClean="0">
                                <a:latin typeface="Cambria Math" panose="02040503050406030204" pitchFamily="18" charset="0"/>
                              </a:rPr>
                            </m:ctrlPr>
                          </m:sSupPr>
                          <m:e>
                            <m:acc>
                              <m:accPr>
                                <m:chr m:val="̂"/>
                                <m:ctrlPr>
                                  <a:rPr lang="en-US" sz="2800" b="0" i="1" smtClean="0">
                                    <a:latin typeface="Cambria Math" panose="02040503050406030204" pitchFamily="18" charset="0"/>
                                  </a:rPr>
                                </m:ctrlPr>
                              </m:acc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𝑦</m:t>
                                    </m:r>
                                  </m:e>
                                  <m:sub>
                                    <m:r>
                                      <a:rPr lang="en-US" sz="2800" b="0" i="1" smtClean="0">
                                        <a:latin typeface="Cambria Math" panose="02040503050406030204" pitchFamily="18" charset="0"/>
                                      </a:rPr>
                                      <m:t>𝑖</m:t>
                                    </m:r>
                                  </m:sub>
                                </m:sSub>
                              </m:e>
                            </m:acc>
                          </m:e>
                          <m:sup>
                            <m:r>
                              <a:rPr lang="en-US" sz="2800" b="0" i="1" smtClean="0">
                                <a:latin typeface="Cambria Math" panose="02040503050406030204" pitchFamily="18" charset="0"/>
                              </a:rPr>
                              <m:t>𝑛</m:t>
                            </m:r>
                            <m:r>
                              <m:rPr>
                                <m:brk m:alnAt="7"/>
                              </m:rPr>
                              <a:rPr lang="en-US" sz="2800" b="0" i="1" smtClean="0">
                                <a:latin typeface="Cambria Math" panose="02040503050406030204" pitchFamily="18" charset="0"/>
                              </a:rPr>
                              <m:t>−</m:t>
                            </m:r>
                            <m:r>
                              <a:rPr lang="en-US" sz="2800" b="0" i="1" smtClean="0">
                                <a:latin typeface="Cambria Math" panose="02040503050406030204" pitchFamily="18" charset="0"/>
                              </a:rPr>
                              <m:t>1</m:t>
                            </m:r>
                          </m:sup>
                        </m:sSup>
                        <m:r>
                          <a:rPr lang="en-US" sz="2800" b="0" i="1" smtClean="0">
                            <a:latin typeface="Cambria Math" panose="02040503050406030204" pitchFamily="18" charset="0"/>
                          </a:rPr>
                          <m:t>)</m:t>
                        </m:r>
                        <m:r>
                          <m:rPr>
                            <m:brk m:alnAt="7"/>
                          </m:rP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m:rPr>
                                <m:brk m:alnAt="7"/>
                              </m:rPr>
                              <a:rPr lang="en-US" sz="2800" b="0" i="1" smtClean="0">
                                <a:latin typeface="Cambria Math" panose="02040503050406030204" pitchFamily="18" charset="0"/>
                              </a:rPr>
                              <m:t>𝑔</m:t>
                            </m:r>
                          </m:e>
                          <m:sub>
                            <m:r>
                              <m:rPr>
                                <m:brk m:alnAt="7"/>
                              </m:rPr>
                              <a:rPr lang="en-US" sz="2800" b="0" i="1" smtClean="0">
                                <a:latin typeface="Cambria Math" panose="02040503050406030204" pitchFamily="18" charset="0"/>
                              </a:rPr>
                              <m:t>𝑖</m:t>
                            </m:r>
                          </m:sub>
                        </m:sSub>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𝑓</m:t>
                            </m:r>
                          </m:e>
                          <m:sub>
                            <m:r>
                              <a:rPr lang="en-US" sz="2800" b="0" i="1" smtClean="0">
                                <a:latin typeface="Cambria Math" panose="02040503050406030204" pitchFamily="18" charset="0"/>
                              </a:rPr>
                              <m:t>𝑛</m:t>
                            </m:r>
                          </m:sub>
                        </m:sSub>
                        <m:d>
                          <m:dPr>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r>
                                  <m:rPr>
                                    <m:brk m:alnAt="7"/>
                                  </m:rPr>
                                  <a:rPr lang="en-US" sz="2800" b="0" i="1" smtClean="0">
                                    <a:latin typeface="Cambria Math" panose="02040503050406030204" pitchFamily="18" charset="0"/>
                                  </a:rPr>
                                  <m:t>𝑥</m:t>
                                </m:r>
                              </m:e>
                              <m:sub>
                                <m:r>
                                  <m:rPr>
                                    <m:brk m:alnAt="7"/>
                                  </m:rPr>
                                  <a:rPr lang="en-US" sz="2800" b="0" i="1" smtClean="0">
                                    <a:latin typeface="Cambria Math" panose="02040503050406030204" pitchFamily="18" charset="0"/>
                                  </a:rPr>
                                  <m:t>𝑖</m:t>
                                </m:r>
                              </m:sub>
                            </m:sSub>
                          </m:e>
                        </m:d>
                        <m:r>
                          <a:rPr lang="en-US" sz="2800" b="0" i="1" smtClean="0">
                            <a:latin typeface="Cambria Math" panose="02040503050406030204" pitchFamily="18" charset="0"/>
                          </a:rPr>
                          <m:t>)</m:t>
                        </m:r>
                      </m:e>
                    </m:nary>
                    <m:r>
                      <a:rPr lang="en-US" sz="2800" b="0" i="1" smtClean="0">
                        <a:latin typeface="Cambria Math" panose="02040503050406030204" pitchFamily="18" charset="0"/>
                      </a:rPr>
                      <m:t>+</m:t>
                    </m:r>
                    <m:f>
                      <m:fPr>
                        <m:ctrlPr>
                          <a:rPr lang="en-US" sz="2800" b="0" i="1" smtClean="0">
                            <a:latin typeface="Cambria Math" panose="02040503050406030204" pitchFamily="18" charset="0"/>
                          </a:rPr>
                        </m:ctrlPr>
                      </m:fPr>
                      <m:num>
                        <m:r>
                          <a:rPr lang="en-US" sz="2800" b="0" i="0" smtClean="0">
                            <a:latin typeface="Cambria Math" panose="02040503050406030204" pitchFamily="18" charset="0"/>
                          </a:rPr>
                          <m:t>1</m:t>
                        </m:r>
                      </m:num>
                      <m:den>
                        <m:r>
                          <a:rPr lang="en-US" sz="2800" b="0" i="0" smtClean="0">
                            <a:latin typeface="Cambria Math" panose="02040503050406030204" pitchFamily="18" charset="0"/>
                          </a:rPr>
                          <m:t>2</m:t>
                        </m:r>
                      </m:den>
                    </m:f>
                    <m:sSub>
                      <m:sSubPr>
                        <m:ctrlPr>
                          <a:rPr lang="en-US" sz="2800" b="0" i="1" smtClean="0">
                            <a:latin typeface="Cambria Math" panose="02040503050406030204" pitchFamily="18" charset="0"/>
                          </a:rPr>
                        </m:ctrlPr>
                      </m:sSubPr>
                      <m:e>
                        <m:r>
                          <m:rPr>
                            <m:sty m:val="p"/>
                          </m:rPr>
                          <a:rPr lang="en-US" sz="2800" b="0" i="0" smtClean="0">
                            <a:latin typeface="Cambria Math" panose="02040503050406030204" pitchFamily="18" charset="0"/>
                          </a:rPr>
                          <m:t>h</m:t>
                        </m:r>
                      </m:e>
                      <m:sub>
                        <m:r>
                          <m:rPr>
                            <m:sty m:val="p"/>
                          </m:rPr>
                          <a:rPr lang="en-US" sz="2800" b="0" i="0" smtClean="0">
                            <a:latin typeface="Cambria Math" panose="02040503050406030204" pitchFamily="18" charset="0"/>
                          </a:rPr>
                          <m:t>i</m:t>
                        </m:r>
                      </m:sub>
                    </m:sSub>
                    <m:sSubSup>
                      <m:sSubSupPr>
                        <m:ctrlPr>
                          <a:rPr lang="en-US" sz="2800" b="0" i="1" smtClean="0">
                            <a:latin typeface="Cambria Math" panose="02040503050406030204" pitchFamily="18" charset="0"/>
                          </a:rPr>
                        </m:ctrlPr>
                      </m:sSubSupPr>
                      <m:e>
                        <m:r>
                          <a:rPr lang="en-US" sz="2800" i="1">
                            <a:latin typeface="Cambria Math" panose="02040503050406030204" pitchFamily="18" charset="0"/>
                          </a:rPr>
                          <m:t>𝑓</m:t>
                        </m:r>
                      </m:e>
                      <m:sub>
                        <m:r>
                          <a:rPr lang="en-US" sz="2800" i="1">
                            <a:latin typeface="Cambria Math" panose="02040503050406030204" pitchFamily="18" charset="0"/>
                          </a:rPr>
                          <m:t>𝑛</m:t>
                        </m:r>
                      </m:sub>
                      <m:sup>
                        <m:r>
                          <a:rPr lang="en-US" sz="2800" b="0" i="1" smtClean="0">
                            <a:latin typeface="Cambria Math" panose="02040503050406030204" pitchFamily="18" charset="0"/>
                          </a:rPr>
                          <m:t>2</m:t>
                        </m:r>
                      </m:sup>
                    </m:sSubSup>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m:rPr>
                                <m:brk m:alnAt="7"/>
                              </m:rPr>
                              <a:rPr lang="en-US" sz="2800" i="1">
                                <a:latin typeface="Cambria Math" panose="02040503050406030204" pitchFamily="18" charset="0"/>
                              </a:rPr>
                              <m:t>𝑥</m:t>
                            </m:r>
                          </m:e>
                          <m:sub>
                            <m:r>
                              <m:rPr>
                                <m:brk m:alnAt="7"/>
                              </m:rPr>
                              <a:rPr lang="en-US" sz="2800" i="1">
                                <a:latin typeface="Cambria Math" panose="02040503050406030204" pitchFamily="18" charset="0"/>
                              </a:rPr>
                              <m:t>𝑖</m:t>
                            </m:r>
                          </m:sub>
                        </m:sSub>
                      </m:e>
                    </m:d>
                    <m:r>
                      <a:rPr lang="en-US" sz="2800" b="0" i="0" smtClean="0">
                        <a:latin typeface="Cambria Math" panose="02040503050406030204" pitchFamily="18" charset="0"/>
                      </a:rPr>
                      <m:t>]+</m:t>
                    </m:r>
                    <m:r>
                      <m:rPr>
                        <m:sty m:val="p"/>
                      </m:rPr>
                      <a:rPr lang="en-US" sz="2800" b="0" i="0" smtClean="0">
                        <a:latin typeface="Cambria Math" panose="02040503050406030204" pitchFamily="18" charset="0"/>
                      </a:rPr>
                      <m:t>Ω</m:t>
                    </m:r>
                    <m:d>
                      <m:dPr>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𝑓</m:t>
                            </m:r>
                          </m:e>
                          <m:sub>
                            <m:r>
                              <a:rPr lang="en-US" sz="2800" b="0" i="1" smtClean="0">
                                <a:latin typeface="Cambria Math" panose="02040503050406030204" pitchFamily="18" charset="0"/>
                              </a:rPr>
                              <m:t>𝑛</m:t>
                            </m:r>
                          </m:sub>
                        </m:sSub>
                      </m:e>
                    </m:d>
                  </m:oMath>
                </a14:m>
                <a:r>
                  <a:rPr lang="en-US" sz="2800" dirty="0"/>
                  <a:t> </a:t>
                </a:r>
              </a:p>
              <a:p>
                <a:r>
                  <a:rPr lang="en-US" sz="3200" dirty="0"/>
                  <a:t>Where </a:t>
                </a:r>
                <a14:m>
                  <m:oMath xmlns:m="http://schemas.openxmlformats.org/officeDocument/2006/math">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𝑔</m:t>
                        </m:r>
                      </m:e>
                      <m:sub>
                        <m:r>
                          <a:rPr lang="en-US" sz="3200" b="0" i="1" smtClean="0">
                            <a:latin typeface="Cambria Math" panose="02040503050406030204" pitchFamily="18" charset="0"/>
                          </a:rPr>
                          <m:t>𝑖</m:t>
                        </m:r>
                      </m:sub>
                    </m:sSub>
                    <m:r>
                      <a:rPr lang="en-US" sz="3200" b="0" i="1" smtClean="0">
                        <a:latin typeface="Cambria Math" panose="02040503050406030204" pitchFamily="18" charset="0"/>
                      </a:rPr>
                      <m:t>=</m:t>
                    </m:r>
                    <m:sSub>
                      <m:sSubPr>
                        <m:ctrlPr>
                          <a:rPr lang="en-US" sz="3200" b="0" i="1" smtClean="0">
                            <a:latin typeface="Cambria Math" panose="02040503050406030204" pitchFamily="18" charset="0"/>
                            <a:ea typeface="Cambria Math" panose="02040503050406030204" pitchFamily="18" charset="0"/>
                          </a:rPr>
                        </m:ctrlPr>
                      </m:sSubPr>
                      <m:e>
                        <m:r>
                          <a:rPr lang="en-US" sz="3200" b="0" i="1" smtClean="0">
                            <a:latin typeface="Cambria Math" panose="02040503050406030204" pitchFamily="18" charset="0"/>
                            <a:ea typeface="Cambria Math" panose="02040503050406030204" pitchFamily="18" charset="0"/>
                          </a:rPr>
                          <m:t>𝜕</m:t>
                        </m:r>
                      </m:e>
                      <m:sub>
                        <m:sSup>
                          <m:sSupPr>
                            <m:ctrlPr>
                              <a:rPr lang="en-US" sz="3200" i="1">
                                <a:latin typeface="Cambria Math" panose="02040503050406030204" pitchFamily="18" charset="0"/>
                              </a:rPr>
                            </m:ctrlPr>
                          </m:sSupPr>
                          <m:e>
                            <m:acc>
                              <m:accPr>
                                <m:chr m:val="̂"/>
                                <m:ctrlPr>
                                  <a:rPr lang="en-US" sz="3200" i="1">
                                    <a:latin typeface="Cambria Math" panose="02040503050406030204" pitchFamily="18" charset="0"/>
                                  </a:rPr>
                                </m:ctrlPr>
                              </m:accPr>
                              <m:e>
                                <m:sSub>
                                  <m:sSubPr>
                                    <m:ctrlPr>
                                      <a:rPr lang="en-US" sz="3200" i="1">
                                        <a:latin typeface="Cambria Math" panose="02040503050406030204" pitchFamily="18" charset="0"/>
                                      </a:rPr>
                                    </m:ctrlPr>
                                  </m:sSubPr>
                                  <m:e>
                                    <m:r>
                                      <a:rPr lang="en-US" sz="3200" i="1">
                                        <a:latin typeface="Cambria Math" panose="02040503050406030204" pitchFamily="18" charset="0"/>
                                      </a:rPr>
                                      <m:t>𝑦</m:t>
                                    </m:r>
                                  </m:e>
                                  <m:sub>
                                    <m:r>
                                      <a:rPr lang="en-US" sz="3200" i="1">
                                        <a:latin typeface="Cambria Math" panose="02040503050406030204" pitchFamily="18" charset="0"/>
                                      </a:rPr>
                                      <m:t>𝑖</m:t>
                                    </m:r>
                                  </m:sub>
                                </m:sSub>
                              </m:e>
                            </m:acc>
                          </m:e>
                          <m:sup>
                            <m:r>
                              <a:rPr lang="en-US" sz="3200" i="1">
                                <a:latin typeface="Cambria Math" panose="02040503050406030204" pitchFamily="18" charset="0"/>
                              </a:rPr>
                              <m:t>𝑛</m:t>
                            </m:r>
                            <m:r>
                              <m:rPr>
                                <m:brk m:alnAt="7"/>
                              </m:rPr>
                              <a:rPr lang="en-US" sz="3200" i="1">
                                <a:latin typeface="Cambria Math" panose="02040503050406030204" pitchFamily="18" charset="0"/>
                              </a:rPr>
                              <m:t>−</m:t>
                            </m:r>
                            <m:r>
                              <a:rPr lang="en-US" sz="3200" i="1">
                                <a:latin typeface="Cambria Math" panose="02040503050406030204" pitchFamily="18" charset="0"/>
                              </a:rPr>
                              <m:t>1</m:t>
                            </m:r>
                          </m:sup>
                        </m:sSup>
                      </m:sub>
                    </m:sSub>
                    <m:r>
                      <a:rPr lang="en-US" sz="3200" b="0" i="1" smtClean="0">
                        <a:latin typeface="Cambria Math" panose="02040503050406030204" pitchFamily="18" charset="0"/>
                        <a:ea typeface="Cambria Math" panose="02040503050406030204" pitchFamily="18" charset="0"/>
                      </a:rPr>
                      <m:t>𝑙</m:t>
                    </m:r>
                    <m:r>
                      <a:rPr lang="en-US" sz="3200" b="0" i="1" smtClean="0">
                        <a:latin typeface="Cambria Math" panose="02040503050406030204" pitchFamily="18" charset="0"/>
                        <a:ea typeface="Cambria Math" panose="02040503050406030204" pitchFamily="18" charset="0"/>
                      </a:rPr>
                      <m:t>(</m:t>
                    </m:r>
                    <m:sSub>
                      <m:sSubPr>
                        <m:ctrlPr>
                          <a:rPr lang="en-US" sz="3200" i="1">
                            <a:latin typeface="Cambria Math" panose="02040503050406030204" pitchFamily="18" charset="0"/>
                          </a:rPr>
                        </m:ctrlPr>
                      </m:sSubPr>
                      <m:e>
                        <m:r>
                          <a:rPr lang="en-US" sz="3200" i="1">
                            <a:latin typeface="Cambria Math" panose="02040503050406030204" pitchFamily="18" charset="0"/>
                          </a:rPr>
                          <m:t>𝑦</m:t>
                        </m:r>
                      </m:e>
                      <m:sub>
                        <m:r>
                          <a:rPr lang="en-US" sz="3200" i="1">
                            <a:latin typeface="Cambria Math" panose="02040503050406030204" pitchFamily="18" charset="0"/>
                          </a:rPr>
                          <m:t>𝑖</m:t>
                        </m:r>
                      </m:sub>
                    </m:sSub>
                    <m:r>
                      <a:rPr lang="en-US" sz="3200" i="1">
                        <a:latin typeface="Cambria Math" panose="02040503050406030204" pitchFamily="18" charset="0"/>
                      </a:rPr>
                      <m:t>,</m:t>
                    </m:r>
                    <m:sSup>
                      <m:sSupPr>
                        <m:ctrlPr>
                          <a:rPr lang="en-US" sz="3200" i="1">
                            <a:latin typeface="Cambria Math" panose="02040503050406030204" pitchFamily="18" charset="0"/>
                          </a:rPr>
                        </m:ctrlPr>
                      </m:sSupPr>
                      <m:e>
                        <m:acc>
                          <m:accPr>
                            <m:chr m:val="̂"/>
                            <m:ctrlPr>
                              <a:rPr lang="en-US" sz="3200" i="1">
                                <a:latin typeface="Cambria Math" panose="02040503050406030204" pitchFamily="18" charset="0"/>
                              </a:rPr>
                            </m:ctrlPr>
                          </m:accPr>
                          <m:e>
                            <m:sSub>
                              <m:sSubPr>
                                <m:ctrlPr>
                                  <a:rPr lang="en-US" sz="3200" i="1">
                                    <a:latin typeface="Cambria Math" panose="02040503050406030204" pitchFamily="18" charset="0"/>
                                  </a:rPr>
                                </m:ctrlPr>
                              </m:sSubPr>
                              <m:e>
                                <m:r>
                                  <a:rPr lang="en-US" sz="3200" i="1">
                                    <a:latin typeface="Cambria Math" panose="02040503050406030204" pitchFamily="18" charset="0"/>
                                  </a:rPr>
                                  <m:t>𝑦</m:t>
                                </m:r>
                              </m:e>
                              <m:sub>
                                <m:r>
                                  <a:rPr lang="en-US" sz="3200" i="1">
                                    <a:latin typeface="Cambria Math" panose="02040503050406030204" pitchFamily="18" charset="0"/>
                                  </a:rPr>
                                  <m:t>𝑖</m:t>
                                </m:r>
                              </m:sub>
                            </m:sSub>
                          </m:e>
                        </m:acc>
                      </m:e>
                      <m:sup>
                        <m:r>
                          <a:rPr lang="en-US" sz="3200" i="1">
                            <a:latin typeface="Cambria Math" panose="02040503050406030204" pitchFamily="18" charset="0"/>
                          </a:rPr>
                          <m:t>𝑛</m:t>
                        </m:r>
                        <m:r>
                          <m:rPr>
                            <m:brk m:alnAt="7"/>
                          </m:rPr>
                          <a:rPr lang="en-US" sz="3200" i="1">
                            <a:latin typeface="Cambria Math" panose="02040503050406030204" pitchFamily="18" charset="0"/>
                          </a:rPr>
                          <m:t>−</m:t>
                        </m:r>
                        <m:r>
                          <a:rPr lang="en-US" sz="3200" i="1">
                            <a:latin typeface="Cambria Math" panose="02040503050406030204" pitchFamily="18" charset="0"/>
                          </a:rPr>
                          <m:t>1</m:t>
                        </m:r>
                      </m:sup>
                    </m:sSup>
                    <m:r>
                      <a:rPr lang="en-US" sz="3200" b="0" i="1" smtClean="0">
                        <a:latin typeface="Cambria Math" panose="02040503050406030204" pitchFamily="18" charset="0"/>
                        <a:ea typeface="Cambria Math" panose="02040503050406030204" pitchFamily="18" charset="0"/>
                      </a:rPr>
                      <m:t>)</m:t>
                    </m:r>
                  </m:oMath>
                </a14:m>
                <a:r>
                  <a:rPr lang="en-US" sz="3200" i="1" dirty="0">
                    <a:latin typeface="Cambria Math" panose="02040503050406030204" pitchFamily="18" charset="0"/>
                  </a:rPr>
                  <a:t>   and  </a:t>
                </a:r>
                <a14:m>
                  <m:oMath xmlns:m="http://schemas.openxmlformats.org/officeDocument/2006/math">
                    <m:r>
                      <a:rPr lang="en-US" sz="3200" b="0" i="1" smtClean="0">
                        <a:latin typeface="Cambria Math" panose="02040503050406030204" pitchFamily="18" charset="0"/>
                      </a:rPr>
                      <m:t> </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h</m:t>
                        </m:r>
                      </m:e>
                      <m:sub>
                        <m:r>
                          <a:rPr lang="en-US" sz="3200" b="0" i="1" smtClean="0">
                            <a:latin typeface="Cambria Math" panose="02040503050406030204" pitchFamily="18" charset="0"/>
                          </a:rPr>
                          <m:t>𝑖</m:t>
                        </m:r>
                      </m:sub>
                    </m:sSub>
                    <m:r>
                      <a:rPr lang="en-US" sz="3200" b="0" i="1" smtClean="0">
                        <a:latin typeface="Cambria Math" panose="02040503050406030204" pitchFamily="18" charset="0"/>
                      </a:rPr>
                      <m:t>= </m:t>
                    </m:r>
                    <m:sSubSup>
                      <m:sSubSupPr>
                        <m:ctrlPr>
                          <a:rPr lang="en-US" sz="3200" b="0" i="1" smtClean="0">
                            <a:latin typeface="Cambria Math" panose="02040503050406030204" pitchFamily="18" charset="0"/>
                            <a:ea typeface="Cambria Math" panose="02040503050406030204" pitchFamily="18" charset="0"/>
                          </a:rPr>
                        </m:ctrlPr>
                      </m:sSubSupPr>
                      <m:e>
                        <m:r>
                          <a:rPr lang="en-US" sz="3200" i="1">
                            <a:latin typeface="Cambria Math" panose="02040503050406030204" pitchFamily="18" charset="0"/>
                            <a:ea typeface="Cambria Math" panose="02040503050406030204" pitchFamily="18" charset="0"/>
                          </a:rPr>
                          <m:t>𝜕</m:t>
                        </m:r>
                      </m:e>
                      <m:sub>
                        <m:sSup>
                          <m:sSupPr>
                            <m:ctrlPr>
                              <a:rPr lang="en-US" sz="3200" i="1">
                                <a:latin typeface="Cambria Math" panose="02040503050406030204" pitchFamily="18" charset="0"/>
                              </a:rPr>
                            </m:ctrlPr>
                          </m:sSupPr>
                          <m:e>
                            <m:acc>
                              <m:accPr>
                                <m:chr m:val="̂"/>
                                <m:ctrlPr>
                                  <a:rPr lang="en-US" sz="3200" i="1">
                                    <a:latin typeface="Cambria Math" panose="02040503050406030204" pitchFamily="18" charset="0"/>
                                  </a:rPr>
                                </m:ctrlPr>
                              </m:accPr>
                              <m:e>
                                <m:sSub>
                                  <m:sSubPr>
                                    <m:ctrlPr>
                                      <a:rPr lang="en-US" sz="3200" i="1">
                                        <a:latin typeface="Cambria Math" panose="02040503050406030204" pitchFamily="18" charset="0"/>
                                      </a:rPr>
                                    </m:ctrlPr>
                                  </m:sSubPr>
                                  <m:e>
                                    <m:r>
                                      <a:rPr lang="en-US" sz="3200" i="1">
                                        <a:latin typeface="Cambria Math" panose="02040503050406030204" pitchFamily="18" charset="0"/>
                                      </a:rPr>
                                      <m:t>𝑦</m:t>
                                    </m:r>
                                  </m:e>
                                  <m:sub>
                                    <m:r>
                                      <a:rPr lang="en-US" sz="3200" i="1">
                                        <a:latin typeface="Cambria Math" panose="02040503050406030204" pitchFamily="18" charset="0"/>
                                      </a:rPr>
                                      <m:t>𝑖</m:t>
                                    </m:r>
                                  </m:sub>
                                </m:sSub>
                              </m:e>
                            </m:acc>
                          </m:e>
                          <m:sup>
                            <m:r>
                              <a:rPr lang="en-US" sz="3200" i="1">
                                <a:latin typeface="Cambria Math" panose="02040503050406030204" pitchFamily="18" charset="0"/>
                              </a:rPr>
                              <m:t>𝑛</m:t>
                            </m:r>
                            <m:r>
                              <m:rPr>
                                <m:brk m:alnAt="7"/>
                              </m:rPr>
                              <a:rPr lang="en-US" sz="3200" i="1">
                                <a:latin typeface="Cambria Math" panose="02040503050406030204" pitchFamily="18" charset="0"/>
                              </a:rPr>
                              <m:t>−</m:t>
                            </m:r>
                            <m:r>
                              <a:rPr lang="en-US" sz="3200" i="1">
                                <a:latin typeface="Cambria Math" panose="02040503050406030204" pitchFamily="18" charset="0"/>
                              </a:rPr>
                              <m:t>1</m:t>
                            </m:r>
                          </m:sup>
                        </m:sSup>
                      </m:sub>
                      <m:sup>
                        <m:r>
                          <a:rPr lang="en-US" sz="3200" b="0" i="1" smtClean="0">
                            <a:latin typeface="Cambria Math" panose="02040503050406030204" pitchFamily="18" charset="0"/>
                          </a:rPr>
                          <m:t>2</m:t>
                        </m:r>
                      </m:sup>
                    </m:sSubSup>
                    <m:r>
                      <a:rPr lang="en-US" sz="3200" i="1">
                        <a:latin typeface="Cambria Math" panose="02040503050406030204" pitchFamily="18" charset="0"/>
                        <a:ea typeface="Cambria Math" panose="02040503050406030204" pitchFamily="18" charset="0"/>
                      </a:rPr>
                      <m:t>𝑙</m:t>
                    </m:r>
                    <m:r>
                      <a:rPr lang="en-US" sz="3200" i="1">
                        <a:latin typeface="Cambria Math" panose="02040503050406030204" pitchFamily="18" charset="0"/>
                        <a:ea typeface="Cambria Math" panose="02040503050406030204" pitchFamily="18" charset="0"/>
                      </a:rPr>
                      <m:t>(</m:t>
                    </m:r>
                    <m:sSub>
                      <m:sSubPr>
                        <m:ctrlPr>
                          <a:rPr lang="en-US" sz="3200" i="1">
                            <a:latin typeface="Cambria Math" panose="02040503050406030204" pitchFamily="18" charset="0"/>
                          </a:rPr>
                        </m:ctrlPr>
                      </m:sSubPr>
                      <m:e>
                        <m:r>
                          <a:rPr lang="en-US" sz="3200" i="1">
                            <a:latin typeface="Cambria Math" panose="02040503050406030204" pitchFamily="18" charset="0"/>
                          </a:rPr>
                          <m:t>𝑦</m:t>
                        </m:r>
                      </m:e>
                      <m:sub>
                        <m:r>
                          <a:rPr lang="en-US" sz="3200" i="1">
                            <a:latin typeface="Cambria Math" panose="02040503050406030204" pitchFamily="18" charset="0"/>
                          </a:rPr>
                          <m:t>𝑖</m:t>
                        </m:r>
                      </m:sub>
                    </m:sSub>
                    <m:r>
                      <a:rPr lang="en-US" sz="3200" i="1">
                        <a:latin typeface="Cambria Math" panose="02040503050406030204" pitchFamily="18" charset="0"/>
                      </a:rPr>
                      <m:t>,</m:t>
                    </m:r>
                    <m:sSup>
                      <m:sSupPr>
                        <m:ctrlPr>
                          <a:rPr lang="en-US" sz="3200" i="1">
                            <a:latin typeface="Cambria Math" panose="02040503050406030204" pitchFamily="18" charset="0"/>
                          </a:rPr>
                        </m:ctrlPr>
                      </m:sSupPr>
                      <m:e>
                        <m:acc>
                          <m:accPr>
                            <m:chr m:val="̂"/>
                            <m:ctrlPr>
                              <a:rPr lang="en-US" sz="3200" i="1">
                                <a:latin typeface="Cambria Math" panose="02040503050406030204" pitchFamily="18" charset="0"/>
                              </a:rPr>
                            </m:ctrlPr>
                          </m:accPr>
                          <m:e>
                            <m:sSub>
                              <m:sSubPr>
                                <m:ctrlPr>
                                  <a:rPr lang="en-US" sz="3200" i="1">
                                    <a:latin typeface="Cambria Math" panose="02040503050406030204" pitchFamily="18" charset="0"/>
                                  </a:rPr>
                                </m:ctrlPr>
                              </m:sSubPr>
                              <m:e>
                                <m:r>
                                  <a:rPr lang="en-US" sz="3200" i="1">
                                    <a:latin typeface="Cambria Math" panose="02040503050406030204" pitchFamily="18" charset="0"/>
                                  </a:rPr>
                                  <m:t>𝑦</m:t>
                                </m:r>
                              </m:e>
                              <m:sub>
                                <m:r>
                                  <a:rPr lang="en-US" sz="3200" i="1">
                                    <a:latin typeface="Cambria Math" panose="02040503050406030204" pitchFamily="18" charset="0"/>
                                  </a:rPr>
                                  <m:t>𝑖</m:t>
                                </m:r>
                              </m:sub>
                            </m:sSub>
                          </m:e>
                        </m:acc>
                      </m:e>
                      <m:sup>
                        <m:r>
                          <a:rPr lang="en-US" sz="3200" i="1">
                            <a:latin typeface="Cambria Math" panose="02040503050406030204" pitchFamily="18" charset="0"/>
                          </a:rPr>
                          <m:t>𝑛</m:t>
                        </m:r>
                        <m:r>
                          <m:rPr>
                            <m:brk m:alnAt="7"/>
                          </m:rPr>
                          <a:rPr lang="en-US" sz="3200" i="1">
                            <a:latin typeface="Cambria Math" panose="02040503050406030204" pitchFamily="18" charset="0"/>
                          </a:rPr>
                          <m:t>−</m:t>
                        </m:r>
                        <m:r>
                          <a:rPr lang="en-US" sz="3200" i="1">
                            <a:latin typeface="Cambria Math" panose="02040503050406030204" pitchFamily="18" charset="0"/>
                          </a:rPr>
                          <m:t>1</m:t>
                        </m:r>
                      </m:sup>
                    </m:sSup>
                    <m:r>
                      <a:rPr lang="en-US" sz="3200" i="1">
                        <a:latin typeface="Cambria Math" panose="02040503050406030204" pitchFamily="18" charset="0"/>
                        <a:ea typeface="Cambria Math" panose="02040503050406030204" pitchFamily="18" charset="0"/>
                      </a:rPr>
                      <m:t>)</m:t>
                    </m:r>
                  </m:oMath>
                </a14:m>
                <a:r>
                  <a:rPr lang="en-US" sz="3200" i="1" dirty="0">
                    <a:latin typeface="Cambria Math" panose="02040503050406030204" pitchFamily="18" charset="0"/>
                  </a:rPr>
                  <a:t> </a:t>
                </a:r>
              </a:p>
            </p:txBody>
          </p:sp>
        </mc:Choice>
        <mc:Fallback xmlns="">
          <p:sp>
            <p:nvSpPr>
              <p:cNvPr id="3" name="Content Placeholder 2">
                <a:extLst>
                  <a:ext uri="{FF2B5EF4-FFF2-40B4-BE49-F238E27FC236}">
                    <a16:creationId xmlns:a16="http://schemas.microsoft.com/office/drawing/2014/main" id="{A7C38D9E-C0F1-4CF1-8851-939D533292E3}"/>
                  </a:ext>
                </a:extLst>
              </p:cNvPr>
              <p:cNvSpPr>
                <a:spLocks noGrp="1" noRot="1" noChangeAspect="1" noMove="1" noResize="1" noEditPoints="1" noAdjustHandles="1" noChangeArrowheads="1" noChangeShapeType="1" noTextEdit="1"/>
              </p:cNvSpPr>
              <p:nvPr>
                <p:ph sz="half" idx="1"/>
              </p:nvPr>
            </p:nvSpPr>
            <p:spPr>
              <a:blipFill>
                <a:blip r:embed="rId2"/>
                <a:stretch>
                  <a:fillRect/>
                </a:stretch>
              </a:blipFill>
            </p:spPr>
            <p:txBody>
              <a:bodyPr/>
              <a:lstStyle/>
              <a:p>
                <a:r>
                  <a:rPr lang="en-US">
                    <a:noFill/>
                  </a:rPr>
                  <a:t> </a:t>
                </a:r>
              </a:p>
            </p:txBody>
          </p:sp>
        </mc:Fallback>
      </mc:AlternateContent>
      <p:grpSp>
        <p:nvGrpSpPr>
          <p:cNvPr id="13" name="Group 12">
            <a:extLst>
              <a:ext uri="{FF2B5EF4-FFF2-40B4-BE49-F238E27FC236}">
                <a16:creationId xmlns:a16="http://schemas.microsoft.com/office/drawing/2014/main" id="{F907DE21-BA00-4B21-88E5-CF24751701CF}"/>
              </a:ext>
            </a:extLst>
          </p:cNvPr>
          <p:cNvGrpSpPr/>
          <p:nvPr/>
        </p:nvGrpSpPr>
        <p:grpSpPr>
          <a:xfrm>
            <a:off x="1785786" y="4750101"/>
            <a:ext cx="1828800" cy="493920"/>
            <a:chOff x="1785786" y="4750101"/>
            <a:chExt cx="1828800" cy="493920"/>
          </a:xfrm>
        </p:grpSpPr>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C1ED4D1C-C95E-4308-A903-0DEEDD6A3F19}"/>
                    </a:ext>
                  </a:extLst>
                </p14:cNvPr>
                <p14:cNvContentPartPr/>
                <p14:nvPr/>
              </p14:nvContentPartPr>
              <p14:xfrm>
                <a:off x="1985586" y="4750101"/>
                <a:ext cx="1629000" cy="167760"/>
              </p14:xfrm>
            </p:contentPart>
          </mc:Choice>
          <mc:Fallback xmlns="">
            <p:pic>
              <p:nvPicPr>
                <p:cNvPr id="4" name="Ink 3">
                  <a:extLst>
                    <a:ext uri="{FF2B5EF4-FFF2-40B4-BE49-F238E27FC236}">
                      <a16:creationId xmlns:a16="http://schemas.microsoft.com/office/drawing/2014/main" id="{C1ED4D1C-C95E-4308-A903-0DEEDD6A3F19}"/>
                    </a:ext>
                  </a:extLst>
                </p:cNvPr>
                <p:cNvPicPr/>
                <p:nvPr/>
              </p:nvPicPr>
              <p:blipFill>
                <a:blip r:embed="rId4"/>
                <a:stretch>
                  <a:fillRect/>
                </a:stretch>
              </p:blipFill>
              <p:spPr>
                <a:xfrm>
                  <a:off x="1976946" y="4741461"/>
                  <a:ext cx="1646640" cy="1854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65C2C933-84AA-4AD6-B229-79B5B2039ABB}"/>
                    </a:ext>
                  </a:extLst>
                </p14:cNvPr>
                <p14:cNvContentPartPr/>
                <p14:nvPr/>
              </p14:nvContentPartPr>
              <p14:xfrm>
                <a:off x="1785786" y="4934421"/>
                <a:ext cx="372600" cy="216360"/>
              </p14:xfrm>
            </p:contentPart>
          </mc:Choice>
          <mc:Fallback xmlns="">
            <p:pic>
              <p:nvPicPr>
                <p:cNvPr id="5" name="Ink 4">
                  <a:extLst>
                    <a:ext uri="{FF2B5EF4-FFF2-40B4-BE49-F238E27FC236}">
                      <a16:creationId xmlns:a16="http://schemas.microsoft.com/office/drawing/2014/main" id="{65C2C933-84AA-4AD6-B229-79B5B2039ABB}"/>
                    </a:ext>
                  </a:extLst>
                </p:cNvPr>
                <p:cNvPicPr/>
                <p:nvPr/>
              </p:nvPicPr>
              <p:blipFill>
                <a:blip r:embed="rId6"/>
                <a:stretch>
                  <a:fillRect/>
                </a:stretch>
              </p:blipFill>
              <p:spPr>
                <a:xfrm>
                  <a:off x="1776786" y="4925781"/>
                  <a:ext cx="390240" cy="234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Ink 5">
                  <a:extLst>
                    <a:ext uri="{FF2B5EF4-FFF2-40B4-BE49-F238E27FC236}">
                      <a16:creationId xmlns:a16="http://schemas.microsoft.com/office/drawing/2014/main" id="{D72631C7-C955-4003-89DD-C5C0E1800328}"/>
                    </a:ext>
                  </a:extLst>
                </p14:cNvPr>
                <p14:cNvContentPartPr/>
                <p14:nvPr/>
              </p14:nvContentPartPr>
              <p14:xfrm>
                <a:off x="2301666" y="4965741"/>
                <a:ext cx="248040" cy="202680"/>
              </p14:xfrm>
            </p:contentPart>
          </mc:Choice>
          <mc:Fallback xmlns="">
            <p:pic>
              <p:nvPicPr>
                <p:cNvPr id="6" name="Ink 5">
                  <a:extLst>
                    <a:ext uri="{FF2B5EF4-FFF2-40B4-BE49-F238E27FC236}">
                      <a16:creationId xmlns:a16="http://schemas.microsoft.com/office/drawing/2014/main" id="{D72631C7-C955-4003-89DD-C5C0E1800328}"/>
                    </a:ext>
                  </a:extLst>
                </p:cNvPr>
                <p:cNvPicPr/>
                <p:nvPr/>
              </p:nvPicPr>
              <p:blipFill>
                <a:blip r:embed="rId8"/>
                <a:stretch>
                  <a:fillRect/>
                </a:stretch>
              </p:blipFill>
              <p:spPr>
                <a:xfrm>
                  <a:off x="2292666" y="4956741"/>
                  <a:ext cx="265680" cy="2203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 name="Ink 7">
                  <a:extLst>
                    <a:ext uri="{FF2B5EF4-FFF2-40B4-BE49-F238E27FC236}">
                      <a16:creationId xmlns:a16="http://schemas.microsoft.com/office/drawing/2014/main" id="{0504CDDA-F7A0-438E-9A8F-BF48D9513E65}"/>
                    </a:ext>
                  </a:extLst>
                </p14:cNvPr>
                <p14:cNvContentPartPr/>
                <p14:nvPr/>
              </p14:nvContentPartPr>
              <p14:xfrm>
                <a:off x="2758146" y="5028741"/>
                <a:ext cx="16200" cy="109080"/>
              </p14:xfrm>
            </p:contentPart>
          </mc:Choice>
          <mc:Fallback xmlns="">
            <p:pic>
              <p:nvPicPr>
                <p:cNvPr id="8" name="Ink 7">
                  <a:extLst>
                    <a:ext uri="{FF2B5EF4-FFF2-40B4-BE49-F238E27FC236}">
                      <a16:creationId xmlns:a16="http://schemas.microsoft.com/office/drawing/2014/main" id="{0504CDDA-F7A0-438E-9A8F-BF48D9513E65}"/>
                    </a:ext>
                  </a:extLst>
                </p:cNvPr>
                <p:cNvPicPr/>
                <p:nvPr/>
              </p:nvPicPr>
              <p:blipFill>
                <a:blip r:embed="rId10"/>
                <a:stretch>
                  <a:fillRect/>
                </a:stretch>
              </p:blipFill>
              <p:spPr>
                <a:xfrm>
                  <a:off x="2749146" y="5020101"/>
                  <a:ext cx="3384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9" name="Ink 8">
                  <a:extLst>
                    <a:ext uri="{FF2B5EF4-FFF2-40B4-BE49-F238E27FC236}">
                      <a16:creationId xmlns:a16="http://schemas.microsoft.com/office/drawing/2014/main" id="{2518D506-8F5D-4640-8220-F75B5CF4939C}"/>
                    </a:ext>
                  </a:extLst>
                </p14:cNvPr>
                <p14:cNvContentPartPr/>
                <p14:nvPr/>
              </p14:nvContentPartPr>
              <p14:xfrm>
                <a:off x="2758506" y="4997421"/>
                <a:ext cx="360" cy="360"/>
              </p14:xfrm>
            </p:contentPart>
          </mc:Choice>
          <mc:Fallback xmlns="">
            <p:pic>
              <p:nvPicPr>
                <p:cNvPr id="9" name="Ink 8">
                  <a:extLst>
                    <a:ext uri="{FF2B5EF4-FFF2-40B4-BE49-F238E27FC236}">
                      <a16:creationId xmlns:a16="http://schemas.microsoft.com/office/drawing/2014/main" id="{2518D506-8F5D-4640-8220-F75B5CF4939C}"/>
                    </a:ext>
                  </a:extLst>
                </p:cNvPr>
                <p:cNvPicPr/>
                <p:nvPr/>
              </p:nvPicPr>
              <p:blipFill>
                <a:blip r:embed="rId12"/>
                <a:stretch>
                  <a:fillRect/>
                </a:stretch>
              </p:blipFill>
              <p:spPr>
                <a:xfrm>
                  <a:off x="2749866" y="4988421"/>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0" name="Ink 9">
                  <a:extLst>
                    <a:ext uri="{FF2B5EF4-FFF2-40B4-BE49-F238E27FC236}">
                      <a16:creationId xmlns:a16="http://schemas.microsoft.com/office/drawing/2014/main" id="{703B98FA-D7B2-4947-AB19-DC9D4D9D2239}"/>
                    </a:ext>
                  </a:extLst>
                </p14:cNvPr>
                <p14:cNvContentPartPr/>
                <p14:nvPr/>
              </p14:nvContentPartPr>
              <p14:xfrm>
                <a:off x="2822946" y="5060421"/>
                <a:ext cx="180000" cy="183600"/>
              </p14:xfrm>
            </p:contentPart>
          </mc:Choice>
          <mc:Fallback xmlns="">
            <p:pic>
              <p:nvPicPr>
                <p:cNvPr id="10" name="Ink 9">
                  <a:extLst>
                    <a:ext uri="{FF2B5EF4-FFF2-40B4-BE49-F238E27FC236}">
                      <a16:creationId xmlns:a16="http://schemas.microsoft.com/office/drawing/2014/main" id="{703B98FA-D7B2-4947-AB19-DC9D4D9D2239}"/>
                    </a:ext>
                  </a:extLst>
                </p:cNvPr>
                <p:cNvPicPr/>
                <p:nvPr/>
              </p:nvPicPr>
              <p:blipFill>
                <a:blip r:embed="rId14"/>
                <a:stretch>
                  <a:fillRect/>
                </a:stretch>
              </p:blipFill>
              <p:spPr>
                <a:xfrm>
                  <a:off x="2814306" y="5051781"/>
                  <a:ext cx="197640" cy="2012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1" name="Ink 10">
                  <a:extLst>
                    <a:ext uri="{FF2B5EF4-FFF2-40B4-BE49-F238E27FC236}">
                      <a16:creationId xmlns:a16="http://schemas.microsoft.com/office/drawing/2014/main" id="{41D17961-E81E-439F-84E7-D077286C526E}"/>
                    </a:ext>
                  </a:extLst>
                </p14:cNvPr>
                <p14:cNvContentPartPr/>
                <p14:nvPr/>
              </p14:nvContentPartPr>
              <p14:xfrm>
                <a:off x="3059466" y="4953861"/>
                <a:ext cx="490320" cy="189000"/>
              </p14:xfrm>
            </p:contentPart>
          </mc:Choice>
          <mc:Fallback xmlns="">
            <p:pic>
              <p:nvPicPr>
                <p:cNvPr id="11" name="Ink 10">
                  <a:extLst>
                    <a:ext uri="{FF2B5EF4-FFF2-40B4-BE49-F238E27FC236}">
                      <a16:creationId xmlns:a16="http://schemas.microsoft.com/office/drawing/2014/main" id="{41D17961-E81E-439F-84E7-D077286C526E}"/>
                    </a:ext>
                  </a:extLst>
                </p:cNvPr>
                <p:cNvPicPr/>
                <p:nvPr/>
              </p:nvPicPr>
              <p:blipFill>
                <a:blip r:embed="rId16"/>
                <a:stretch>
                  <a:fillRect/>
                </a:stretch>
              </p:blipFill>
              <p:spPr>
                <a:xfrm>
                  <a:off x="3050466" y="4945221"/>
                  <a:ext cx="507960" cy="2066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2" name="Ink 11">
                  <a:extLst>
                    <a:ext uri="{FF2B5EF4-FFF2-40B4-BE49-F238E27FC236}">
                      <a16:creationId xmlns:a16="http://schemas.microsoft.com/office/drawing/2014/main" id="{AFA315BE-16B3-4F93-B0B2-C7B66DD3511F}"/>
                    </a:ext>
                  </a:extLst>
                </p14:cNvPr>
                <p14:cNvContentPartPr/>
                <p14:nvPr/>
              </p14:nvContentPartPr>
              <p14:xfrm>
                <a:off x="3325866" y="5012901"/>
                <a:ext cx="27720" cy="69120"/>
              </p14:xfrm>
            </p:contentPart>
          </mc:Choice>
          <mc:Fallback xmlns="">
            <p:pic>
              <p:nvPicPr>
                <p:cNvPr id="12" name="Ink 11">
                  <a:extLst>
                    <a:ext uri="{FF2B5EF4-FFF2-40B4-BE49-F238E27FC236}">
                      <a16:creationId xmlns:a16="http://schemas.microsoft.com/office/drawing/2014/main" id="{AFA315BE-16B3-4F93-B0B2-C7B66DD3511F}"/>
                    </a:ext>
                  </a:extLst>
                </p:cNvPr>
                <p:cNvPicPr/>
                <p:nvPr/>
              </p:nvPicPr>
              <p:blipFill>
                <a:blip r:embed="rId18"/>
                <a:stretch>
                  <a:fillRect/>
                </a:stretch>
              </p:blipFill>
              <p:spPr>
                <a:xfrm>
                  <a:off x="3316866" y="5003901"/>
                  <a:ext cx="45360" cy="8676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9">
            <p14:nvContentPartPr>
              <p14:cNvPr id="7" name="Ink 6">
                <a:extLst>
                  <a:ext uri="{FF2B5EF4-FFF2-40B4-BE49-F238E27FC236}">
                    <a16:creationId xmlns:a16="http://schemas.microsoft.com/office/drawing/2014/main" id="{17D374C9-EFCD-481B-AB83-B767FD3F6BDB}"/>
                  </a:ext>
                </a:extLst>
              </p14:cNvPr>
              <p14:cNvContentPartPr/>
              <p14:nvPr/>
            </p14:nvContentPartPr>
            <p14:xfrm>
              <a:off x="1397160" y="1955880"/>
              <a:ext cx="9328320" cy="4089600"/>
            </p14:xfrm>
          </p:contentPart>
        </mc:Choice>
        <mc:Fallback>
          <p:pic>
            <p:nvPicPr>
              <p:cNvPr id="7" name="Ink 6">
                <a:extLst>
                  <a:ext uri="{FF2B5EF4-FFF2-40B4-BE49-F238E27FC236}">
                    <a16:creationId xmlns:a16="http://schemas.microsoft.com/office/drawing/2014/main" id="{17D374C9-EFCD-481B-AB83-B767FD3F6BDB}"/>
                  </a:ext>
                </a:extLst>
              </p:cNvPr>
              <p:cNvPicPr/>
              <p:nvPr/>
            </p:nvPicPr>
            <p:blipFill>
              <a:blip r:embed="rId20"/>
              <a:stretch>
                <a:fillRect/>
              </a:stretch>
            </p:blipFill>
            <p:spPr>
              <a:xfrm>
                <a:off x="1387800" y="1946520"/>
                <a:ext cx="9347040" cy="4108320"/>
              </a:xfrm>
              <a:prstGeom prst="rect">
                <a:avLst/>
              </a:prstGeom>
            </p:spPr>
          </p:pic>
        </mc:Fallback>
      </mc:AlternateContent>
    </p:spTree>
    <p:extLst>
      <p:ext uri="{BB962C8B-B14F-4D97-AF65-F5344CB8AC3E}">
        <p14:creationId xmlns:p14="http://schemas.microsoft.com/office/powerpoint/2010/main" val="117043582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DF528F-2335-4186-A211-1D49045C596E}"/>
              </a:ext>
            </a:extLst>
          </p:cNvPr>
          <p:cNvSpPr>
            <a:spLocks noGrp="1"/>
          </p:cNvSpPr>
          <p:nvPr>
            <p:ph type="title"/>
          </p:nvPr>
        </p:nvSpPr>
        <p:spPr/>
        <p:txBody>
          <a:bodyPr/>
          <a:lstStyle/>
          <a:p>
            <a:r>
              <a:rPr lang="en-US" dirty="0"/>
              <a:t>How to decide which f to add?</a:t>
            </a: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11663E2C-6535-403F-89FD-55123615D374}"/>
                  </a:ext>
                </a:extLst>
              </p14:cNvPr>
              <p14:cNvContentPartPr/>
              <p14:nvPr/>
            </p14:nvContentPartPr>
            <p14:xfrm>
              <a:off x="7661346" y="1228941"/>
              <a:ext cx="360" cy="6840"/>
            </p14:xfrm>
          </p:contentPart>
        </mc:Choice>
        <mc:Fallback xmlns="">
          <p:pic>
            <p:nvPicPr>
              <p:cNvPr id="4" name="Ink 3">
                <a:extLst>
                  <a:ext uri="{FF2B5EF4-FFF2-40B4-BE49-F238E27FC236}">
                    <a16:creationId xmlns:a16="http://schemas.microsoft.com/office/drawing/2014/main" id="{11663E2C-6535-403F-89FD-55123615D374}"/>
                  </a:ext>
                </a:extLst>
              </p:cNvPr>
              <p:cNvPicPr/>
              <p:nvPr/>
            </p:nvPicPr>
            <p:blipFill>
              <a:blip r:embed="rId3"/>
              <a:stretch>
                <a:fillRect/>
              </a:stretch>
            </p:blipFill>
            <p:spPr>
              <a:xfrm>
                <a:off x="7652346" y="1220301"/>
                <a:ext cx="18000" cy="24480"/>
              </a:xfrm>
              <a:prstGeom prst="rect">
                <a:avLst/>
              </a:prstGeom>
            </p:spPr>
          </p:pic>
        </mc:Fallback>
      </mc:AlternateContent>
      <p:grpSp>
        <p:nvGrpSpPr>
          <p:cNvPr id="12" name="Group 11">
            <a:extLst>
              <a:ext uri="{FF2B5EF4-FFF2-40B4-BE49-F238E27FC236}">
                <a16:creationId xmlns:a16="http://schemas.microsoft.com/office/drawing/2014/main" id="{472DE4A7-F751-4410-9804-CFAE637973FB}"/>
              </a:ext>
            </a:extLst>
          </p:cNvPr>
          <p:cNvGrpSpPr/>
          <p:nvPr/>
        </p:nvGrpSpPr>
        <p:grpSpPr>
          <a:xfrm>
            <a:off x="998826" y="1089621"/>
            <a:ext cx="1487160" cy="421920"/>
            <a:chOff x="998826" y="1089621"/>
            <a:chExt cx="1487160" cy="421920"/>
          </a:xfrm>
        </p:grpSpPr>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ED99F18D-8AC8-478B-B5CD-B738ED0C0698}"/>
                    </a:ext>
                  </a:extLst>
                </p14:cNvPr>
                <p14:cNvContentPartPr/>
                <p14:nvPr/>
              </p14:nvContentPartPr>
              <p14:xfrm>
                <a:off x="998826" y="1089621"/>
                <a:ext cx="293760" cy="379800"/>
              </p14:xfrm>
            </p:contentPart>
          </mc:Choice>
          <mc:Fallback xmlns="">
            <p:pic>
              <p:nvPicPr>
                <p:cNvPr id="5" name="Ink 4">
                  <a:extLst>
                    <a:ext uri="{FF2B5EF4-FFF2-40B4-BE49-F238E27FC236}">
                      <a16:creationId xmlns:a16="http://schemas.microsoft.com/office/drawing/2014/main" id="{ED99F18D-8AC8-478B-B5CD-B738ED0C0698}"/>
                    </a:ext>
                  </a:extLst>
                </p:cNvPr>
                <p:cNvPicPr/>
                <p:nvPr/>
              </p:nvPicPr>
              <p:blipFill>
                <a:blip r:embed="rId5"/>
                <a:stretch>
                  <a:fillRect/>
                </a:stretch>
              </p:blipFill>
              <p:spPr>
                <a:xfrm>
                  <a:off x="990186" y="1080981"/>
                  <a:ext cx="311400" cy="3974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A00B6F1F-8A70-473C-BE1F-E81116E4FB8B}"/>
                    </a:ext>
                  </a:extLst>
                </p14:cNvPr>
                <p14:cNvContentPartPr/>
                <p14:nvPr/>
              </p14:nvContentPartPr>
              <p14:xfrm>
                <a:off x="1339746" y="1288701"/>
                <a:ext cx="181800" cy="163440"/>
              </p14:xfrm>
            </p:contentPart>
          </mc:Choice>
          <mc:Fallback xmlns="">
            <p:pic>
              <p:nvPicPr>
                <p:cNvPr id="6" name="Ink 5">
                  <a:extLst>
                    <a:ext uri="{FF2B5EF4-FFF2-40B4-BE49-F238E27FC236}">
                      <a16:creationId xmlns:a16="http://schemas.microsoft.com/office/drawing/2014/main" id="{A00B6F1F-8A70-473C-BE1F-E81116E4FB8B}"/>
                    </a:ext>
                  </a:extLst>
                </p:cNvPr>
                <p:cNvPicPr/>
                <p:nvPr/>
              </p:nvPicPr>
              <p:blipFill>
                <a:blip r:embed="rId7"/>
                <a:stretch>
                  <a:fillRect/>
                </a:stretch>
              </p:blipFill>
              <p:spPr>
                <a:xfrm>
                  <a:off x="1331106" y="1280061"/>
                  <a:ext cx="199440" cy="1810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7" name="Ink 6">
                  <a:extLst>
                    <a:ext uri="{FF2B5EF4-FFF2-40B4-BE49-F238E27FC236}">
                      <a16:creationId xmlns:a16="http://schemas.microsoft.com/office/drawing/2014/main" id="{DD3116E9-B890-4DFC-BC2D-AA22452EF10E}"/>
                    </a:ext>
                  </a:extLst>
                </p14:cNvPr>
                <p14:cNvContentPartPr/>
                <p14:nvPr/>
              </p14:nvContentPartPr>
              <p14:xfrm>
                <a:off x="1276386" y="1260621"/>
                <a:ext cx="237240" cy="195480"/>
              </p14:xfrm>
            </p:contentPart>
          </mc:Choice>
          <mc:Fallback xmlns="">
            <p:pic>
              <p:nvPicPr>
                <p:cNvPr id="7" name="Ink 6">
                  <a:extLst>
                    <a:ext uri="{FF2B5EF4-FFF2-40B4-BE49-F238E27FC236}">
                      <a16:creationId xmlns:a16="http://schemas.microsoft.com/office/drawing/2014/main" id="{DD3116E9-B890-4DFC-BC2D-AA22452EF10E}"/>
                    </a:ext>
                  </a:extLst>
                </p:cNvPr>
                <p:cNvPicPr/>
                <p:nvPr/>
              </p:nvPicPr>
              <p:blipFill>
                <a:blip r:embed="rId9"/>
                <a:stretch>
                  <a:fillRect/>
                </a:stretch>
              </p:blipFill>
              <p:spPr>
                <a:xfrm>
                  <a:off x="1267746" y="1251981"/>
                  <a:ext cx="25488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8" name="Ink 7">
                  <a:extLst>
                    <a:ext uri="{FF2B5EF4-FFF2-40B4-BE49-F238E27FC236}">
                      <a16:creationId xmlns:a16="http://schemas.microsoft.com/office/drawing/2014/main" id="{AAB7B468-49DD-4E0E-93A9-13E46B2C947B}"/>
                    </a:ext>
                  </a:extLst>
                </p14:cNvPr>
                <p14:cNvContentPartPr/>
                <p14:nvPr/>
              </p14:nvContentPartPr>
              <p14:xfrm>
                <a:off x="1549626" y="1095021"/>
                <a:ext cx="936360" cy="416520"/>
              </p14:xfrm>
            </p:contentPart>
          </mc:Choice>
          <mc:Fallback xmlns="">
            <p:pic>
              <p:nvPicPr>
                <p:cNvPr id="8" name="Ink 7">
                  <a:extLst>
                    <a:ext uri="{FF2B5EF4-FFF2-40B4-BE49-F238E27FC236}">
                      <a16:creationId xmlns:a16="http://schemas.microsoft.com/office/drawing/2014/main" id="{AAB7B468-49DD-4E0E-93A9-13E46B2C947B}"/>
                    </a:ext>
                  </a:extLst>
                </p:cNvPr>
                <p:cNvPicPr/>
                <p:nvPr/>
              </p:nvPicPr>
              <p:blipFill>
                <a:blip r:embed="rId11"/>
                <a:stretch>
                  <a:fillRect/>
                </a:stretch>
              </p:blipFill>
              <p:spPr>
                <a:xfrm>
                  <a:off x="1540986" y="1086021"/>
                  <a:ext cx="954000" cy="434160"/>
                </a:xfrm>
                <a:prstGeom prst="rect">
                  <a:avLst/>
                </a:prstGeom>
              </p:spPr>
            </p:pic>
          </mc:Fallback>
        </mc:AlternateContent>
      </p:grpSp>
      <p:grpSp>
        <p:nvGrpSpPr>
          <p:cNvPr id="11" name="Group 10">
            <a:extLst>
              <a:ext uri="{FF2B5EF4-FFF2-40B4-BE49-F238E27FC236}">
                <a16:creationId xmlns:a16="http://schemas.microsoft.com/office/drawing/2014/main" id="{7B554CDD-1CE7-4266-B0F7-52C0393926EE}"/>
              </a:ext>
            </a:extLst>
          </p:cNvPr>
          <p:cNvGrpSpPr/>
          <p:nvPr/>
        </p:nvGrpSpPr>
        <p:grpSpPr>
          <a:xfrm>
            <a:off x="2843466" y="1270341"/>
            <a:ext cx="10080" cy="123840"/>
            <a:chOff x="2843466" y="1270341"/>
            <a:chExt cx="10080" cy="123840"/>
          </a:xfrm>
        </p:grpSpPr>
        <mc:AlternateContent xmlns:mc="http://schemas.openxmlformats.org/markup-compatibility/2006" xmlns:p14="http://schemas.microsoft.com/office/powerpoint/2010/main">
          <mc:Choice Requires="p14">
            <p:contentPart p14:bwMode="auto" r:id="rId12">
              <p14:nvContentPartPr>
                <p14:cNvPr id="9" name="Ink 8">
                  <a:extLst>
                    <a:ext uri="{FF2B5EF4-FFF2-40B4-BE49-F238E27FC236}">
                      <a16:creationId xmlns:a16="http://schemas.microsoft.com/office/drawing/2014/main" id="{BEE974D4-DB65-4994-8856-9ED5FAA35FB2}"/>
                    </a:ext>
                  </a:extLst>
                </p14:cNvPr>
                <p14:cNvContentPartPr/>
                <p14:nvPr/>
              </p14:nvContentPartPr>
              <p14:xfrm>
                <a:off x="2843466" y="1270341"/>
                <a:ext cx="10080" cy="6840"/>
              </p14:xfrm>
            </p:contentPart>
          </mc:Choice>
          <mc:Fallback xmlns="">
            <p:pic>
              <p:nvPicPr>
                <p:cNvPr id="9" name="Ink 8">
                  <a:extLst>
                    <a:ext uri="{FF2B5EF4-FFF2-40B4-BE49-F238E27FC236}">
                      <a16:creationId xmlns:a16="http://schemas.microsoft.com/office/drawing/2014/main" id="{BEE974D4-DB65-4994-8856-9ED5FAA35FB2}"/>
                    </a:ext>
                  </a:extLst>
                </p:cNvPr>
                <p:cNvPicPr/>
                <p:nvPr/>
              </p:nvPicPr>
              <p:blipFill>
                <a:blip r:embed="rId13"/>
                <a:stretch>
                  <a:fillRect/>
                </a:stretch>
              </p:blipFill>
              <p:spPr>
                <a:xfrm>
                  <a:off x="2834466" y="1261701"/>
                  <a:ext cx="2772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0" name="Ink 9">
                  <a:extLst>
                    <a:ext uri="{FF2B5EF4-FFF2-40B4-BE49-F238E27FC236}">
                      <a16:creationId xmlns:a16="http://schemas.microsoft.com/office/drawing/2014/main" id="{88C8CFAB-E947-4A21-8BA6-8C514E79191F}"/>
                    </a:ext>
                  </a:extLst>
                </p14:cNvPr>
                <p14:cNvContentPartPr/>
                <p14:nvPr/>
              </p14:nvContentPartPr>
              <p14:xfrm>
                <a:off x="2843466" y="1386981"/>
                <a:ext cx="10080" cy="7200"/>
              </p14:xfrm>
            </p:contentPart>
          </mc:Choice>
          <mc:Fallback xmlns="">
            <p:pic>
              <p:nvPicPr>
                <p:cNvPr id="10" name="Ink 9">
                  <a:extLst>
                    <a:ext uri="{FF2B5EF4-FFF2-40B4-BE49-F238E27FC236}">
                      <a16:creationId xmlns:a16="http://schemas.microsoft.com/office/drawing/2014/main" id="{88C8CFAB-E947-4A21-8BA6-8C514E79191F}"/>
                    </a:ext>
                  </a:extLst>
                </p:cNvPr>
                <p:cNvPicPr/>
                <p:nvPr/>
              </p:nvPicPr>
              <p:blipFill>
                <a:blip r:embed="rId15"/>
                <a:stretch>
                  <a:fillRect/>
                </a:stretch>
              </p:blipFill>
              <p:spPr>
                <a:xfrm>
                  <a:off x="2834466" y="1378341"/>
                  <a:ext cx="27720" cy="24840"/>
                </a:xfrm>
                <a:prstGeom prst="rect">
                  <a:avLst/>
                </a:prstGeom>
              </p:spPr>
            </p:pic>
          </mc:Fallback>
        </mc:AlternateContent>
      </p:grpSp>
      <p:grpSp>
        <p:nvGrpSpPr>
          <p:cNvPr id="28" name="Group 27">
            <a:extLst>
              <a:ext uri="{FF2B5EF4-FFF2-40B4-BE49-F238E27FC236}">
                <a16:creationId xmlns:a16="http://schemas.microsoft.com/office/drawing/2014/main" id="{628C9CAA-9073-45DB-AE34-93B958985B40}"/>
              </a:ext>
            </a:extLst>
          </p:cNvPr>
          <p:cNvGrpSpPr/>
          <p:nvPr/>
        </p:nvGrpSpPr>
        <p:grpSpPr>
          <a:xfrm>
            <a:off x="3401466" y="1082421"/>
            <a:ext cx="625680" cy="379800"/>
            <a:chOff x="3401466" y="1082421"/>
            <a:chExt cx="625680" cy="379800"/>
          </a:xfrm>
        </p:grpSpPr>
        <mc:AlternateContent xmlns:mc="http://schemas.openxmlformats.org/markup-compatibility/2006" xmlns:p14="http://schemas.microsoft.com/office/powerpoint/2010/main">
          <mc:Choice Requires="p14">
            <p:contentPart p14:bwMode="auto" r:id="rId16">
              <p14:nvContentPartPr>
                <p14:cNvPr id="13" name="Ink 12">
                  <a:extLst>
                    <a:ext uri="{FF2B5EF4-FFF2-40B4-BE49-F238E27FC236}">
                      <a16:creationId xmlns:a16="http://schemas.microsoft.com/office/drawing/2014/main" id="{D4569E0B-C00E-4F35-9428-157A8F2F176F}"/>
                    </a:ext>
                  </a:extLst>
                </p14:cNvPr>
                <p14:cNvContentPartPr/>
                <p14:nvPr/>
              </p14:nvContentPartPr>
              <p14:xfrm>
                <a:off x="3401466" y="1082421"/>
                <a:ext cx="388080" cy="36720"/>
              </p14:xfrm>
            </p:contentPart>
          </mc:Choice>
          <mc:Fallback xmlns="">
            <p:pic>
              <p:nvPicPr>
                <p:cNvPr id="13" name="Ink 12">
                  <a:extLst>
                    <a:ext uri="{FF2B5EF4-FFF2-40B4-BE49-F238E27FC236}">
                      <a16:creationId xmlns:a16="http://schemas.microsoft.com/office/drawing/2014/main" id="{D4569E0B-C00E-4F35-9428-157A8F2F176F}"/>
                    </a:ext>
                  </a:extLst>
                </p:cNvPr>
                <p:cNvPicPr/>
                <p:nvPr/>
              </p:nvPicPr>
              <p:blipFill>
                <a:blip r:embed="rId17"/>
                <a:stretch>
                  <a:fillRect/>
                </a:stretch>
              </p:blipFill>
              <p:spPr>
                <a:xfrm>
                  <a:off x="3392466" y="1073781"/>
                  <a:ext cx="405720" cy="543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4" name="Ink 13">
                  <a:extLst>
                    <a:ext uri="{FF2B5EF4-FFF2-40B4-BE49-F238E27FC236}">
                      <a16:creationId xmlns:a16="http://schemas.microsoft.com/office/drawing/2014/main" id="{B584A179-36DD-4992-8C74-639954EC6FD6}"/>
                    </a:ext>
                  </a:extLst>
                </p14:cNvPr>
                <p14:cNvContentPartPr/>
                <p14:nvPr/>
              </p14:nvContentPartPr>
              <p14:xfrm>
                <a:off x="3594066" y="1134981"/>
                <a:ext cx="360" cy="327240"/>
              </p14:xfrm>
            </p:contentPart>
          </mc:Choice>
          <mc:Fallback xmlns="">
            <p:pic>
              <p:nvPicPr>
                <p:cNvPr id="14" name="Ink 13">
                  <a:extLst>
                    <a:ext uri="{FF2B5EF4-FFF2-40B4-BE49-F238E27FC236}">
                      <a16:creationId xmlns:a16="http://schemas.microsoft.com/office/drawing/2014/main" id="{B584A179-36DD-4992-8C74-639954EC6FD6}"/>
                    </a:ext>
                  </a:extLst>
                </p:cNvPr>
                <p:cNvPicPr/>
                <p:nvPr/>
              </p:nvPicPr>
              <p:blipFill>
                <a:blip r:embed="rId19"/>
                <a:stretch>
                  <a:fillRect/>
                </a:stretch>
              </p:blipFill>
              <p:spPr>
                <a:xfrm>
                  <a:off x="3585066" y="1125981"/>
                  <a:ext cx="18000" cy="3448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5" name="Ink 14">
                  <a:extLst>
                    <a:ext uri="{FF2B5EF4-FFF2-40B4-BE49-F238E27FC236}">
                      <a16:creationId xmlns:a16="http://schemas.microsoft.com/office/drawing/2014/main" id="{0AF1DB48-C3B8-4713-8987-F047BF5C73EF}"/>
                    </a:ext>
                  </a:extLst>
                </p14:cNvPr>
                <p14:cNvContentPartPr/>
                <p14:nvPr/>
              </p14:nvContentPartPr>
              <p14:xfrm>
                <a:off x="3709266" y="1134981"/>
                <a:ext cx="147600" cy="264960"/>
              </p14:xfrm>
            </p:contentPart>
          </mc:Choice>
          <mc:Fallback xmlns="">
            <p:pic>
              <p:nvPicPr>
                <p:cNvPr id="15" name="Ink 14">
                  <a:extLst>
                    <a:ext uri="{FF2B5EF4-FFF2-40B4-BE49-F238E27FC236}">
                      <a16:creationId xmlns:a16="http://schemas.microsoft.com/office/drawing/2014/main" id="{0AF1DB48-C3B8-4713-8987-F047BF5C73EF}"/>
                    </a:ext>
                  </a:extLst>
                </p:cNvPr>
                <p:cNvPicPr/>
                <p:nvPr/>
              </p:nvPicPr>
              <p:blipFill>
                <a:blip r:embed="rId21"/>
                <a:stretch>
                  <a:fillRect/>
                </a:stretch>
              </p:blipFill>
              <p:spPr>
                <a:xfrm>
                  <a:off x="3700266" y="1125981"/>
                  <a:ext cx="165240" cy="2826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6" name="Ink 15">
                  <a:extLst>
                    <a:ext uri="{FF2B5EF4-FFF2-40B4-BE49-F238E27FC236}">
                      <a16:creationId xmlns:a16="http://schemas.microsoft.com/office/drawing/2014/main" id="{AAD6EF0A-326B-46E2-9C5F-FFA92528962D}"/>
                    </a:ext>
                  </a:extLst>
                </p14:cNvPr>
                <p14:cNvContentPartPr/>
                <p14:nvPr/>
              </p14:nvContentPartPr>
              <p14:xfrm>
                <a:off x="3909786" y="1227141"/>
                <a:ext cx="117360" cy="155160"/>
              </p14:xfrm>
            </p:contentPart>
          </mc:Choice>
          <mc:Fallback xmlns="">
            <p:pic>
              <p:nvPicPr>
                <p:cNvPr id="16" name="Ink 15">
                  <a:extLst>
                    <a:ext uri="{FF2B5EF4-FFF2-40B4-BE49-F238E27FC236}">
                      <a16:creationId xmlns:a16="http://schemas.microsoft.com/office/drawing/2014/main" id="{AAD6EF0A-326B-46E2-9C5F-FFA92528962D}"/>
                    </a:ext>
                  </a:extLst>
                </p:cNvPr>
                <p:cNvPicPr/>
                <p:nvPr/>
              </p:nvPicPr>
              <p:blipFill>
                <a:blip r:embed="rId23"/>
                <a:stretch>
                  <a:fillRect/>
                </a:stretch>
              </p:blipFill>
              <p:spPr>
                <a:xfrm>
                  <a:off x="3901146" y="1218501"/>
                  <a:ext cx="135000" cy="172800"/>
                </a:xfrm>
                <a:prstGeom prst="rect">
                  <a:avLst/>
                </a:prstGeom>
              </p:spPr>
            </p:pic>
          </mc:Fallback>
        </mc:AlternateContent>
      </p:grpSp>
      <p:grpSp>
        <p:nvGrpSpPr>
          <p:cNvPr id="27" name="Group 26">
            <a:extLst>
              <a:ext uri="{FF2B5EF4-FFF2-40B4-BE49-F238E27FC236}">
                <a16:creationId xmlns:a16="http://schemas.microsoft.com/office/drawing/2014/main" id="{18D3193A-A86A-4C33-93B1-789BAB4C04C4}"/>
              </a:ext>
            </a:extLst>
          </p:cNvPr>
          <p:cNvGrpSpPr/>
          <p:nvPr/>
        </p:nvGrpSpPr>
        <p:grpSpPr>
          <a:xfrm>
            <a:off x="4406226" y="1202301"/>
            <a:ext cx="969480" cy="410400"/>
            <a:chOff x="4406226" y="1202301"/>
            <a:chExt cx="969480" cy="410400"/>
          </a:xfrm>
        </p:grpSpPr>
        <mc:AlternateContent xmlns:mc="http://schemas.openxmlformats.org/markup-compatibility/2006" xmlns:p14="http://schemas.microsoft.com/office/powerpoint/2010/main">
          <mc:Choice Requires="p14">
            <p:contentPart p14:bwMode="auto" r:id="rId24">
              <p14:nvContentPartPr>
                <p14:cNvPr id="17" name="Ink 16">
                  <a:extLst>
                    <a:ext uri="{FF2B5EF4-FFF2-40B4-BE49-F238E27FC236}">
                      <a16:creationId xmlns:a16="http://schemas.microsoft.com/office/drawing/2014/main" id="{494F4941-ED78-4DF3-B85B-D62632A00548}"/>
                    </a:ext>
                  </a:extLst>
                </p14:cNvPr>
                <p14:cNvContentPartPr/>
                <p14:nvPr/>
              </p14:nvContentPartPr>
              <p14:xfrm>
                <a:off x="4406226" y="1202301"/>
                <a:ext cx="185760" cy="243360"/>
              </p14:xfrm>
            </p:contentPart>
          </mc:Choice>
          <mc:Fallback xmlns="">
            <p:pic>
              <p:nvPicPr>
                <p:cNvPr id="17" name="Ink 16">
                  <a:extLst>
                    <a:ext uri="{FF2B5EF4-FFF2-40B4-BE49-F238E27FC236}">
                      <a16:creationId xmlns:a16="http://schemas.microsoft.com/office/drawing/2014/main" id="{494F4941-ED78-4DF3-B85B-D62632A00548}"/>
                    </a:ext>
                  </a:extLst>
                </p:cNvPr>
                <p:cNvPicPr/>
                <p:nvPr/>
              </p:nvPicPr>
              <p:blipFill>
                <a:blip r:embed="rId25"/>
                <a:stretch>
                  <a:fillRect/>
                </a:stretch>
              </p:blipFill>
              <p:spPr>
                <a:xfrm>
                  <a:off x="4397226" y="1193661"/>
                  <a:ext cx="203400" cy="2610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8" name="Ink 17">
                  <a:extLst>
                    <a:ext uri="{FF2B5EF4-FFF2-40B4-BE49-F238E27FC236}">
                      <a16:creationId xmlns:a16="http://schemas.microsoft.com/office/drawing/2014/main" id="{1032B7EC-3C53-4128-89CD-9B0FD9E1C46C}"/>
                    </a:ext>
                  </a:extLst>
                </p14:cNvPr>
                <p14:cNvContentPartPr/>
                <p14:nvPr/>
              </p14:nvContentPartPr>
              <p14:xfrm>
                <a:off x="4597026" y="1215621"/>
                <a:ext cx="778680" cy="397080"/>
              </p14:xfrm>
            </p:contentPart>
          </mc:Choice>
          <mc:Fallback xmlns="">
            <p:pic>
              <p:nvPicPr>
                <p:cNvPr id="18" name="Ink 17">
                  <a:extLst>
                    <a:ext uri="{FF2B5EF4-FFF2-40B4-BE49-F238E27FC236}">
                      <a16:creationId xmlns:a16="http://schemas.microsoft.com/office/drawing/2014/main" id="{1032B7EC-3C53-4128-89CD-9B0FD9E1C46C}"/>
                    </a:ext>
                  </a:extLst>
                </p:cNvPr>
                <p:cNvPicPr/>
                <p:nvPr/>
              </p:nvPicPr>
              <p:blipFill>
                <a:blip r:embed="rId27"/>
                <a:stretch>
                  <a:fillRect/>
                </a:stretch>
              </p:blipFill>
              <p:spPr>
                <a:xfrm>
                  <a:off x="4588386" y="1206621"/>
                  <a:ext cx="796320" cy="414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8">
            <p14:nvContentPartPr>
              <p14:cNvPr id="19" name="Ink 18">
                <a:extLst>
                  <a:ext uri="{FF2B5EF4-FFF2-40B4-BE49-F238E27FC236}">
                    <a16:creationId xmlns:a16="http://schemas.microsoft.com/office/drawing/2014/main" id="{267B5B62-E6C5-4BBB-90CF-39282DD09CC5}"/>
                  </a:ext>
                </a:extLst>
              </p14:cNvPr>
              <p14:cNvContentPartPr/>
              <p14:nvPr/>
            </p14:nvContentPartPr>
            <p14:xfrm>
              <a:off x="5848746" y="1142181"/>
              <a:ext cx="546840" cy="308520"/>
            </p14:xfrm>
          </p:contentPart>
        </mc:Choice>
        <mc:Fallback xmlns="">
          <p:pic>
            <p:nvPicPr>
              <p:cNvPr id="19" name="Ink 18">
                <a:extLst>
                  <a:ext uri="{FF2B5EF4-FFF2-40B4-BE49-F238E27FC236}">
                    <a16:creationId xmlns:a16="http://schemas.microsoft.com/office/drawing/2014/main" id="{267B5B62-E6C5-4BBB-90CF-39282DD09CC5}"/>
                  </a:ext>
                </a:extLst>
              </p:cNvPr>
              <p:cNvPicPr/>
              <p:nvPr/>
            </p:nvPicPr>
            <p:blipFill>
              <a:blip r:embed="rId29"/>
              <a:stretch>
                <a:fillRect/>
              </a:stretch>
            </p:blipFill>
            <p:spPr>
              <a:xfrm>
                <a:off x="5839746" y="1133181"/>
                <a:ext cx="564480" cy="326160"/>
              </a:xfrm>
              <a:prstGeom prst="rect">
                <a:avLst/>
              </a:prstGeom>
            </p:spPr>
          </p:pic>
        </mc:Fallback>
      </mc:AlternateContent>
      <p:grpSp>
        <p:nvGrpSpPr>
          <p:cNvPr id="26" name="Group 25">
            <a:extLst>
              <a:ext uri="{FF2B5EF4-FFF2-40B4-BE49-F238E27FC236}">
                <a16:creationId xmlns:a16="http://schemas.microsoft.com/office/drawing/2014/main" id="{33BE4A33-6800-499C-B7F7-AF351A2F60CE}"/>
              </a:ext>
            </a:extLst>
          </p:cNvPr>
          <p:cNvGrpSpPr/>
          <p:nvPr/>
        </p:nvGrpSpPr>
        <p:grpSpPr>
          <a:xfrm>
            <a:off x="6841266" y="1073421"/>
            <a:ext cx="573480" cy="360360"/>
            <a:chOff x="6841266" y="1073421"/>
            <a:chExt cx="573480" cy="360360"/>
          </a:xfrm>
        </p:grpSpPr>
        <mc:AlternateContent xmlns:mc="http://schemas.openxmlformats.org/markup-compatibility/2006" xmlns:p14="http://schemas.microsoft.com/office/powerpoint/2010/main">
          <mc:Choice Requires="p14">
            <p:contentPart p14:bwMode="auto" r:id="rId30">
              <p14:nvContentPartPr>
                <p14:cNvPr id="20" name="Ink 19">
                  <a:extLst>
                    <a:ext uri="{FF2B5EF4-FFF2-40B4-BE49-F238E27FC236}">
                      <a16:creationId xmlns:a16="http://schemas.microsoft.com/office/drawing/2014/main" id="{0D727E8D-665D-4C78-9697-FDD1CF1ADC77}"/>
                    </a:ext>
                  </a:extLst>
                </p14:cNvPr>
                <p14:cNvContentPartPr/>
                <p14:nvPr/>
              </p14:nvContentPartPr>
              <p14:xfrm>
                <a:off x="6841266" y="1073421"/>
                <a:ext cx="126720" cy="360360"/>
              </p14:xfrm>
            </p:contentPart>
          </mc:Choice>
          <mc:Fallback xmlns="">
            <p:pic>
              <p:nvPicPr>
                <p:cNvPr id="20" name="Ink 19">
                  <a:extLst>
                    <a:ext uri="{FF2B5EF4-FFF2-40B4-BE49-F238E27FC236}">
                      <a16:creationId xmlns:a16="http://schemas.microsoft.com/office/drawing/2014/main" id="{0D727E8D-665D-4C78-9697-FDD1CF1ADC77}"/>
                    </a:ext>
                  </a:extLst>
                </p:cNvPr>
                <p:cNvPicPr/>
                <p:nvPr/>
              </p:nvPicPr>
              <p:blipFill>
                <a:blip r:embed="rId31"/>
                <a:stretch>
                  <a:fillRect/>
                </a:stretch>
              </p:blipFill>
              <p:spPr>
                <a:xfrm>
                  <a:off x="6832626" y="1064421"/>
                  <a:ext cx="144360" cy="3780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1" name="Ink 20">
                  <a:extLst>
                    <a:ext uri="{FF2B5EF4-FFF2-40B4-BE49-F238E27FC236}">
                      <a16:creationId xmlns:a16="http://schemas.microsoft.com/office/drawing/2014/main" id="{15D8F92E-A00F-4698-B793-D5AAF7747FE3}"/>
                    </a:ext>
                  </a:extLst>
                </p14:cNvPr>
                <p14:cNvContentPartPr/>
                <p14:nvPr/>
              </p14:nvContentPartPr>
              <p14:xfrm>
                <a:off x="7084266" y="1146861"/>
                <a:ext cx="126720" cy="213120"/>
              </p14:xfrm>
            </p:contentPart>
          </mc:Choice>
          <mc:Fallback xmlns="">
            <p:pic>
              <p:nvPicPr>
                <p:cNvPr id="21" name="Ink 20">
                  <a:extLst>
                    <a:ext uri="{FF2B5EF4-FFF2-40B4-BE49-F238E27FC236}">
                      <a16:creationId xmlns:a16="http://schemas.microsoft.com/office/drawing/2014/main" id="{15D8F92E-A00F-4698-B793-D5AAF7747FE3}"/>
                    </a:ext>
                  </a:extLst>
                </p:cNvPr>
                <p:cNvPicPr/>
                <p:nvPr/>
              </p:nvPicPr>
              <p:blipFill>
                <a:blip r:embed="rId33"/>
                <a:stretch>
                  <a:fillRect/>
                </a:stretch>
              </p:blipFill>
              <p:spPr>
                <a:xfrm>
                  <a:off x="7075266" y="1138221"/>
                  <a:ext cx="144360" cy="23076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2" name="Ink 21">
                  <a:extLst>
                    <a:ext uri="{FF2B5EF4-FFF2-40B4-BE49-F238E27FC236}">
                      <a16:creationId xmlns:a16="http://schemas.microsoft.com/office/drawing/2014/main" id="{58AEF7DC-B20D-49E6-B528-D81F28245F47}"/>
                    </a:ext>
                  </a:extLst>
                </p14:cNvPr>
                <p14:cNvContentPartPr/>
                <p14:nvPr/>
              </p14:nvContentPartPr>
              <p14:xfrm>
                <a:off x="7270386" y="1156941"/>
                <a:ext cx="144360" cy="183240"/>
              </p14:xfrm>
            </p:contentPart>
          </mc:Choice>
          <mc:Fallback xmlns="">
            <p:pic>
              <p:nvPicPr>
                <p:cNvPr id="22" name="Ink 21">
                  <a:extLst>
                    <a:ext uri="{FF2B5EF4-FFF2-40B4-BE49-F238E27FC236}">
                      <a16:creationId xmlns:a16="http://schemas.microsoft.com/office/drawing/2014/main" id="{58AEF7DC-B20D-49E6-B528-D81F28245F47}"/>
                    </a:ext>
                  </a:extLst>
                </p:cNvPr>
                <p:cNvPicPr/>
                <p:nvPr/>
              </p:nvPicPr>
              <p:blipFill>
                <a:blip r:embed="rId35"/>
                <a:stretch>
                  <a:fillRect/>
                </a:stretch>
              </p:blipFill>
              <p:spPr>
                <a:xfrm>
                  <a:off x="7261386" y="1148301"/>
                  <a:ext cx="162000" cy="200880"/>
                </a:xfrm>
                <a:prstGeom prst="rect">
                  <a:avLst/>
                </a:prstGeom>
              </p:spPr>
            </p:pic>
          </mc:Fallback>
        </mc:AlternateContent>
      </p:grpSp>
      <p:grpSp>
        <p:nvGrpSpPr>
          <p:cNvPr id="25" name="Group 24">
            <a:extLst>
              <a:ext uri="{FF2B5EF4-FFF2-40B4-BE49-F238E27FC236}">
                <a16:creationId xmlns:a16="http://schemas.microsoft.com/office/drawing/2014/main" id="{18A1C7B1-11DB-4AAA-9EBA-7EFEA6022763}"/>
              </a:ext>
            </a:extLst>
          </p:cNvPr>
          <p:cNvGrpSpPr/>
          <p:nvPr/>
        </p:nvGrpSpPr>
        <p:grpSpPr>
          <a:xfrm>
            <a:off x="7711746" y="1044261"/>
            <a:ext cx="704880" cy="344520"/>
            <a:chOff x="7711746" y="1044261"/>
            <a:chExt cx="704880" cy="344520"/>
          </a:xfrm>
        </p:grpSpPr>
        <mc:AlternateContent xmlns:mc="http://schemas.openxmlformats.org/markup-compatibility/2006" xmlns:p14="http://schemas.microsoft.com/office/powerpoint/2010/main">
          <mc:Choice Requires="p14">
            <p:contentPart p14:bwMode="auto" r:id="rId36">
              <p14:nvContentPartPr>
                <p14:cNvPr id="23" name="Ink 22">
                  <a:extLst>
                    <a:ext uri="{FF2B5EF4-FFF2-40B4-BE49-F238E27FC236}">
                      <a16:creationId xmlns:a16="http://schemas.microsoft.com/office/drawing/2014/main" id="{653A03AA-1B65-4C4E-BEDA-322460D4053C}"/>
                    </a:ext>
                  </a:extLst>
                </p14:cNvPr>
                <p14:cNvContentPartPr/>
                <p14:nvPr/>
              </p14:nvContentPartPr>
              <p14:xfrm>
                <a:off x="7711746" y="1101141"/>
                <a:ext cx="475560" cy="232560"/>
              </p14:xfrm>
            </p:contentPart>
          </mc:Choice>
          <mc:Fallback xmlns="">
            <p:pic>
              <p:nvPicPr>
                <p:cNvPr id="23" name="Ink 22">
                  <a:extLst>
                    <a:ext uri="{FF2B5EF4-FFF2-40B4-BE49-F238E27FC236}">
                      <a16:creationId xmlns:a16="http://schemas.microsoft.com/office/drawing/2014/main" id="{653A03AA-1B65-4C4E-BEDA-322460D4053C}"/>
                    </a:ext>
                  </a:extLst>
                </p:cNvPr>
                <p:cNvPicPr/>
                <p:nvPr/>
              </p:nvPicPr>
              <p:blipFill>
                <a:blip r:embed="rId37"/>
                <a:stretch>
                  <a:fillRect/>
                </a:stretch>
              </p:blipFill>
              <p:spPr>
                <a:xfrm>
                  <a:off x="7703106" y="1092141"/>
                  <a:ext cx="493200" cy="2502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4" name="Ink 23">
                  <a:extLst>
                    <a:ext uri="{FF2B5EF4-FFF2-40B4-BE49-F238E27FC236}">
                      <a16:creationId xmlns:a16="http://schemas.microsoft.com/office/drawing/2014/main" id="{552309C4-6674-4532-9B23-AF6DE01F5079}"/>
                    </a:ext>
                  </a:extLst>
                </p14:cNvPr>
                <p14:cNvContentPartPr/>
                <p14:nvPr/>
              </p14:nvContentPartPr>
              <p14:xfrm>
                <a:off x="8244186" y="1044261"/>
                <a:ext cx="172440" cy="344520"/>
              </p14:xfrm>
            </p:contentPart>
          </mc:Choice>
          <mc:Fallback xmlns="">
            <p:pic>
              <p:nvPicPr>
                <p:cNvPr id="24" name="Ink 23">
                  <a:extLst>
                    <a:ext uri="{FF2B5EF4-FFF2-40B4-BE49-F238E27FC236}">
                      <a16:creationId xmlns:a16="http://schemas.microsoft.com/office/drawing/2014/main" id="{552309C4-6674-4532-9B23-AF6DE01F5079}"/>
                    </a:ext>
                  </a:extLst>
                </p:cNvPr>
                <p:cNvPicPr/>
                <p:nvPr/>
              </p:nvPicPr>
              <p:blipFill>
                <a:blip r:embed="rId39"/>
                <a:stretch>
                  <a:fillRect/>
                </a:stretch>
              </p:blipFill>
              <p:spPr>
                <a:xfrm>
                  <a:off x="8235546" y="1035621"/>
                  <a:ext cx="190080" cy="362160"/>
                </a:xfrm>
                <a:prstGeom prst="rect">
                  <a:avLst/>
                </a:prstGeom>
              </p:spPr>
            </p:pic>
          </mc:Fallback>
        </mc:AlternateContent>
      </p:grpSp>
      <p:grpSp>
        <p:nvGrpSpPr>
          <p:cNvPr id="45" name="Group 44">
            <a:extLst>
              <a:ext uri="{FF2B5EF4-FFF2-40B4-BE49-F238E27FC236}">
                <a16:creationId xmlns:a16="http://schemas.microsoft.com/office/drawing/2014/main" id="{E5AD2D4E-195E-4D7A-BE33-6610B0B0F755}"/>
              </a:ext>
            </a:extLst>
          </p:cNvPr>
          <p:cNvGrpSpPr/>
          <p:nvPr/>
        </p:nvGrpSpPr>
        <p:grpSpPr>
          <a:xfrm>
            <a:off x="1427586" y="1725021"/>
            <a:ext cx="3396600" cy="530280"/>
            <a:chOff x="1427586" y="1725021"/>
            <a:chExt cx="3396600" cy="530280"/>
          </a:xfrm>
        </p:grpSpPr>
        <mc:AlternateContent xmlns:mc="http://schemas.openxmlformats.org/markup-compatibility/2006" xmlns:p14="http://schemas.microsoft.com/office/powerpoint/2010/main">
          <mc:Choice Requires="p14">
            <p:contentPart p14:bwMode="auto" r:id="rId40">
              <p14:nvContentPartPr>
                <p14:cNvPr id="29" name="Ink 28">
                  <a:extLst>
                    <a:ext uri="{FF2B5EF4-FFF2-40B4-BE49-F238E27FC236}">
                      <a16:creationId xmlns:a16="http://schemas.microsoft.com/office/drawing/2014/main" id="{030BD12A-4B04-490C-9E46-8B47EEB9426E}"/>
                    </a:ext>
                  </a:extLst>
                </p14:cNvPr>
                <p14:cNvContentPartPr/>
                <p14:nvPr/>
              </p14:nvContentPartPr>
              <p14:xfrm>
                <a:off x="1427586" y="1780821"/>
                <a:ext cx="941760" cy="423000"/>
              </p14:xfrm>
            </p:contentPart>
          </mc:Choice>
          <mc:Fallback xmlns="">
            <p:pic>
              <p:nvPicPr>
                <p:cNvPr id="29" name="Ink 28">
                  <a:extLst>
                    <a:ext uri="{FF2B5EF4-FFF2-40B4-BE49-F238E27FC236}">
                      <a16:creationId xmlns:a16="http://schemas.microsoft.com/office/drawing/2014/main" id="{030BD12A-4B04-490C-9E46-8B47EEB9426E}"/>
                    </a:ext>
                  </a:extLst>
                </p:cNvPr>
                <p:cNvPicPr/>
                <p:nvPr/>
              </p:nvPicPr>
              <p:blipFill>
                <a:blip r:embed="rId41"/>
                <a:stretch>
                  <a:fillRect/>
                </a:stretch>
              </p:blipFill>
              <p:spPr>
                <a:xfrm>
                  <a:off x="1418586" y="1772181"/>
                  <a:ext cx="959400" cy="44064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30" name="Ink 29">
                  <a:extLst>
                    <a:ext uri="{FF2B5EF4-FFF2-40B4-BE49-F238E27FC236}">
                      <a16:creationId xmlns:a16="http://schemas.microsoft.com/office/drawing/2014/main" id="{922F3A12-7B61-4BB2-BAC5-AD2E06C96BCC}"/>
                    </a:ext>
                  </a:extLst>
                </p14:cNvPr>
                <p14:cNvContentPartPr/>
                <p14:nvPr/>
              </p14:nvContentPartPr>
              <p14:xfrm>
                <a:off x="2363946" y="1938861"/>
                <a:ext cx="235080" cy="129600"/>
              </p14:xfrm>
            </p:contentPart>
          </mc:Choice>
          <mc:Fallback xmlns="">
            <p:pic>
              <p:nvPicPr>
                <p:cNvPr id="30" name="Ink 29">
                  <a:extLst>
                    <a:ext uri="{FF2B5EF4-FFF2-40B4-BE49-F238E27FC236}">
                      <a16:creationId xmlns:a16="http://schemas.microsoft.com/office/drawing/2014/main" id="{922F3A12-7B61-4BB2-BAC5-AD2E06C96BCC}"/>
                    </a:ext>
                  </a:extLst>
                </p:cNvPr>
                <p:cNvPicPr/>
                <p:nvPr/>
              </p:nvPicPr>
              <p:blipFill>
                <a:blip r:embed="rId43"/>
                <a:stretch>
                  <a:fillRect/>
                </a:stretch>
              </p:blipFill>
              <p:spPr>
                <a:xfrm>
                  <a:off x="2355306" y="1929861"/>
                  <a:ext cx="252720" cy="14724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1" name="Ink 30">
                  <a:extLst>
                    <a:ext uri="{FF2B5EF4-FFF2-40B4-BE49-F238E27FC236}">
                      <a16:creationId xmlns:a16="http://schemas.microsoft.com/office/drawing/2014/main" id="{0F283FC0-570E-4FCA-B533-2F4EDF63E8E7}"/>
                    </a:ext>
                  </a:extLst>
                </p14:cNvPr>
                <p14:cNvContentPartPr/>
                <p14:nvPr/>
              </p14:nvContentPartPr>
              <p14:xfrm>
                <a:off x="2401746" y="1947501"/>
                <a:ext cx="167760" cy="134280"/>
              </p14:xfrm>
            </p:contentPart>
          </mc:Choice>
          <mc:Fallback xmlns="">
            <p:pic>
              <p:nvPicPr>
                <p:cNvPr id="31" name="Ink 30">
                  <a:extLst>
                    <a:ext uri="{FF2B5EF4-FFF2-40B4-BE49-F238E27FC236}">
                      <a16:creationId xmlns:a16="http://schemas.microsoft.com/office/drawing/2014/main" id="{0F283FC0-570E-4FCA-B533-2F4EDF63E8E7}"/>
                    </a:ext>
                  </a:extLst>
                </p:cNvPr>
                <p:cNvPicPr/>
                <p:nvPr/>
              </p:nvPicPr>
              <p:blipFill>
                <a:blip r:embed="rId45"/>
                <a:stretch>
                  <a:fillRect/>
                </a:stretch>
              </p:blipFill>
              <p:spPr>
                <a:xfrm>
                  <a:off x="2393106" y="1938501"/>
                  <a:ext cx="185400" cy="15192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2" name="Ink 31">
                  <a:extLst>
                    <a:ext uri="{FF2B5EF4-FFF2-40B4-BE49-F238E27FC236}">
                      <a16:creationId xmlns:a16="http://schemas.microsoft.com/office/drawing/2014/main" id="{DE437EF0-612B-492A-BE63-E5E4EAEBB289}"/>
                    </a:ext>
                  </a:extLst>
                </p14:cNvPr>
                <p14:cNvContentPartPr/>
                <p14:nvPr/>
              </p14:nvContentPartPr>
              <p14:xfrm>
                <a:off x="2742306" y="1970181"/>
                <a:ext cx="360" cy="360"/>
              </p14:xfrm>
            </p:contentPart>
          </mc:Choice>
          <mc:Fallback xmlns="">
            <p:pic>
              <p:nvPicPr>
                <p:cNvPr id="32" name="Ink 31">
                  <a:extLst>
                    <a:ext uri="{FF2B5EF4-FFF2-40B4-BE49-F238E27FC236}">
                      <a16:creationId xmlns:a16="http://schemas.microsoft.com/office/drawing/2014/main" id="{DE437EF0-612B-492A-BE63-E5E4EAEBB289}"/>
                    </a:ext>
                  </a:extLst>
                </p:cNvPr>
                <p:cNvPicPr/>
                <p:nvPr/>
              </p:nvPicPr>
              <p:blipFill>
                <a:blip r:embed="rId47"/>
                <a:stretch>
                  <a:fillRect/>
                </a:stretch>
              </p:blipFill>
              <p:spPr>
                <a:xfrm>
                  <a:off x="2733666" y="1961541"/>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3" name="Ink 32">
                  <a:extLst>
                    <a:ext uri="{FF2B5EF4-FFF2-40B4-BE49-F238E27FC236}">
                      <a16:creationId xmlns:a16="http://schemas.microsoft.com/office/drawing/2014/main" id="{08B48AF2-9C1A-4A77-816B-303934F73454}"/>
                    </a:ext>
                  </a:extLst>
                </p14:cNvPr>
                <p14:cNvContentPartPr/>
                <p14:nvPr/>
              </p14:nvContentPartPr>
              <p14:xfrm>
                <a:off x="3078546" y="1809981"/>
                <a:ext cx="235440" cy="238320"/>
              </p14:xfrm>
            </p:contentPart>
          </mc:Choice>
          <mc:Fallback xmlns="">
            <p:pic>
              <p:nvPicPr>
                <p:cNvPr id="33" name="Ink 32">
                  <a:extLst>
                    <a:ext uri="{FF2B5EF4-FFF2-40B4-BE49-F238E27FC236}">
                      <a16:creationId xmlns:a16="http://schemas.microsoft.com/office/drawing/2014/main" id="{08B48AF2-9C1A-4A77-816B-303934F73454}"/>
                    </a:ext>
                  </a:extLst>
                </p:cNvPr>
                <p:cNvPicPr/>
                <p:nvPr/>
              </p:nvPicPr>
              <p:blipFill>
                <a:blip r:embed="rId49"/>
                <a:stretch>
                  <a:fillRect/>
                </a:stretch>
              </p:blipFill>
              <p:spPr>
                <a:xfrm>
                  <a:off x="3069546" y="1801341"/>
                  <a:ext cx="253080" cy="25596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4" name="Ink 33">
                  <a:extLst>
                    <a:ext uri="{FF2B5EF4-FFF2-40B4-BE49-F238E27FC236}">
                      <a16:creationId xmlns:a16="http://schemas.microsoft.com/office/drawing/2014/main" id="{BAC34174-FFF6-4126-BE37-90311DF2DC7B}"/>
                    </a:ext>
                  </a:extLst>
                </p14:cNvPr>
                <p14:cNvContentPartPr/>
                <p14:nvPr/>
              </p14:nvContentPartPr>
              <p14:xfrm>
                <a:off x="3421626" y="1780821"/>
                <a:ext cx="164160" cy="264960"/>
              </p14:xfrm>
            </p:contentPart>
          </mc:Choice>
          <mc:Fallback xmlns="">
            <p:pic>
              <p:nvPicPr>
                <p:cNvPr id="34" name="Ink 33">
                  <a:extLst>
                    <a:ext uri="{FF2B5EF4-FFF2-40B4-BE49-F238E27FC236}">
                      <a16:creationId xmlns:a16="http://schemas.microsoft.com/office/drawing/2014/main" id="{BAC34174-FFF6-4126-BE37-90311DF2DC7B}"/>
                    </a:ext>
                  </a:extLst>
                </p:cNvPr>
                <p:cNvPicPr/>
                <p:nvPr/>
              </p:nvPicPr>
              <p:blipFill>
                <a:blip r:embed="rId51"/>
                <a:stretch>
                  <a:fillRect/>
                </a:stretch>
              </p:blipFill>
              <p:spPr>
                <a:xfrm>
                  <a:off x="3412626" y="1772181"/>
                  <a:ext cx="181800" cy="28260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5" name="Ink 34">
                  <a:extLst>
                    <a:ext uri="{FF2B5EF4-FFF2-40B4-BE49-F238E27FC236}">
                      <a16:creationId xmlns:a16="http://schemas.microsoft.com/office/drawing/2014/main" id="{7C4356DE-D2F7-4421-95DC-2B8F6AC4AC4C}"/>
                    </a:ext>
                  </a:extLst>
                </p14:cNvPr>
                <p14:cNvContentPartPr/>
                <p14:nvPr/>
              </p14:nvContentPartPr>
              <p14:xfrm>
                <a:off x="3546906" y="1875501"/>
                <a:ext cx="174240" cy="375840"/>
              </p14:xfrm>
            </p:contentPart>
          </mc:Choice>
          <mc:Fallback xmlns="">
            <p:pic>
              <p:nvPicPr>
                <p:cNvPr id="35" name="Ink 34">
                  <a:extLst>
                    <a:ext uri="{FF2B5EF4-FFF2-40B4-BE49-F238E27FC236}">
                      <a16:creationId xmlns:a16="http://schemas.microsoft.com/office/drawing/2014/main" id="{7C4356DE-D2F7-4421-95DC-2B8F6AC4AC4C}"/>
                    </a:ext>
                  </a:extLst>
                </p:cNvPr>
                <p:cNvPicPr/>
                <p:nvPr/>
              </p:nvPicPr>
              <p:blipFill>
                <a:blip r:embed="rId53"/>
                <a:stretch>
                  <a:fillRect/>
                </a:stretch>
              </p:blipFill>
              <p:spPr>
                <a:xfrm>
                  <a:off x="3538266" y="1866861"/>
                  <a:ext cx="191880" cy="39348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6" name="Ink 35">
                  <a:extLst>
                    <a:ext uri="{FF2B5EF4-FFF2-40B4-BE49-F238E27FC236}">
                      <a16:creationId xmlns:a16="http://schemas.microsoft.com/office/drawing/2014/main" id="{2A74DCDD-DEF2-4A63-A558-AD8764443721}"/>
                    </a:ext>
                  </a:extLst>
                </p14:cNvPr>
                <p14:cNvContentPartPr/>
                <p14:nvPr/>
              </p14:nvContentPartPr>
              <p14:xfrm>
                <a:off x="3735906" y="1837701"/>
                <a:ext cx="360" cy="6480"/>
              </p14:xfrm>
            </p:contentPart>
          </mc:Choice>
          <mc:Fallback xmlns="">
            <p:pic>
              <p:nvPicPr>
                <p:cNvPr id="36" name="Ink 35">
                  <a:extLst>
                    <a:ext uri="{FF2B5EF4-FFF2-40B4-BE49-F238E27FC236}">
                      <a16:creationId xmlns:a16="http://schemas.microsoft.com/office/drawing/2014/main" id="{2A74DCDD-DEF2-4A63-A558-AD8764443721}"/>
                    </a:ext>
                  </a:extLst>
                </p:cNvPr>
                <p:cNvPicPr/>
                <p:nvPr/>
              </p:nvPicPr>
              <p:blipFill>
                <a:blip r:embed="rId3"/>
                <a:stretch>
                  <a:fillRect/>
                </a:stretch>
              </p:blipFill>
              <p:spPr>
                <a:xfrm>
                  <a:off x="3726906" y="1829061"/>
                  <a:ext cx="1800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37" name="Ink 36">
                  <a:extLst>
                    <a:ext uri="{FF2B5EF4-FFF2-40B4-BE49-F238E27FC236}">
                      <a16:creationId xmlns:a16="http://schemas.microsoft.com/office/drawing/2014/main" id="{561D4768-F372-4484-8CB1-460238AE5A27}"/>
                    </a:ext>
                  </a:extLst>
                </p14:cNvPr>
                <p14:cNvContentPartPr/>
                <p14:nvPr/>
              </p14:nvContentPartPr>
              <p14:xfrm>
                <a:off x="3801786" y="1899981"/>
                <a:ext cx="147600" cy="141120"/>
              </p14:xfrm>
            </p:contentPart>
          </mc:Choice>
          <mc:Fallback xmlns="">
            <p:pic>
              <p:nvPicPr>
                <p:cNvPr id="37" name="Ink 36">
                  <a:extLst>
                    <a:ext uri="{FF2B5EF4-FFF2-40B4-BE49-F238E27FC236}">
                      <a16:creationId xmlns:a16="http://schemas.microsoft.com/office/drawing/2014/main" id="{561D4768-F372-4484-8CB1-460238AE5A27}"/>
                    </a:ext>
                  </a:extLst>
                </p:cNvPr>
                <p:cNvPicPr/>
                <p:nvPr/>
              </p:nvPicPr>
              <p:blipFill>
                <a:blip r:embed="rId56"/>
                <a:stretch>
                  <a:fillRect/>
                </a:stretch>
              </p:blipFill>
              <p:spPr>
                <a:xfrm>
                  <a:off x="3793146" y="1891341"/>
                  <a:ext cx="165240" cy="15876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38" name="Ink 37">
                  <a:extLst>
                    <a:ext uri="{FF2B5EF4-FFF2-40B4-BE49-F238E27FC236}">
                      <a16:creationId xmlns:a16="http://schemas.microsoft.com/office/drawing/2014/main" id="{0FE37327-972E-462D-80AB-9D204AF098DD}"/>
                    </a:ext>
                  </a:extLst>
                </p14:cNvPr>
                <p14:cNvContentPartPr/>
                <p14:nvPr/>
              </p14:nvContentPartPr>
              <p14:xfrm>
                <a:off x="4037586" y="1725021"/>
                <a:ext cx="225360" cy="307440"/>
              </p14:xfrm>
            </p:contentPart>
          </mc:Choice>
          <mc:Fallback xmlns="">
            <p:pic>
              <p:nvPicPr>
                <p:cNvPr id="38" name="Ink 37">
                  <a:extLst>
                    <a:ext uri="{FF2B5EF4-FFF2-40B4-BE49-F238E27FC236}">
                      <a16:creationId xmlns:a16="http://schemas.microsoft.com/office/drawing/2014/main" id="{0FE37327-972E-462D-80AB-9D204AF098DD}"/>
                    </a:ext>
                  </a:extLst>
                </p:cNvPr>
                <p:cNvPicPr/>
                <p:nvPr/>
              </p:nvPicPr>
              <p:blipFill>
                <a:blip r:embed="rId58"/>
                <a:stretch>
                  <a:fillRect/>
                </a:stretch>
              </p:blipFill>
              <p:spPr>
                <a:xfrm>
                  <a:off x="4028586" y="1716021"/>
                  <a:ext cx="243000" cy="32508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39" name="Ink 38">
                  <a:extLst>
                    <a:ext uri="{FF2B5EF4-FFF2-40B4-BE49-F238E27FC236}">
                      <a16:creationId xmlns:a16="http://schemas.microsoft.com/office/drawing/2014/main" id="{BF0FAC39-1E08-4101-97B1-6D00ECE3BFA1}"/>
                    </a:ext>
                  </a:extLst>
                </p14:cNvPr>
                <p14:cNvContentPartPr/>
                <p14:nvPr/>
              </p14:nvContentPartPr>
              <p14:xfrm>
                <a:off x="4225146" y="1874061"/>
                <a:ext cx="130320" cy="109080"/>
              </p14:xfrm>
            </p:contentPart>
          </mc:Choice>
          <mc:Fallback xmlns="">
            <p:pic>
              <p:nvPicPr>
                <p:cNvPr id="39" name="Ink 38">
                  <a:extLst>
                    <a:ext uri="{FF2B5EF4-FFF2-40B4-BE49-F238E27FC236}">
                      <a16:creationId xmlns:a16="http://schemas.microsoft.com/office/drawing/2014/main" id="{BF0FAC39-1E08-4101-97B1-6D00ECE3BFA1}"/>
                    </a:ext>
                  </a:extLst>
                </p:cNvPr>
                <p:cNvPicPr/>
                <p:nvPr/>
              </p:nvPicPr>
              <p:blipFill>
                <a:blip r:embed="rId60"/>
                <a:stretch>
                  <a:fillRect/>
                </a:stretch>
              </p:blipFill>
              <p:spPr>
                <a:xfrm>
                  <a:off x="4216146" y="1865061"/>
                  <a:ext cx="14796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40" name="Ink 39">
                  <a:extLst>
                    <a:ext uri="{FF2B5EF4-FFF2-40B4-BE49-F238E27FC236}">
                      <a16:creationId xmlns:a16="http://schemas.microsoft.com/office/drawing/2014/main" id="{B7F6BA6B-527D-4720-BD89-95BA9EC55055}"/>
                    </a:ext>
                  </a:extLst>
                </p14:cNvPr>
                <p14:cNvContentPartPr/>
                <p14:nvPr/>
              </p14:nvContentPartPr>
              <p14:xfrm>
                <a:off x="4398306" y="1780821"/>
                <a:ext cx="360" cy="16200"/>
              </p14:xfrm>
            </p:contentPart>
          </mc:Choice>
          <mc:Fallback xmlns="">
            <p:pic>
              <p:nvPicPr>
                <p:cNvPr id="40" name="Ink 39">
                  <a:extLst>
                    <a:ext uri="{FF2B5EF4-FFF2-40B4-BE49-F238E27FC236}">
                      <a16:creationId xmlns:a16="http://schemas.microsoft.com/office/drawing/2014/main" id="{B7F6BA6B-527D-4720-BD89-95BA9EC55055}"/>
                    </a:ext>
                  </a:extLst>
                </p:cNvPr>
                <p:cNvPicPr/>
                <p:nvPr/>
              </p:nvPicPr>
              <p:blipFill>
                <a:blip r:embed="rId62"/>
                <a:stretch>
                  <a:fillRect/>
                </a:stretch>
              </p:blipFill>
              <p:spPr>
                <a:xfrm>
                  <a:off x="4389666" y="1772181"/>
                  <a:ext cx="18000" cy="3384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41" name="Ink 40">
                  <a:extLst>
                    <a:ext uri="{FF2B5EF4-FFF2-40B4-BE49-F238E27FC236}">
                      <a16:creationId xmlns:a16="http://schemas.microsoft.com/office/drawing/2014/main" id="{5CE5766C-52B1-48D5-A88F-AA00A50F1BD1}"/>
                    </a:ext>
                  </a:extLst>
                </p14:cNvPr>
                <p14:cNvContentPartPr/>
                <p14:nvPr/>
              </p14:nvContentPartPr>
              <p14:xfrm>
                <a:off x="4398306" y="1838061"/>
                <a:ext cx="183240" cy="147600"/>
              </p14:xfrm>
            </p:contentPart>
          </mc:Choice>
          <mc:Fallback xmlns="">
            <p:pic>
              <p:nvPicPr>
                <p:cNvPr id="41" name="Ink 40">
                  <a:extLst>
                    <a:ext uri="{FF2B5EF4-FFF2-40B4-BE49-F238E27FC236}">
                      <a16:creationId xmlns:a16="http://schemas.microsoft.com/office/drawing/2014/main" id="{5CE5766C-52B1-48D5-A88F-AA00A50F1BD1}"/>
                    </a:ext>
                  </a:extLst>
                </p:cNvPr>
                <p:cNvPicPr/>
                <p:nvPr/>
              </p:nvPicPr>
              <p:blipFill>
                <a:blip r:embed="rId64"/>
                <a:stretch>
                  <a:fillRect/>
                </a:stretch>
              </p:blipFill>
              <p:spPr>
                <a:xfrm>
                  <a:off x="4389306" y="1829421"/>
                  <a:ext cx="200880" cy="16524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42" name="Ink 41">
                  <a:extLst>
                    <a:ext uri="{FF2B5EF4-FFF2-40B4-BE49-F238E27FC236}">
                      <a16:creationId xmlns:a16="http://schemas.microsoft.com/office/drawing/2014/main" id="{6BB9F6FB-DB1C-478D-9A0B-25B478D32131}"/>
                    </a:ext>
                  </a:extLst>
                </p14:cNvPr>
                <p14:cNvContentPartPr/>
                <p14:nvPr/>
              </p14:nvContentPartPr>
              <p14:xfrm>
                <a:off x="4823826" y="1875501"/>
                <a:ext cx="360" cy="12960"/>
              </p14:xfrm>
            </p:contentPart>
          </mc:Choice>
          <mc:Fallback xmlns="">
            <p:pic>
              <p:nvPicPr>
                <p:cNvPr id="42" name="Ink 41">
                  <a:extLst>
                    <a:ext uri="{FF2B5EF4-FFF2-40B4-BE49-F238E27FC236}">
                      <a16:creationId xmlns:a16="http://schemas.microsoft.com/office/drawing/2014/main" id="{6BB9F6FB-DB1C-478D-9A0B-25B478D32131}"/>
                    </a:ext>
                  </a:extLst>
                </p:cNvPr>
                <p:cNvPicPr/>
                <p:nvPr/>
              </p:nvPicPr>
              <p:blipFill>
                <a:blip r:embed="rId66"/>
                <a:stretch>
                  <a:fillRect/>
                </a:stretch>
              </p:blipFill>
              <p:spPr>
                <a:xfrm>
                  <a:off x="4814826" y="1866861"/>
                  <a:ext cx="18000"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43" name="Ink 42">
                  <a:extLst>
                    <a:ext uri="{FF2B5EF4-FFF2-40B4-BE49-F238E27FC236}">
                      <a16:creationId xmlns:a16="http://schemas.microsoft.com/office/drawing/2014/main" id="{50DF682E-C16E-4CEF-B51B-A9641273D799}"/>
                    </a:ext>
                  </a:extLst>
                </p14:cNvPr>
                <p14:cNvContentPartPr/>
                <p14:nvPr/>
              </p14:nvContentPartPr>
              <p14:xfrm>
                <a:off x="4823826" y="2001861"/>
                <a:ext cx="360" cy="6480"/>
              </p14:xfrm>
            </p:contentPart>
          </mc:Choice>
          <mc:Fallback xmlns="">
            <p:pic>
              <p:nvPicPr>
                <p:cNvPr id="43" name="Ink 42">
                  <a:extLst>
                    <a:ext uri="{FF2B5EF4-FFF2-40B4-BE49-F238E27FC236}">
                      <a16:creationId xmlns:a16="http://schemas.microsoft.com/office/drawing/2014/main" id="{50DF682E-C16E-4CEF-B51B-A9641273D799}"/>
                    </a:ext>
                  </a:extLst>
                </p:cNvPr>
                <p:cNvPicPr/>
                <p:nvPr/>
              </p:nvPicPr>
              <p:blipFill>
                <a:blip r:embed="rId47"/>
                <a:stretch>
                  <a:fillRect/>
                </a:stretch>
              </p:blipFill>
              <p:spPr>
                <a:xfrm>
                  <a:off x="4814826" y="1993221"/>
                  <a:ext cx="1800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44" name="Ink 43">
                  <a:extLst>
                    <a:ext uri="{FF2B5EF4-FFF2-40B4-BE49-F238E27FC236}">
                      <a16:creationId xmlns:a16="http://schemas.microsoft.com/office/drawing/2014/main" id="{4439DBF8-A2FF-4706-9206-63FEA845C2CE}"/>
                    </a:ext>
                  </a:extLst>
                </p14:cNvPr>
                <p14:cNvContentPartPr/>
                <p14:nvPr/>
              </p14:nvContentPartPr>
              <p14:xfrm>
                <a:off x="1836906" y="2238381"/>
                <a:ext cx="2405880" cy="16920"/>
              </p14:xfrm>
            </p:contentPart>
          </mc:Choice>
          <mc:Fallback xmlns="">
            <p:pic>
              <p:nvPicPr>
                <p:cNvPr id="44" name="Ink 43">
                  <a:extLst>
                    <a:ext uri="{FF2B5EF4-FFF2-40B4-BE49-F238E27FC236}">
                      <a16:creationId xmlns:a16="http://schemas.microsoft.com/office/drawing/2014/main" id="{4439DBF8-A2FF-4706-9206-63FEA845C2CE}"/>
                    </a:ext>
                  </a:extLst>
                </p:cNvPr>
                <p:cNvPicPr/>
                <p:nvPr/>
              </p:nvPicPr>
              <p:blipFill>
                <a:blip r:embed="rId69"/>
                <a:stretch>
                  <a:fillRect/>
                </a:stretch>
              </p:blipFill>
              <p:spPr>
                <a:xfrm>
                  <a:off x="1828266" y="2229381"/>
                  <a:ext cx="2423520" cy="34560"/>
                </a:xfrm>
                <a:prstGeom prst="rect">
                  <a:avLst/>
                </a:prstGeom>
              </p:spPr>
            </p:pic>
          </mc:Fallback>
        </mc:AlternateContent>
      </p:grpSp>
      <p:grpSp>
        <p:nvGrpSpPr>
          <p:cNvPr id="80" name="Group 79">
            <a:extLst>
              <a:ext uri="{FF2B5EF4-FFF2-40B4-BE49-F238E27FC236}">
                <a16:creationId xmlns:a16="http://schemas.microsoft.com/office/drawing/2014/main" id="{7E02349D-8E1A-4F0B-9815-8BD28AFF4240}"/>
              </a:ext>
            </a:extLst>
          </p:cNvPr>
          <p:cNvGrpSpPr/>
          <p:nvPr/>
        </p:nvGrpSpPr>
        <p:grpSpPr>
          <a:xfrm>
            <a:off x="5470386" y="2502621"/>
            <a:ext cx="704160" cy="483120"/>
            <a:chOff x="5470386" y="2502621"/>
            <a:chExt cx="704160" cy="483120"/>
          </a:xfrm>
        </p:grpSpPr>
        <mc:AlternateContent xmlns:mc="http://schemas.openxmlformats.org/markup-compatibility/2006" xmlns:p14="http://schemas.microsoft.com/office/powerpoint/2010/main">
          <mc:Choice Requires="p14">
            <p:contentPart p14:bwMode="auto" r:id="rId70">
              <p14:nvContentPartPr>
                <p14:cNvPr id="63" name="Ink 62">
                  <a:extLst>
                    <a:ext uri="{FF2B5EF4-FFF2-40B4-BE49-F238E27FC236}">
                      <a16:creationId xmlns:a16="http://schemas.microsoft.com/office/drawing/2014/main" id="{D5922B30-47FD-4007-8555-ED91917A673D}"/>
                    </a:ext>
                  </a:extLst>
                </p14:cNvPr>
                <p14:cNvContentPartPr/>
                <p14:nvPr/>
              </p14:nvContentPartPr>
              <p14:xfrm>
                <a:off x="5470386" y="2726901"/>
                <a:ext cx="222480" cy="16200"/>
              </p14:xfrm>
            </p:contentPart>
          </mc:Choice>
          <mc:Fallback xmlns="">
            <p:pic>
              <p:nvPicPr>
                <p:cNvPr id="63" name="Ink 62">
                  <a:extLst>
                    <a:ext uri="{FF2B5EF4-FFF2-40B4-BE49-F238E27FC236}">
                      <a16:creationId xmlns:a16="http://schemas.microsoft.com/office/drawing/2014/main" id="{D5922B30-47FD-4007-8555-ED91917A673D}"/>
                    </a:ext>
                  </a:extLst>
                </p:cNvPr>
                <p:cNvPicPr/>
                <p:nvPr/>
              </p:nvPicPr>
              <p:blipFill>
                <a:blip r:embed="rId71"/>
                <a:stretch>
                  <a:fillRect/>
                </a:stretch>
              </p:blipFill>
              <p:spPr>
                <a:xfrm>
                  <a:off x="5461386" y="2718261"/>
                  <a:ext cx="240120" cy="3384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64" name="Ink 63">
                  <a:extLst>
                    <a:ext uri="{FF2B5EF4-FFF2-40B4-BE49-F238E27FC236}">
                      <a16:creationId xmlns:a16="http://schemas.microsoft.com/office/drawing/2014/main" id="{63854AF2-6A21-4C26-B83F-ED4E4E37B68F}"/>
                    </a:ext>
                  </a:extLst>
                </p14:cNvPr>
                <p14:cNvContentPartPr/>
                <p14:nvPr/>
              </p14:nvContentPartPr>
              <p14:xfrm>
                <a:off x="5612226" y="2628981"/>
                <a:ext cx="360" cy="172800"/>
              </p14:xfrm>
            </p:contentPart>
          </mc:Choice>
          <mc:Fallback xmlns="">
            <p:pic>
              <p:nvPicPr>
                <p:cNvPr id="64" name="Ink 63">
                  <a:extLst>
                    <a:ext uri="{FF2B5EF4-FFF2-40B4-BE49-F238E27FC236}">
                      <a16:creationId xmlns:a16="http://schemas.microsoft.com/office/drawing/2014/main" id="{63854AF2-6A21-4C26-B83F-ED4E4E37B68F}"/>
                    </a:ext>
                  </a:extLst>
                </p:cNvPr>
                <p:cNvPicPr/>
                <p:nvPr/>
              </p:nvPicPr>
              <p:blipFill>
                <a:blip r:embed="rId73"/>
                <a:stretch>
                  <a:fillRect/>
                </a:stretch>
              </p:blipFill>
              <p:spPr>
                <a:xfrm>
                  <a:off x="5603226" y="2619981"/>
                  <a:ext cx="18000" cy="19044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65" name="Ink 64">
                  <a:extLst>
                    <a:ext uri="{FF2B5EF4-FFF2-40B4-BE49-F238E27FC236}">
                      <a16:creationId xmlns:a16="http://schemas.microsoft.com/office/drawing/2014/main" id="{BD6FA7E2-B20F-49A7-94AE-E491F0D03309}"/>
                    </a:ext>
                  </a:extLst>
                </p14:cNvPr>
                <p14:cNvContentPartPr/>
                <p14:nvPr/>
              </p14:nvContentPartPr>
              <p14:xfrm>
                <a:off x="6022266" y="2502621"/>
                <a:ext cx="16560" cy="183960"/>
              </p14:xfrm>
            </p:contentPart>
          </mc:Choice>
          <mc:Fallback xmlns="">
            <p:pic>
              <p:nvPicPr>
                <p:cNvPr id="65" name="Ink 64">
                  <a:extLst>
                    <a:ext uri="{FF2B5EF4-FFF2-40B4-BE49-F238E27FC236}">
                      <a16:creationId xmlns:a16="http://schemas.microsoft.com/office/drawing/2014/main" id="{BD6FA7E2-B20F-49A7-94AE-E491F0D03309}"/>
                    </a:ext>
                  </a:extLst>
                </p:cNvPr>
                <p:cNvPicPr/>
                <p:nvPr/>
              </p:nvPicPr>
              <p:blipFill>
                <a:blip r:embed="rId75"/>
                <a:stretch>
                  <a:fillRect/>
                </a:stretch>
              </p:blipFill>
              <p:spPr>
                <a:xfrm>
                  <a:off x="6013266" y="2493621"/>
                  <a:ext cx="34200" cy="20160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66" name="Ink 65">
                  <a:extLst>
                    <a:ext uri="{FF2B5EF4-FFF2-40B4-BE49-F238E27FC236}">
                      <a16:creationId xmlns:a16="http://schemas.microsoft.com/office/drawing/2014/main" id="{1B6BEEFE-26A2-4FEF-925C-F811C365A46B}"/>
                    </a:ext>
                  </a:extLst>
                </p14:cNvPr>
                <p14:cNvContentPartPr/>
                <p14:nvPr/>
              </p14:nvContentPartPr>
              <p14:xfrm>
                <a:off x="5832546" y="2751741"/>
                <a:ext cx="342000" cy="23400"/>
              </p14:xfrm>
            </p:contentPart>
          </mc:Choice>
          <mc:Fallback xmlns="">
            <p:pic>
              <p:nvPicPr>
                <p:cNvPr id="66" name="Ink 65">
                  <a:extLst>
                    <a:ext uri="{FF2B5EF4-FFF2-40B4-BE49-F238E27FC236}">
                      <a16:creationId xmlns:a16="http://schemas.microsoft.com/office/drawing/2014/main" id="{1B6BEEFE-26A2-4FEF-925C-F811C365A46B}"/>
                    </a:ext>
                  </a:extLst>
                </p:cNvPr>
                <p:cNvPicPr/>
                <p:nvPr/>
              </p:nvPicPr>
              <p:blipFill>
                <a:blip r:embed="rId77"/>
                <a:stretch>
                  <a:fillRect/>
                </a:stretch>
              </p:blipFill>
              <p:spPr>
                <a:xfrm>
                  <a:off x="5823906" y="2743101"/>
                  <a:ext cx="359640" cy="4104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67" name="Ink 66">
                  <a:extLst>
                    <a:ext uri="{FF2B5EF4-FFF2-40B4-BE49-F238E27FC236}">
                      <a16:creationId xmlns:a16="http://schemas.microsoft.com/office/drawing/2014/main" id="{07B50262-5707-4706-9931-34CF74F50607}"/>
                    </a:ext>
                  </a:extLst>
                </p14:cNvPr>
                <p14:cNvContentPartPr/>
                <p14:nvPr/>
              </p14:nvContentPartPr>
              <p14:xfrm>
                <a:off x="5911746" y="2837061"/>
                <a:ext cx="151200" cy="148680"/>
              </p14:xfrm>
            </p:contentPart>
          </mc:Choice>
          <mc:Fallback xmlns="">
            <p:pic>
              <p:nvPicPr>
                <p:cNvPr id="67" name="Ink 66">
                  <a:extLst>
                    <a:ext uri="{FF2B5EF4-FFF2-40B4-BE49-F238E27FC236}">
                      <a16:creationId xmlns:a16="http://schemas.microsoft.com/office/drawing/2014/main" id="{07B50262-5707-4706-9931-34CF74F50607}"/>
                    </a:ext>
                  </a:extLst>
                </p:cNvPr>
                <p:cNvPicPr/>
                <p:nvPr/>
              </p:nvPicPr>
              <p:blipFill>
                <a:blip r:embed="rId79"/>
                <a:stretch>
                  <a:fillRect/>
                </a:stretch>
              </p:blipFill>
              <p:spPr>
                <a:xfrm>
                  <a:off x="5903106" y="2828421"/>
                  <a:ext cx="168840" cy="1663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0">
            <p14:nvContentPartPr>
              <p14:cNvPr id="47" name="Ink 46">
                <a:extLst>
                  <a:ext uri="{FF2B5EF4-FFF2-40B4-BE49-F238E27FC236}">
                    <a16:creationId xmlns:a16="http://schemas.microsoft.com/office/drawing/2014/main" id="{24098E53-9D0B-49E8-9AFB-41D97BE2D7A8}"/>
                  </a:ext>
                </a:extLst>
              </p14:cNvPr>
              <p14:cNvContentPartPr/>
              <p14:nvPr/>
            </p14:nvContentPartPr>
            <p14:xfrm>
              <a:off x="2159106" y="3121101"/>
              <a:ext cx="65160" cy="169920"/>
            </p14:xfrm>
          </p:contentPart>
        </mc:Choice>
        <mc:Fallback xmlns="">
          <p:pic>
            <p:nvPicPr>
              <p:cNvPr id="47" name="Ink 46">
                <a:extLst>
                  <a:ext uri="{FF2B5EF4-FFF2-40B4-BE49-F238E27FC236}">
                    <a16:creationId xmlns:a16="http://schemas.microsoft.com/office/drawing/2014/main" id="{24098E53-9D0B-49E8-9AFB-41D97BE2D7A8}"/>
                  </a:ext>
                </a:extLst>
              </p:cNvPr>
              <p:cNvPicPr/>
              <p:nvPr/>
            </p:nvPicPr>
            <p:blipFill>
              <a:blip r:embed="rId81"/>
              <a:stretch>
                <a:fillRect/>
              </a:stretch>
            </p:blipFill>
            <p:spPr>
              <a:xfrm>
                <a:off x="2150466" y="3112101"/>
                <a:ext cx="82800" cy="18756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48" name="Ink 47">
                <a:extLst>
                  <a:ext uri="{FF2B5EF4-FFF2-40B4-BE49-F238E27FC236}">
                    <a16:creationId xmlns:a16="http://schemas.microsoft.com/office/drawing/2014/main" id="{EFE42C04-DE7B-491C-B4EF-2E3D3C76EDDB}"/>
                  </a:ext>
                </a:extLst>
              </p14:cNvPr>
              <p14:cNvContentPartPr/>
              <p14:nvPr/>
            </p14:nvContentPartPr>
            <p14:xfrm>
              <a:off x="2200506" y="3036141"/>
              <a:ext cx="6840" cy="6480"/>
            </p14:xfrm>
          </p:contentPart>
        </mc:Choice>
        <mc:Fallback xmlns="">
          <p:pic>
            <p:nvPicPr>
              <p:cNvPr id="48" name="Ink 47">
                <a:extLst>
                  <a:ext uri="{FF2B5EF4-FFF2-40B4-BE49-F238E27FC236}">
                    <a16:creationId xmlns:a16="http://schemas.microsoft.com/office/drawing/2014/main" id="{EFE42C04-DE7B-491C-B4EF-2E3D3C76EDDB}"/>
                  </a:ext>
                </a:extLst>
              </p:cNvPr>
              <p:cNvPicPr/>
              <p:nvPr/>
            </p:nvPicPr>
            <p:blipFill>
              <a:blip r:embed="rId47"/>
              <a:stretch>
                <a:fillRect/>
              </a:stretch>
            </p:blipFill>
            <p:spPr>
              <a:xfrm>
                <a:off x="2191506" y="3027501"/>
                <a:ext cx="2448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49" name="Ink 48">
                <a:extLst>
                  <a:ext uri="{FF2B5EF4-FFF2-40B4-BE49-F238E27FC236}">
                    <a16:creationId xmlns:a16="http://schemas.microsoft.com/office/drawing/2014/main" id="{2209DC37-99ED-49DF-B21A-696895EFBE16}"/>
                  </a:ext>
                </a:extLst>
              </p14:cNvPr>
              <p14:cNvContentPartPr/>
              <p14:nvPr/>
            </p14:nvContentPartPr>
            <p14:xfrm>
              <a:off x="2269986" y="3114981"/>
              <a:ext cx="106560" cy="50760"/>
            </p14:xfrm>
          </p:contentPart>
        </mc:Choice>
        <mc:Fallback xmlns="">
          <p:pic>
            <p:nvPicPr>
              <p:cNvPr id="49" name="Ink 48">
                <a:extLst>
                  <a:ext uri="{FF2B5EF4-FFF2-40B4-BE49-F238E27FC236}">
                    <a16:creationId xmlns:a16="http://schemas.microsoft.com/office/drawing/2014/main" id="{2209DC37-99ED-49DF-B21A-696895EFBE16}"/>
                  </a:ext>
                </a:extLst>
              </p:cNvPr>
              <p:cNvPicPr/>
              <p:nvPr/>
            </p:nvPicPr>
            <p:blipFill>
              <a:blip r:embed="rId84"/>
              <a:stretch>
                <a:fillRect/>
              </a:stretch>
            </p:blipFill>
            <p:spPr>
              <a:xfrm>
                <a:off x="2260986" y="3105981"/>
                <a:ext cx="124200" cy="6840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50" name="Ink 49">
                <a:extLst>
                  <a:ext uri="{FF2B5EF4-FFF2-40B4-BE49-F238E27FC236}">
                    <a16:creationId xmlns:a16="http://schemas.microsoft.com/office/drawing/2014/main" id="{5B5D4F65-24CF-4EC4-A7B7-411D4CC24246}"/>
                  </a:ext>
                </a:extLst>
              </p14:cNvPr>
              <p14:cNvContentPartPr/>
              <p14:nvPr/>
            </p14:nvContentPartPr>
            <p14:xfrm>
              <a:off x="2506506" y="3044781"/>
              <a:ext cx="16560" cy="154440"/>
            </p14:xfrm>
          </p:contentPart>
        </mc:Choice>
        <mc:Fallback xmlns="">
          <p:pic>
            <p:nvPicPr>
              <p:cNvPr id="50" name="Ink 49">
                <a:extLst>
                  <a:ext uri="{FF2B5EF4-FFF2-40B4-BE49-F238E27FC236}">
                    <a16:creationId xmlns:a16="http://schemas.microsoft.com/office/drawing/2014/main" id="{5B5D4F65-24CF-4EC4-A7B7-411D4CC24246}"/>
                  </a:ext>
                </a:extLst>
              </p:cNvPr>
              <p:cNvPicPr/>
              <p:nvPr/>
            </p:nvPicPr>
            <p:blipFill>
              <a:blip r:embed="rId86"/>
              <a:stretch>
                <a:fillRect/>
              </a:stretch>
            </p:blipFill>
            <p:spPr>
              <a:xfrm>
                <a:off x="2497866" y="3036141"/>
                <a:ext cx="34200" cy="17208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46" name="Ink 45">
                <a:extLst>
                  <a:ext uri="{FF2B5EF4-FFF2-40B4-BE49-F238E27FC236}">
                    <a16:creationId xmlns:a16="http://schemas.microsoft.com/office/drawing/2014/main" id="{D7770056-F638-4789-8655-9F162D226B1A}"/>
                  </a:ext>
                </a:extLst>
              </p14:cNvPr>
              <p14:cNvContentPartPr/>
              <p14:nvPr/>
            </p14:nvContentPartPr>
            <p14:xfrm>
              <a:off x="1903146" y="2630781"/>
              <a:ext cx="540360" cy="258120"/>
            </p14:xfrm>
          </p:contentPart>
        </mc:Choice>
        <mc:Fallback xmlns="">
          <p:pic>
            <p:nvPicPr>
              <p:cNvPr id="46" name="Ink 45">
                <a:extLst>
                  <a:ext uri="{FF2B5EF4-FFF2-40B4-BE49-F238E27FC236}">
                    <a16:creationId xmlns:a16="http://schemas.microsoft.com/office/drawing/2014/main" id="{D7770056-F638-4789-8655-9F162D226B1A}"/>
                  </a:ext>
                </a:extLst>
              </p:cNvPr>
              <p:cNvPicPr/>
              <p:nvPr/>
            </p:nvPicPr>
            <p:blipFill>
              <a:blip r:embed="rId88"/>
              <a:stretch>
                <a:fillRect/>
              </a:stretch>
            </p:blipFill>
            <p:spPr>
              <a:xfrm>
                <a:off x="1894506" y="2621781"/>
                <a:ext cx="558000" cy="27576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51" name="Ink 50">
                <a:extLst>
                  <a:ext uri="{FF2B5EF4-FFF2-40B4-BE49-F238E27FC236}">
                    <a16:creationId xmlns:a16="http://schemas.microsoft.com/office/drawing/2014/main" id="{346E34CA-D34E-4F24-84BA-D6113AF9D3D3}"/>
                  </a:ext>
                </a:extLst>
              </p14:cNvPr>
              <p14:cNvContentPartPr/>
              <p14:nvPr/>
            </p14:nvContentPartPr>
            <p14:xfrm>
              <a:off x="2395626" y="2542581"/>
              <a:ext cx="175320" cy="137160"/>
            </p14:xfrm>
          </p:contentPart>
        </mc:Choice>
        <mc:Fallback xmlns="">
          <p:pic>
            <p:nvPicPr>
              <p:cNvPr id="51" name="Ink 50">
                <a:extLst>
                  <a:ext uri="{FF2B5EF4-FFF2-40B4-BE49-F238E27FC236}">
                    <a16:creationId xmlns:a16="http://schemas.microsoft.com/office/drawing/2014/main" id="{346E34CA-D34E-4F24-84BA-D6113AF9D3D3}"/>
                  </a:ext>
                </a:extLst>
              </p:cNvPr>
              <p:cNvPicPr/>
              <p:nvPr/>
            </p:nvPicPr>
            <p:blipFill>
              <a:blip r:embed="rId90"/>
              <a:stretch>
                <a:fillRect/>
              </a:stretch>
            </p:blipFill>
            <p:spPr>
              <a:xfrm>
                <a:off x="2386986" y="2533581"/>
                <a:ext cx="192960" cy="15480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87" name="Ink 86">
                <a:extLst>
                  <a:ext uri="{FF2B5EF4-FFF2-40B4-BE49-F238E27FC236}">
                    <a16:creationId xmlns:a16="http://schemas.microsoft.com/office/drawing/2014/main" id="{9F433623-A679-4DCF-AD39-3C83B7C9EE0D}"/>
                  </a:ext>
                </a:extLst>
              </p14:cNvPr>
              <p14:cNvContentPartPr/>
              <p14:nvPr/>
            </p14:nvContentPartPr>
            <p14:xfrm>
              <a:off x="8355426" y="2326221"/>
              <a:ext cx="237960" cy="409680"/>
            </p14:xfrm>
          </p:contentPart>
        </mc:Choice>
        <mc:Fallback xmlns="">
          <p:pic>
            <p:nvPicPr>
              <p:cNvPr id="87" name="Ink 86">
                <a:extLst>
                  <a:ext uri="{FF2B5EF4-FFF2-40B4-BE49-F238E27FC236}">
                    <a16:creationId xmlns:a16="http://schemas.microsoft.com/office/drawing/2014/main" id="{9F433623-A679-4DCF-AD39-3C83B7C9EE0D}"/>
                  </a:ext>
                </a:extLst>
              </p:cNvPr>
              <p:cNvPicPr/>
              <p:nvPr/>
            </p:nvPicPr>
            <p:blipFill>
              <a:blip r:embed="rId92"/>
              <a:stretch>
                <a:fillRect/>
              </a:stretch>
            </p:blipFill>
            <p:spPr>
              <a:xfrm>
                <a:off x="8346786" y="2317581"/>
                <a:ext cx="255600" cy="427320"/>
              </a:xfrm>
              <a:prstGeom prst="rect">
                <a:avLst/>
              </a:prstGeom>
            </p:spPr>
          </p:pic>
        </mc:Fallback>
      </mc:AlternateContent>
      <p:grpSp>
        <p:nvGrpSpPr>
          <p:cNvPr id="97" name="Group 96">
            <a:extLst>
              <a:ext uri="{FF2B5EF4-FFF2-40B4-BE49-F238E27FC236}">
                <a16:creationId xmlns:a16="http://schemas.microsoft.com/office/drawing/2014/main" id="{358F6F03-A468-4DE0-B3DA-D6CFB54BEDEC}"/>
              </a:ext>
            </a:extLst>
          </p:cNvPr>
          <p:cNvGrpSpPr/>
          <p:nvPr/>
        </p:nvGrpSpPr>
        <p:grpSpPr>
          <a:xfrm>
            <a:off x="8828106" y="2456181"/>
            <a:ext cx="177840" cy="162720"/>
            <a:chOff x="8828106" y="2456181"/>
            <a:chExt cx="177840" cy="162720"/>
          </a:xfrm>
        </p:grpSpPr>
        <mc:AlternateContent xmlns:mc="http://schemas.openxmlformats.org/markup-compatibility/2006" xmlns:p14="http://schemas.microsoft.com/office/powerpoint/2010/main">
          <mc:Choice Requires="p14">
            <p:contentPart p14:bwMode="auto" r:id="rId93">
              <p14:nvContentPartPr>
                <p14:cNvPr id="88" name="Ink 87">
                  <a:extLst>
                    <a:ext uri="{FF2B5EF4-FFF2-40B4-BE49-F238E27FC236}">
                      <a16:creationId xmlns:a16="http://schemas.microsoft.com/office/drawing/2014/main" id="{F1BBB91E-B052-456C-A5F1-74097D03630F}"/>
                    </a:ext>
                  </a:extLst>
                </p14:cNvPr>
                <p14:cNvContentPartPr/>
                <p14:nvPr/>
              </p14:nvContentPartPr>
              <p14:xfrm>
                <a:off x="8828106" y="2533941"/>
                <a:ext cx="177840" cy="32040"/>
              </p14:xfrm>
            </p:contentPart>
          </mc:Choice>
          <mc:Fallback xmlns="">
            <p:pic>
              <p:nvPicPr>
                <p:cNvPr id="88" name="Ink 87">
                  <a:extLst>
                    <a:ext uri="{FF2B5EF4-FFF2-40B4-BE49-F238E27FC236}">
                      <a16:creationId xmlns:a16="http://schemas.microsoft.com/office/drawing/2014/main" id="{F1BBB91E-B052-456C-A5F1-74097D03630F}"/>
                    </a:ext>
                  </a:extLst>
                </p:cNvPr>
                <p:cNvPicPr/>
                <p:nvPr/>
              </p:nvPicPr>
              <p:blipFill>
                <a:blip r:embed="rId94"/>
                <a:stretch>
                  <a:fillRect/>
                </a:stretch>
              </p:blipFill>
              <p:spPr>
                <a:xfrm>
                  <a:off x="8819106" y="2525301"/>
                  <a:ext cx="195480" cy="4968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89" name="Ink 88">
                  <a:extLst>
                    <a:ext uri="{FF2B5EF4-FFF2-40B4-BE49-F238E27FC236}">
                      <a16:creationId xmlns:a16="http://schemas.microsoft.com/office/drawing/2014/main" id="{A5315F20-D44E-46B5-B8DF-7BD30101C961}"/>
                    </a:ext>
                  </a:extLst>
                </p14:cNvPr>
                <p14:cNvContentPartPr/>
                <p14:nvPr/>
              </p14:nvContentPartPr>
              <p14:xfrm>
                <a:off x="8907306" y="2456181"/>
                <a:ext cx="360" cy="162720"/>
              </p14:xfrm>
            </p:contentPart>
          </mc:Choice>
          <mc:Fallback xmlns="">
            <p:pic>
              <p:nvPicPr>
                <p:cNvPr id="89" name="Ink 88">
                  <a:extLst>
                    <a:ext uri="{FF2B5EF4-FFF2-40B4-BE49-F238E27FC236}">
                      <a16:creationId xmlns:a16="http://schemas.microsoft.com/office/drawing/2014/main" id="{A5315F20-D44E-46B5-B8DF-7BD30101C961}"/>
                    </a:ext>
                  </a:extLst>
                </p:cNvPr>
                <p:cNvPicPr/>
                <p:nvPr/>
              </p:nvPicPr>
              <p:blipFill>
                <a:blip r:embed="rId96"/>
                <a:stretch>
                  <a:fillRect/>
                </a:stretch>
              </p:blipFill>
              <p:spPr>
                <a:xfrm>
                  <a:off x="8898306" y="2447541"/>
                  <a:ext cx="18000" cy="180360"/>
                </a:xfrm>
                <a:prstGeom prst="rect">
                  <a:avLst/>
                </a:prstGeom>
              </p:spPr>
            </p:pic>
          </mc:Fallback>
        </mc:AlternateContent>
      </p:grpSp>
      <p:grpSp>
        <p:nvGrpSpPr>
          <p:cNvPr id="96" name="Group 95">
            <a:extLst>
              <a:ext uri="{FF2B5EF4-FFF2-40B4-BE49-F238E27FC236}">
                <a16:creationId xmlns:a16="http://schemas.microsoft.com/office/drawing/2014/main" id="{1D3D52A8-F883-4396-8A11-3F922EC07ADB}"/>
              </a:ext>
            </a:extLst>
          </p:cNvPr>
          <p:cNvGrpSpPr/>
          <p:nvPr/>
        </p:nvGrpSpPr>
        <p:grpSpPr>
          <a:xfrm>
            <a:off x="9253986" y="2207061"/>
            <a:ext cx="1298160" cy="605520"/>
            <a:chOff x="9253986" y="2207061"/>
            <a:chExt cx="1298160" cy="605520"/>
          </a:xfrm>
        </p:grpSpPr>
        <mc:AlternateContent xmlns:mc="http://schemas.openxmlformats.org/markup-compatibility/2006" xmlns:p14="http://schemas.microsoft.com/office/powerpoint/2010/main">
          <mc:Choice Requires="p14">
            <p:contentPart p14:bwMode="auto" r:id="rId97">
              <p14:nvContentPartPr>
                <p14:cNvPr id="90" name="Ink 89">
                  <a:extLst>
                    <a:ext uri="{FF2B5EF4-FFF2-40B4-BE49-F238E27FC236}">
                      <a16:creationId xmlns:a16="http://schemas.microsoft.com/office/drawing/2014/main" id="{4F64A9C7-EC93-4618-992B-4F9EC5E5D9A5}"/>
                    </a:ext>
                  </a:extLst>
                </p14:cNvPr>
                <p14:cNvContentPartPr/>
                <p14:nvPr/>
              </p14:nvContentPartPr>
              <p14:xfrm>
                <a:off x="9253986" y="2272221"/>
                <a:ext cx="356760" cy="399600"/>
              </p14:xfrm>
            </p:contentPart>
          </mc:Choice>
          <mc:Fallback xmlns="">
            <p:pic>
              <p:nvPicPr>
                <p:cNvPr id="90" name="Ink 89">
                  <a:extLst>
                    <a:ext uri="{FF2B5EF4-FFF2-40B4-BE49-F238E27FC236}">
                      <a16:creationId xmlns:a16="http://schemas.microsoft.com/office/drawing/2014/main" id="{4F64A9C7-EC93-4618-992B-4F9EC5E5D9A5}"/>
                    </a:ext>
                  </a:extLst>
                </p:cNvPr>
                <p:cNvPicPr/>
                <p:nvPr/>
              </p:nvPicPr>
              <p:blipFill>
                <a:blip r:embed="rId98"/>
                <a:stretch>
                  <a:fillRect/>
                </a:stretch>
              </p:blipFill>
              <p:spPr>
                <a:xfrm>
                  <a:off x="9244986" y="2263581"/>
                  <a:ext cx="374400" cy="41724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91" name="Ink 90">
                  <a:extLst>
                    <a:ext uri="{FF2B5EF4-FFF2-40B4-BE49-F238E27FC236}">
                      <a16:creationId xmlns:a16="http://schemas.microsoft.com/office/drawing/2014/main" id="{6A408975-C230-4CD1-A273-C3FB140EB455}"/>
                    </a:ext>
                  </a:extLst>
                </p14:cNvPr>
                <p14:cNvContentPartPr/>
                <p14:nvPr/>
              </p14:nvContentPartPr>
              <p14:xfrm>
                <a:off x="9788586" y="2289861"/>
                <a:ext cx="96120" cy="384840"/>
              </p14:xfrm>
            </p:contentPart>
          </mc:Choice>
          <mc:Fallback xmlns="">
            <p:pic>
              <p:nvPicPr>
                <p:cNvPr id="91" name="Ink 90">
                  <a:extLst>
                    <a:ext uri="{FF2B5EF4-FFF2-40B4-BE49-F238E27FC236}">
                      <a16:creationId xmlns:a16="http://schemas.microsoft.com/office/drawing/2014/main" id="{6A408975-C230-4CD1-A273-C3FB140EB455}"/>
                    </a:ext>
                  </a:extLst>
                </p:cNvPr>
                <p:cNvPicPr/>
                <p:nvPr/>
              </p:nvPicPr>
              <p:blipFill>
                <a:blip r:embed="rId100"/>
                <a:stretch>
                  <a:fillRect/>
                </a:stretch>
              </p:blipFill>
              <p:spPr>
                <a:xfrm>
                  <a:off x="9779946" y="2281221"/>
                  <a:ext cx="113760" cy="40248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92" name="Ink 91">
                  <a:extLst>
                    <a:ext uri="{FF2B5EF4-FFF2-40B4-BE49-F238E27FC236}">
                      <a16:creationId xmlns:a16="http://schemas.microsoft.com/office/drawing/2014/main" id="{34C4CDD8-3FCE-4106-A202-C35FE3725BC9}"/>
                    </a:ext>
                  </a:extLst>
                </p14:cNvPr>
                <p14:cNvContentPartPr/>
                <p14:nvPr/>
              </p14:nvContentPartPr>
              <p14:xfrm>
                <a:off x="9997026" y="2335221"/>
                <a:ext cx="173160" cy="477360"/>
              </p14:xfrm>
            </p:contentPart>
          </mc:Choice>
          <mc:Fallback xmlns="">
            <p:pic>
              <p:nvPicPr>
                <p:cNvPr id="92" name="Ink 91">
                  <a:extLst>
                    <a:ext uri="{FF2B5EF4-FFF2-40B4-BE49-F238E27FC236}">
                      <a16:creationId xmlns:a16="http://schemas.microsoft.com/office/drawing/2014/main" id="{34C4CDD8-3FCE-4106-A202-C35FE3725BC9}"/>
                    </a:ext>
                  </a:extLst>
                </p:cNvPr>
                <p:cNvPicPr/>
                <p:nvPr/>
              </p:nvPicPr>
              <p:blipFill>
                <a:blip r:embed="rId102"/>
                <a:stretch>
                  <a:fillRect/>
                </a:stretch>
              </p:blipFill>
              <p:spPr>
                <a:xfrm>
                  <a:off x="9988026" y="2326581"/>
                  <a:ext cx="190800" cy="49500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93" name="Ink 92">
                  <a:extLst>
                    <a:ext uri="{FF2B5EF4-FFF2-40B4-BE49-F238E27FC236}">
                      <a16:creationId xmlns:a16="http://schemas.microsoft.com/office/drawing/2014/main" id="{70EEA2EE-77A1-4583-8A76-6F4A8EF3285F}"/>
                    </a:ext>
                  </a:extLst>
                </p14:cNvPr>
                <p14:cNvContentPartPr/>
                <p14:nvPr/>
              </p14:nvContentPartPr>
              <p14:xfrm>
                <a:off x="10168026" y="2575701"/>
                <a:ext cx="160920" cy="98640"/>
              </p14:xfrm>
            </p:contentPart>
          </mc:Choice>
          <mc:Fallback xmlns="">
            <p:pic>
              <p:nvPicPr>
                <p:cNvPr id="93" name="Ink 92">
                  <a:extLst>
                    <a:ext uri="{FF2B5EF4-FFF2-40B4-BE49-F238E27FC236}">
                      <a16:creationId xmlns:a16="http://schemas.microsoft.com/office/drawing/2014/main" id="{70EEA2EE-77A1-4583-8A76-6F4A8EF3285F}"/>
                    </a:ext>
                  </a:extLst>
                </p:cNvPr>
                <p:cNvPicPr/>
                <p:nvPr/>
              </p:nvPicPr>
              <p:blipFill>
                <a:blip r:embed="rId104"/>
                <a:stretch>
                  <a:fillRect/>
                </a:stretch>
              </p:blipFill>
              <p:spPr>
                <a:xfrm>
                  <a:off x="10159386" y="2566701"/>
                  <a:ext cx="178560" cy="11628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94" name="Ink 93">
                  <a:extLst>
                    <a:ext uri="{FF2B5EF4-FFF2-40B4-BE49-F238E27FC236}">
                      <a16:creationId xmlns:a16="http://schemas.microsoft.com/office/drawing/2014/main" id="{7982F51B-64BC-405B-B651-68AF49285029}"/>
                    </a:ext>
                  </a:extLst>
                </p14:cNvPr>
                <p14:cNvContentPartPr/>
                <p14:nvPr/>
              </p14:nvContentPartPr>
              <p14:xfrm>
                <a:off x="10420746" y="2207061"/>
                <a:ext cx="131400" cy="445680"/>
              </p14:xfrm>
            </p:contentPart>
          </mc:Choice>
          <mc:Fallback xmlns="">
            <p:pic>
              <p:nvPicPr>
                <p:cNvPr id="94" name="Ink 93">
                  <a:extLst>
                    <a:ext uri="{FF2B5EF4-FFF2-40B4-BE49-F238E27FC236}">
                      <a16:creationId xmlns:a16="http://schemas.microsoft.com/office/drawing/2014/main" id="{7982F51B-64BC-405B-B651-68AF49285029}"/>
                    </a:ext>
                  </a:extLst>
                </p:cNvPr>
                <p:cNvPicPr/>
                <p:nvPr/>
              </p:nvPicPr>
              <p:blipFill>
                <a:blip r:embed="rId106"/>
                <a:stretch>
                  <a:fillRect/>
                </a:stretch>
              </p:blipFill>
              <p:spPr>
                <a:xfrm>
                  <a:off x="10412106" y="2198061"/>
                  <a:ext cx="149040" cy="463320"/>
                </a:xfrm>
                <a:prstGeom prst="rect">
                  <a:avLst/>
                </a:prstGeom>
              </p:spPr>
            </p:pic>
          </mc:Fallback>
        </mc:AlternateContent>
      </p:grpSp>
      <p:grpSp>
        <p:nvGrpSpPr>
          <p:cNvPr id="113" name="Group 112">
            <a:extLst>
              <a:ext uri="{FF2B5EF4-FFF2-40B4-BE49-F238E27FC236}">
                <a16:creationId xmlns:a16="http://schemas.microsoft.com/office/drawing/2014/main" id="{DF782CB2-1EAC-42E4-8311-522FBBF14AAF}"/>
              </a:ext>
            </a:extLst>
          </p:cNvPr>
          <p:cNvGrpSpPr/>
          <p:nvPr/>
        </p:nvGrpSpPr>
        <p:grpSpPr>
          <a:xfrm>
            <a:off x="945186" y="3754341"/>
            <a:ext cx="1404000" cy="596520"/>
            <a:chOff x="945186" y="3754341"/>
            <a:chExt cx="1404000" cy="596520"/>
          </a:xfrm>
        </p:grpSpPr>
        <mc:AlternateContent xmlns:mc="http://schemas.openxmlformats.org/markup-compatibility/2006" xmlns:p14="http://schemas.microsoft.com/office/powerpoint/2010/main">
          <mc:Choice Requires="p14">
            <p:contentPart p14:bwMode="auto" r:id="rId107">
              <p14:nvContentPartPr>
                <p14:cNvPr id="98" name="Ink 97">
                  <a:extLst>
                    <a:ext uri="{FF2B5EF4-FFF2-40B4-BE49-F238E27FC236}">
                      <a16:creationId xmlns:a16="http://schemas.microsoft.com/office/drawing/2014/main" id="{D1B4DBE3-63D2-4DD3-B441-E2D43A00379C}"/>
                    </a:ext>
                  </a:extLst>
                </p14:cNvPr>
                <p14:cNvContentPartPr/>
                <p14:nvPr/>
              </p14:nvContentPartPr>
              <p14:xfrm>
                <a:off x="986586" y="3754341"/>
                <a:ext cx="6840" cy="354240"/>
              </p14:xfrm>
            </p:contentPart>
          </mc:Choice>
          <mc:Fallback xmlns="">
            <p:pic>
              <p:nvPicPr>
                <p:cNvPr id="98" name="Ink 97">
                  <a:extLst>
                    <a:ext uri="{FF2B5EF4-FFF2-40B4-BE49-F238E27FC236}">
                      <a16:creationId xmlns:a16="http://schemas.microsoft.com/office/drawing/2014/main" id="{D1B4DBE3-63D2-4DD3-B441-E2D43A00379C}"/>
                    </a:ext>
                  </a:extLst>
                </p:cNvPr>
                <p:cNvPicPr/>
                <p:nvPr/>
              </p:nvPicPr>
              <p:blipFill>
                <a:blip r:embed="rId108"/>
                <a:stretch>
                  <a:fillRect/>
                </a:stretch>
              </p:blipFill>
              <p:spPr>
                <a:xfrm>
                  <a:off x="977946" y="3745341"/>
                  <a:ext cx="24480" cy="37188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99" name="Ink 98">
                  <a:extLst>
                    <a:ext uri="{FF2B5EF4-FFF2-40B4-BE49-F238E27FC236}">
                      <a16:creationId xmlns:a16="http://schemas.microsoft.com/office/drawing/2014/main" id="{9E15C2AD-9A94-48CC-827F-0C7D9A6020C7}"/>
                    </a:ext>
                  </a:extLst>
                </p14:cNvPr>
                <p14:cNvContentPartPr/>
                <p14:nvPr/>
              </p14:nvContentPartPr>
              <p14:xfrm>
                <a:off x="945186" y="3761541"/>
                <a:ext cx="232560" cy="413280"/>
              </p14:xfrm>
            </p:contentPart>
          </mc:Choice>
          <mc:Fallback xmlns="">
            <p:pic>
              <p:nvPicPr>
                <p:cNvPr id="99" name="Ink 98">
                  <a:extLst>
                    <a:ext uri="{FF2B5EF4-FFF2-40B4-BE49-F238E27FC236}">
                      <a16:creationId xmlns:a16="http://schemas.microsoft.com/office/drawing/2014/main" id="{9E15C2AD-9A94-48CC-827F-0C7D9A6020C7}"/>
                    </a:ext>
                  </a:extLst>
                </p:cNvPr>
                <p:cNvPicPr/>
                <p:nvPr/>
              </p:nvPicPr>
              <p:blipFill>
                <a:blip r:embed="rId110"/>
                <a:stretch>
                  <a:fillRect/>
                </a:stretch>
              </p:blipFill>
              <p:spPr>
                <a:xfrm>
                  <a:off x="936546" y="3752901"/>
                  <a:ext cx="250200" cy="43092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100" name="Ink 99">
                  <a:extLst>
                    <a:ext uri="{FF2B5EF4-FFF2-40B4-BE49-F238E27FC236}">
                      <a16:creationId xmlns:a16="http://schemas.microsoft.com/office/drawing/2014/main" id="{98DB174E-6666-457B-8485-52B53A734868}"/>
                    </a:ext>
                  </a:extLst>
                </p14:cNvPr>
                <p14:cNvContentPartPr/>
                <p14:nvPr/>
              </p14:nvContentPartPr>
              <p14:xfrm>
                <a:off x="1182066" y="3952701"/>
                <a:ext cx="162360" cy="210960"/>
              </p14:xfrm>
            </p:contentPart>
          </mc:Choice>
          <mc:Fallback xmlns="">
            <p:pic>
              <p:nvPicPr>
                <p:cNvPr id="100" name="Ink 99">
                  <a:extLst>
                    <a:ext uri="{FF2B5EF4-FFF2-40B4-BE49-F238E27FC236}">
                      <a16:creationId xmlns:a16="http://schemas.microsoft.com/office/drawing/2014/main" id="{98DB174E-6666-457B-8485-52B53A734868}"/>
                    </a:ext>
                  </a:extLst>
                </p:cNvPr>
                <p:cNvPicPr/>
                <p:nvPr/>
              </p:nvPicPr>
              <p:blipFill>
                <a:blip r:embed="rId112"/>
                <a:stretch>
                  <a:fillRect/>
                </a:stretch>
              </p:blipFill>
              <p:spPr>
                <a:xfrm>
                  <a:off x="1173066" y="3943701"/>
                  <a:ext cx="180000" cy="22860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101" name="Ink 100">
                  <a:extLst>
                    <a:ext uri="{FF2B5EF4-FFF2-40B4-BE49-F238E27FC236}">
                      <a16:creationId xmlns:a16="http://schemas.microsoft.com/office/drawing/2014/main" id="{7434BB7C-9670-49C9-940F-E36CA570AAF7}"/>
                    </a:ext>
                  </a:extLst>
                </p14:cNvPr>
                <p14:cNvContentPartPr/>
                <p14:nvPr/>
              </p14:nvContentPartPr>
              <p14:xfrm>
                <a:off x="1418586" y="3903021"/>
                <a:ext cx="215640" cy="199440"/>
              </p14:xfrm>
            </p:contentPart>
          </mc:Choice>
          <mc:Fallback xmlns="">
            <p:pic>
              <p:nvPicPr>
                <p:cNvPr id="101" name="Ink 100">
                  <a:extLst>
                    <a:ext uri="{FF2B5EF4-FFF2-40B4-BE49-F238E27FC236}">
                      <a16:creationId xmlns:a16="http://schemas.microsoft.com/office/drawing/2014/main" id="{7434BB7C-9670-49C9-940F-E36CA570AAF7}"/>
                    </a:ext>
                  </a:extLst>
                </p:cNvPr>
                <p:cNvPicPr/>
                <p:nvPr/>
              </p:nvPicPr>
              <p:blipFill>
                <a:blip r:embed="rId114"/>
                <a:stretch>
                  <a:fillRect/>
                </a:stretch>
              </p:blipFill>
              <p:spPr>
                <a:xfrm>
                  <a:off x="1409586" y="3894021"/>
                  <a:ext cx="233280" cy="21708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102" name="Ink 101">
                  <a:extLst>
                    <a:ext uri="{FF2B5EF4-FFF2-40B4-BE49-F238E27FC236}">
                      <a16:creationId xmlns:a16="http://schemas.microsoft.com/office/drawing/2014/main" id="{C30334C6-65F6-4E16-8BEC-0C51F07C76C2}"/>
                    </a:ext>
                  </a:extLst>
                </p14:cNvPr>
                <p14:cNvContentPartPr/>
                <p14:nvPr/>
              </p14:nvContentPartPr>
              <p14:xfrm>
                <a:off x="1670586" y="3830301"/>
                <a:ext cx="360" cy="16200"/>
              </p14:xfrm>
            </p:contentPart>
          </mc:Choice>
          <mc:Fallback xmlns="">
            <p:pic>
              <p:nvPicPr>
                <p:cNvPr id="102" name="Ink 101">
                  <a:extLst>
                    <a:ext uri="{FF2B5EF4-FFF2-40B4-BE49-F238E27FC236}">
                      <a16:creationId xmlns:a16="http://schemas.microsoft.com/office/drawing/2014/main" id="{C30334C6-65F6-4E16-8BEC-0C51F07C76C2}"/>
                    </a:ext>
                  </a:extLst>
                </p:cNvPr>
                <p:cNvPicPr/>
                <p:nvPr/>
              </p:nvPicPr>
              <p:blipFill>
                <a:blip r:embed="rId66"/>
                <a:stretch>
                  <a:fillRect/>
                </a:stretch>
              </p:blipFill>
              <p:spPr>
                <a:xfrm>
                  <a:off x="1661586" y="3821301"/>
                  <a:ext cx="18000" cy="3384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103" name="Ink 102">
                  <a:extLst>
                    <a:ext uri="{FF2B5EF4-FFF2-40B4-BE49-F238E27FC236}">
                      <a16:creationId xmlns:a16="http://schemas.microsoft.com/office/drawing/2014/main" id="{D85D8213-2B76-46B6-BFC8-0F0768196261}"/>
                    </a:ext>
                  </a:extLst>
                </p14:cNvPr>
                <p14:cNvContentPartPr/>
                <p14:nvPr/>
              </p14:nvContentPartPr>
              <p14:xfrm>
                <a:off x="1726746" y="3925341"/>
                <a:ext cx="124920" cy="171000"/>
              </p14:xfrm>
            </p:contentPart>
          </mc:Choice>
          <mc:Fallback xmlns="">
            <p:pic>
              <p:nvPicPr>
                <p:cNvPr id="103" name="Ink 102">
                  <a:extLst>
                    <a:ext uri="{FF2B5EF4-FFF2-40B4-BE49-F238E27FC236}">
                      <a16:creationId xmlns:a16="http://schemas.microsoft.com/office/drawing/2014/main" id="{D85D8213-2B76-46B6-BFC8-0F0768196261}"/>
                    </a:ext>
                  </a:extLst>
                </p:cNvPr>
                <p:cNvPicPr/>
                <p:nvPr/>
              </p:nvPicPr>
              <p:blipFill>
                <a:blip r:embed="rId117"/>
                <a:stretch>
                  <a:fillRect/>
                </a:stretch>
              </p:blipFill>
              <p:spPr>
                <a:xfrm>
                  <a:off x="1717746" y="3916701"/>
                  <a:ext cx="142560" cy="18864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104" name="Ink 103">
                  <a:extLst>
                    <a:ext uri="{FF2B5EF4-FFF2-40B4-BE49-F238E27FC236}">
                      <a16:creationId xmlns:a16="http://schemas.microsoft.com/office/drawing/2014/main" id="{30ED59E9-8736-4C59-AB14-65B7A49D1642}"/>
                    </a:ext>
                  </a:extLst>
                </p14:cNvPr>
                <p14:cNvContentPartPr/>
                <p14:nvPr/>
              </p14:nvContentPartPr>
              <p14:xfrm>
                <a:off x="1875426" y="3849381"/>
                <a:ext cx="47880" cy="209160"/>
              </p14:xfrm>
            </p:contentPart>
          </mc:Choice>
          <mc:Fallback xmlns="">
            <p:pic>
              <p:nvPicPr>
                <p:cNvPr id="104" name="Ink 103">
                  <a:extLst>
                    <a:ext uri="{FF2B5EF4-FFF2-40B4-BE49-F238E27FC236}">
                      <a16:creationId xmlns:a16="http://schemas.microsoft.com/office/drawing/2014/main" id="{30ED59E9-8736-4C59-AB14-65B7A49D1642}"/>
                    </a:ext>
                  </a:extLst>
                </p:cNvPr>
                <p:cNvPicPr/>
                <p:nvPr/>
              </p:nvPicPr>
              <p:blipFill>
                <a:blip r:embed="rId119"/>
                <a:stretch>
                  <a:fillRect/>
                </a:stretch>
              </p:blipFill>
              <p:spPr>
                <a:xfrm>
                  <a:off x="1866786" y="3840741"/>
                  <a:ext cx="65520" cy="22680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105" name="Ink 104">
                  <a:extLst>
                    <a:ext uri="{FF2B5EF4-FFF2-40B4-BE49-F238E27FC236}">
                      <a16:creationId xmlns:a16="http://schemas.microsoft.com/office/drawing/2014/main" id="{0F486B1E-A99D-4D48-AADF-8069CBEDCAE3}"/>
                    </a:ext>
                  </a:extLst>
                </p14:cNvPr>
                <p14:cNvContentPartPr/>
                <p14:nvPr/>
              </p14:nvContentPartPr>
              <p14:xfrm>
                <a:off x="2001786" y="3877821"/>
                <a:ext cx="252720" cy="439200"/>
              </p14:xfrm>
            </p:contentPart>
          </mc:Choice>
          <mc:Fallback xmlns="">
            <p:pic>
              <p:nvPicPr>
                <p:cNvPr id="105" name="Ink 104">
                  <a:extLst>
                    <a:ext uri="{FF2B5EF4-FFF2-40B4-BE49-F238E27FC236}">
                      <a16:creationId xmlns:a16="http://schemas.microsoft.com/office/drawing/2014/main" id="{0F486B1E-A99D-4D48-AADF-8069CBEDCAE3}"/>
                    </a:ext>
                  </a:extLst>
                </p:cNvPr>
                <p:cNvPicPr/>
                <p:nvPr/>
              </p:nvPicPr>
              <p:blipFill>
                <a:blip r:embed="rId121"/>
                <a:stretch>
                  <a:fillRect/>
                </a:stretch>
              </p:blipFill>
              <p:spPr>
                <a:xfrm>
                  <a:off x="1993146" y="3868821"/>
                  <a:ext cx="270360" cy="45684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106" name="Ink 105">
                  <a:extLst>
                    <a:ext uri="{FF2B5EF4-FFF2-40B4-BE49-F238E27FC236}">
                      <a16:creationId xmlns:a16="http://schemas.microsoft.com/office/drawing/2014/main" id="{55647628-1CA5-497E-9866-3AF3505CEF6B}"/>
                    </a:ext>
                  </a:extLst>
                </p14:cNvPr>
                <p14:cNvContentPartPr/>
                <p14:nvPr/>
              </p14:nvContentPartPr>
              <p14:xfrm>
                <a:off x="1308066" y="4241061"/>
                <a:ext cx="1041120" cy="109800"/>
              </p14:xfrm>
            </p:contentPart>
          </mc:Choice>
          <mc:Fallback xmlns="">
            <p:pic>
              <p:nvPicPr>
                <p:cNvPr id="106" name="Ink 105">
                  <a:extLst>
                    <a:ext uri="{FF2B5EF4-FFF2-40B4-BE49-F238E27FC236}">
                      <a16:creationId xmlns:a16="http://schemas.microsoft.com/office/drawing/2014/main" id="{55647628-1CA5-497E-9866-3AF3505CEF6B}"/>
                    </a:ext>
                  </a:extLst>
                </p:cNvPr>
                <p:cNvPicPr/>
                <p:nvPr/>
              </p:nvPicPr>
              <p:blipFill>
                <a:blip r:embed="rId123"/>
                <a:stretch>
                  <a:fillRect/>
                </a:stretch>
              </p:blipFill>
              <p:spPr>
                <a:xfrm>
                  <a:off x="1299426" y="4232421"/>
                  <a:ext cx="1058760" cy="127440"/>
                </a:xfrm>
                <a:prstGeom prst="rect">
                  <a:avLst/>
                </a:prstGeom>
              </p:spPr>
            </p:pic>
          </mc:Fallback>
        </mc:AlternateContent>
      </p:grpSp>
      <p:grpSp>
        <p:nvGrpSpPr>
          <p:cNvPr id="112" name="Group 111">
            <a:extLst>
              <a:ext uri="{FF2B5EF4-FFF2-40B4-BE49-F238E27FC236}">
                <a16:creationId xmlns:a16="http://schemas.microsoft.com/office/drawing/2014/main" id="{0E51D827-921C-4DF9-BC43-19DA2B2E62F9}"/>
              </a:ext>
            </a:extLst>
          </p:cNvPr>
          <p:cNvGrpSpPr/>
          <p:nvPr/>
        </p:nvGrpSpPr>
        <p:grpSpPr>
          <a:xfrm>
            <a:off x="2623866" y="3696021"/>
            <a:ext cx="1112400" cy="572400"/>
            <a:chOff x="2623866" y="3696021"/>
            <a:chExt cx="1112400" cy="572400"/>
          </a:xfrm>
        </p:grpSpPr>
        <mc:AlternateContent xmlns:mc="http://schemas.openxmlformats.org/markup-compatibility/2006" xmlns:p14="http://schemas.microsoft.com/office/powerpoint/2010/main">
          <mc:Choice Requires="p14">
            <p:contentPart p14:bwMode="auto" r:id="rId124">
              <p14:nvContentPartPr>
                <p14:cNvPr id="107" name="Ink 106">
                  <a:extLst>
                    <a:ext uri="{FF2B5EF4-FFF2-40B4-BE49-F238E27FC236}">
                      <a16:creationId xmlns:a16="http://schemas.microsoft.com/office/drawing/2014/main" id="{91947BB1-14ED-4EB4-91EE-8FBB06A6398E}"/>
                    </a:ext>
                  </a:extLst>
                </p14:cNvPr>
                <p14:cNvContentPartPr/>
                <p14:nvPr/>
              </p14:nvContentPartPr>
              <p14:xfrm>
                <a:off x="2623866" y="3908781"/>
                <a:ext cx="210960" cy="359640"/>
              </p14:xfrm>
            </p:contentPart>
          </mc:Choice>
          <mc:Fallback xmlns="">
            <p:pic>
              <p:nvPicPr>
                <p:cNvPr id="107" name="Ink 106">
                  <a:extLst>
                    <a:ext uri="{FF2B5EF4-FFF2-40B4-BE49-F238E27FC236}">
                      <a16:creationId xmlns:a16="http://schemas.microsoft.com/office/drawing/2014/main" id="{91947BB1-14ED-4EB4-91EE-8FBB06A6398E}"/>
                    </a:ext>
                  </a:extLst>
                </p:cNvPr>
                <p:cNvPicPr/>
                <p:nvPr/>
              </p:nvPicPr>
              <p:blipFill>
                <a:blip r:embed="rId125"/>
                <a:stretch>
                  <a:fillRect/>
                </a:stretch>
              </p:blipFill>
              <p:spPr>
                <a:xfrm>
                  <a:off x="2614866" y="3900141"/>
                  <a:ext cx="228600" cy="37728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108" name="Ink 107">
                  <a:extLst>
                    <a:ext uri="{FF2B5EF4-FFF2-40B4-BE49-F238E27FC236}">
                      <a16:creationId xmlns:a16="http://schemas.microsoft.com/office/drawing/2014/main" id="{9AEEF53B-5351-45E1-B201-92A6ADCF1D0A}"/>
                    </a:ext>
                  </a:extLst>
                </p14:cNvPr>
                <p14:cNvContentPartPr/>
                <p14:nvPr/>
              </p14:nvContentPartPr>
              <p14:xfrm>
                <a:off x="3007626" y="3813381"/>
                <a:ext cx="145800" cy="231480"/>
              </p14:xfrm>
            </p:contentPart>
          </mc:Choice>
          <mc:Fallback xmlns="">
            <p:pic>
              <p:nvPicPr>
                <p:cNvPr id="108" name="Ink 107">
                  <a:extLst>
                    <a:ext uri="{FF2B5EF4-FFF2-40B4-BE49-F238E27FC236}">
                      <a16:creationId xmlns:a16="http://schemas.microsoft.com/office/drawing/2014/main" id="{9AEEF53B-5351-45E1-B201-92A6ADCF1D0A}"/>
                    </a:ext>
                  </a:extLst>
                </p:cNvPr>
                <p:cNvPicPr/>
                <p:nvPr/>
              </p:nvPicPr>
              <p:blipFill>
                <a:blip r:embed="rId127"/>
                <a:stretch>
                  <a:fillRect/>
                </a:stretch>
              </p:blipFill>
              <p:spPr>
                <a:xfrm>
                  <a:off x="2998626" y="3804381"/>
                  <a:ext cx="163440" cy="24912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109" name="Ink 108">
                  <a:extLst>
                    <a:ext uri="{FF2B5EF4-FFF2-40B4-BE49-F238E27FC236}">
                      <a16:creationId xmlns:a16="http://schemas.microsoft.com/office/drawing/2014/main" id="{355B3ADF-0B15-4967-A7E3-077B74074099}"/>
                    </a:ext>
                  </a:extLst>
                </p14:cNvPr>
                <p14:cNvContentPartPr/>
                <p14:nvPr/>
              </p14:nvContentPartPr>
              <p14:xfrm>
                <a:off x="3294186" y="3696021"/>
                <a:ext cx="234360" cy="311760"/>
              </p14:xfrm>
            </p:contentPart>
          </mc:Choice>
          <mc:Fallback xmlns="">
            <p:pic>
              <p:nvPicPr>
                <p:cNvPr id="109" name="Ink 108">
                  <a:extLst>
                    <a:ext uri="{FF2B5EF4-FFF2-40B4-BE49-F238E27FC236}">
                      <a16:creationId xmlns:a16="http://schemas.microsoft.com/office/drawing/2014/main" id="{355B3ADF-0B15-4967-A7E3-077B74074099}"/>
                    </a:ext>
                  </a:extLst>
                </p:cNvPr>
                <p:cNvPicPr/>
                <p:nvPr/>
              </p:nvPicPr>
              <p:blipFill>
                <a:blip r:embed="rId129"/>
                <a:stretch>
                  <a:fillRect/>
                </a:stretch>
              </p:blipFill>
              <p:spPr>
                <a:xfrm>
                  <a:off x="3285546" y="3687381"/>
                  <a:ext cx="252000" cy="32940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110" name="Ink 109">
                  <a:extLst>
                    <a:ext uri="{FF2B5EF4-FFF2-40B4-BE49-F238E27FC236}">
                      <a16:creationId xmlns:a16="http://schemas.microsoft.com/office/drawing/2014/main" id="{C21EC09C-98E6-401E-9FE3-07F7896FDFC3}"/>
                    </a:ext>
                  </a:extLst>
                </p14:cNvPr>
                <p14:cNvContentPartPr/>
                <p14:nvPr/>
              </p14:nvContentPartPr>
              <p14:xfrm>
                <a:off x="3735906" y="3862341"/>
                <a:ext cx="360" cy="6480"/>
              </p14:xfrm>
            </p:contentPart>
          </mc:Choice>
          <mc:Fallback xmlns="">
            <p:pic>
              <p:nvPicPr>
                <p:cNvPr id="110" name="Ink 109">
                  <a:extLst>
                    <a:ext uri="{FF2B5EF4-FFF2-40B4-BE49-F238E27FC236}">
                      <a16:creationId xmlns:a16="http://schemas.microsoft.com/office/drawing/2014/main" id="{C21EC09C-98E6-401E-9FE3-07F7896FDFC3}"/>
                    </a:ext>
                  </a:extLst>
                </p:cNvPr>
                <p:cNvPicPr/>
                <p:nvPr/>
              </p:nvPicPr>
              <p:blipFill>
                <a:blip r:embed="rId47"/>
                <a:stretch>
                  <a:fillRect/>
                </a:stretch>
              </p:blipFill>
              <p:spPr>
                <a:xfrm>
                  <a:off x="3726906" y="3853341"/>
                  <a:ext cx="1800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111" name="Ink 110">
                  <a:extLst>
                    <a:ext uri="{FF2B5EF4-FFF2-40B4-BE49-F238E27FC236}">
                      <a16:creationId xmlns:a16="http://schemas.microsoft.com/office/drawing/2014/main" id="{4A8EBDAF-E72C-4A0C-9738-2AEA0D1546C4}"/>
                    </a:ext>
                  </a:extLst>
                </p14:cNvPr>
                <p14:cNvContentPartPr/>
                <p14:nvPr/>
              </p14:nvContentPartPr>
              <p14:xfrm>
                <a:off x="3735906" y="3957021"/>
                <a:ext cx="360" cy="6480"/>
              </p14:xfrm>
            </p:contentPart>
          </mc:Choice>
          <mc:Fallback xmlns="">
            <p:pic>
              <p:nvPicPr>
                <p:cNvPr id="111" name="Ink 110">
                  <a:extLst>
                    <a:ext uri="{FF2B5EF4-FFF2-40B4-BE49-F238E27FC236}">
                      <a16:creationId xmlns:a16="http://schemas.microsoft.com/office/drawing/2014/main" id="{4A8EBDAF-E72C-4A0C-9738-2AEA0D1546C4}"/>
                    </a:ext>
                  </a:extLst>
                </p:cNvPr>
                <p:cNvPicPr/>
                <p:nvPr/>
              </p:nvPicPr>
              <p:blipFill>
                <a:blip r:embed="rId47"/>
                <a:stretch>
                  <a:fillRect/>
                </a:stretch>
              </p:blipFill>
              <p:spPr>
                <a:xfrm>
                  <a:off x="3726906" y="3948021"/>
                  <a:ext cx="18000" cy="24120"/>
                </a:xfrm>
                <a:prstGeom prst="rect">
                  <a:avLst/>
                </a:prstGeom>
              </p:spPr>
            </p:pic>
          </mc:Fallback>
        </mc:AlternateContent>
      </p:grpSp>
      <p:grpSp>
        <p:nvGrpSpPr>
          <p:cNvPr id="121" name="Group 120">
            <a:extLst>
              <a:ext uri="{FF2B5EF4-FFF2-40B4-BE49-F238E27FC236}">
                <a16:creationId xmlns:a16="http://schemas.microsoft.com/office/drawing/2014/main" id="{7DC57724-A868-4AE5-A985-8AE8DA1755D8}"/>
              </a:ext>
            </a:extLst>
          </p:cNvPr>
          <p:cNvGrpSpPr/>
          <p:nvPr/>
        </p:nvGrpSpPr>
        <p:grpSpPr>
          <a:xfrm>
            <a:off x="1216986" y="4795821"/>
            <a:ext cx="438120" cy="465480"/>
            <a:chOff x="1216986" y="4795821"/>
            <a:chExt cx="438120" cy="465480"/>
          </a:xfrm>
        </p:grpSpPr>
        <mc:AlternateContent xmlns:mc="http://schemas.openxmlformats.org/markup-compatibility/2006" xmlns:p14="http://schemas.microsoft.com/office/powerpoint/2010/main">
          <mc:Choice Requires="p14">
            <p:contentPart p14:bwMode="auto" r:id="rId132">
              <p14:nvContentPartPr>
                <p14:cNvPr id="114" name="Ink 113">
                  <a:extLst>
                    <a:ext uri="{FF2B5EF4-FFF2-40B4-BE49-F238E27FC236}">
                      <a16:creationId xmlns:a16="http://schemas.microsoft.com/office/drawing/2014/main" id="{580E224E-8B58-4AAF-819C-5EC99E470C8A}"/>
                    </a:ext>
                  </a:extLst>
                </p14:cNvPr>
                <p14:cNvContentPartPr/>
                <p14:nvPr/>
              </p14:nvContentPartPr>
              <p14:xfrm>
                <a:off x="1216986" y="4795821"/>
                <a:ext cx="220680" cy="465480"/>
              </p14:xfrm>
            </p:contentPart>
          </mc:Choice>
          <mc:Fallback xmlns="">
            <p:pic>
              <p:nvPicPr>
                <p:cNvPr id="114" name="Ink 113">
                  <a:extLst>
                    <a:ext uri="{FF2B5EF4-FFF2-40B4-BE49-F238E27FC236}">
                      <a16:creationId xmlns:a16="http://schemas.microsoft.com/office/drawing/2014/main" id="{580E224E-8B58-4AAF-819C-5EC99E470C8A}"/>
                    </a:ext>
                  </a:extLst>
                </p:cNvPr>
                <p:cNvPicPr/>
                <p:nvPr/>
              </p:nvPicPr>
              <p:blipFill>
                <a:blip r:embed="rId133"/>
                <a:stretch>
                  <a:fillRect/>
                </a:stretch>
              </p:blipFill>
              <p:spPr>
                <a:xfrm>
                  <a:off x="1207986" y="4786821"/>
                  <a:ext cx="238320" cy="48312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115" name="Ink 114">
                  <a:extLst>
                    <a:ext uri="{FF2B5EF4-FFF2-40B4-BE49-F238E27FC236}">
                      <a16:creationId xmlns:a16="http://schemas.microsoft.com/office/drawing/2014/main" id="{8AA5597D-ECAE-4E64-BDE0-039541B32B8A}"/>
                    </a:ext>
                  </a:extLst>
                </p14:cNvPr>
                <p14:cNvContentPartPr/>
                <p14:nvPr/>
              </p14:nvContentPartPr>
              <p14:xfrm>
                <a:off x="1544946" y="4990221"/>
                <a:ext cx="90360" cy="180720"/>
              </p14:xfrm>
            </p:contentPart>
          </mc:Choice>
          <mc:Fallback xmlns="">
            <p:pic>
              <p:nvPicPr>
                <p:cNvPr id="115" name="Ink 114">
                  <a:extLst>
                    <a:ext uri="{FF2B5EF4-FFF2-40B4-BE49-F238E27FC236}">
                      <a16:creationId xmlns:a16="http://schemas.microsoft.com/office/drawing/2014/main" id="{8AA5597D-ECAE-4E64-BDE0-039541B32B8A}"/>
                    </a:ext>
                  </a:extLst>
                </p:cNvPr>
                <p:cNvPicPr/>
                <p:nvPr/>
              </p:nvPicPr>
              <p:blipFill>
                <a:blip r:embed="rId135"/>
                <a:stretch>
                  <a:fillRect/>
                </a:stretch>
              </p:blipFill>
              <p:spPr>
                <a:xfrm>
                  <a:off x="1535946" y="4981221"/>
                  <a:ext cx="108000" cy="19836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116" name="Ink 115">
                  <a:extLst>
                    <a:ext uri="{FF2B5EF4-FFF2-40B4-BE49-F238E27FC236}">
                      <a16:creationId xmlns:a16="http://schemas.microsoft.com/office/drawing/2014/main" id="{DBFB49EA-0B24-4A77-AD27-95B83917EEA3}"/>
                    </a:ext>
                  </a:extLst>
                </p14:cNvPr>
                <p14:cNvContentPartPr/>
                <p14:nvPr/>
              </p14:nvContentPartPr>
              <p14:xfrm>
                <a:off x="1645026" y="4927941"/>
                <a:ext cx="10080" cy="6480"/>
              </p14:xfrm>
            </p:contentPart>
          </mc:Choice>
          <mc:Fallback xmlns="">
            <p:pic>
              <p:nvPicPr>
                <p:cNvPr id="116" name="Ink 115">
                  <a:extLst>
                    <a:ext uri="{FF2B5EF4-FFF2-40B4-BE49-F238E27FC236}">
                      <a16:creationId xmlns:a16="http://schemas.microsoft.com/office/drawing/2014/main" id="{DBFB49EA-0B24-4A77-AD27-95B83917EEA3}"/>
                    </a:ext>
                  </a:extLst>
                </p:cNvPr>
                <p:cNvPicPr/>
                <p:nvPr/>
              </p:nvPicPr>
              <p:blipFill>
                <a:blip r:embed="rId137"/>
                <a:stretch>
                  <a:fillRect/>
                </a:stretch>
              </p:blipFill>
              <p:spPr>
                <a:xfrm>
                  <a:off x="1636386" y="4919301"/>
                  <a:ext cx="27720" cy="24120"/>
                </a:xfrm>
                <a:prstGeom prst="rect">
                  <a:avLst/>
                </a:prstGeom>
              </p:spPr>
            </p:pic>
          </mc:Fallback>
        </mc:AlternateContent>
      </p:grpSp>
      <p:grpSp>
        <p:nvGrpSpPr>
          <p:cNvPr id="120" name="Group 119">
            <a:extLst>
              <a:ext uri="{FF2B5EF4-FFF2-40B4-BE49-F238E27FC236}">
                <a16:creationId xmlns:a16="http://schemas.microsoft.com/office/drawing/2014/main" id="{CE1D730F-4C90-4882-9ABB-481710514814}"/>
              </a:ext>
            </a:extLst>
          </p:cNvPr>
          <p:cNvGrpSpPr/>
          <p:nvPr/>
        </p:nvGrpSpPr>
        <p:grpSpPr>
          <a:xfrm>
            <a:off x="1888746" y="4934061"/>
            <a:ext cx="137520" cy="104760"/>
            <a:chOff x="1888746" y="4934061"/>
            <a:chExt cx="137520" cy="104760"/>
          </a:xfrm>
        </p:grpSpPr>
        <mc:AlternateContent xmlns:mc="http://schemas.openxmlformats.org/markup-compatibility/2006" xmlns:p14="http://schemas.microsoft.com/office/powerpoint/2010/main">
          <mc:Choice Requires="p14">
            <p:contentPart p14:bwMode="auto" r:id="rId138">
              <p14:nvContentPartPr>
                <p14:cNvPr id="117" name="Ink 116">
                  <a:extLst>
                    <a:ext uri="{FF2B5EF4-FFF2-40B4-BE49-F238E27FC236}">
                      <a16:creationId xmlns:a16="http://schemas.microsoft.com/office/drawing/2014/main" id="{ADB27B7D-EF91-495F-8BD0-6BDF1632AF84}"/>
                    </a:ext>
                  </a:extLst>
                </p14:cNvPr>
                <p14:cNvContentPartPr/>
                <p14:nvPr/>
              </p14:nvContentPartPr>
              <p14:xfrm>
                <a:off x="1891626" y="4934061"/>
                <a:ext cx="120600" cy="15480"/>
              </p14:xfrm>
            </p:contentPart>
          </mc:Choice>
          <mc:Fallback xmlns="">
            <p:pic>
              <p:nvPicPr>
                <p:cNvPr id="117" name="Ink 116">
                  <a:extLst>
                    <a:ext uri="{FF2B5EF4-FFF2-40B4-BE49-F238E27FC236}">
                      <a16:creationId xmlns:a16="http://schemas.microsoft.com/office/drawing/2014/main" id="{ADB27B7D-EF91-495F-8BD0-6BDF1632AF84}"/>
                    </a:ext>
                  </a:extLst>
                </p:cNvPr>
                <p:cNvPicPr/>
                <p:nvPr/>
              </p:nvPicPr>
              <p:blipFill>
                <a:blip r:embed="rId139"/>
                <a:stretch>
                  <a:fillRect/>
                </a:stretch>
              </p:blipFill>
              <p:spPr>
                <a:xfrm>
                  <a:off x="1882626" y="4925421"/>
                  <a:ext cx="138240" cy="3312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118" name="Ink 117">
                  <a:extLst>
                    <a:ext uri="{FF2B5EF4-FFF2-40B4-BE49-F238E27FC236}">
                      <a16:creationId xmlns:a16="http://schemas.microsoft.com/office/drawing/2014/main" id="{63F50EFA-2645-4684-AC34-1EDC0EA7AC93}"/>
                    </a:ext>
                  </a:extLst>
                </p14:cNvPr>
                <p14:cNvContentPartPr/>
                <p14:nvPr/>
              </p14:nvContentPartPr>
              <p14:xfrm>
                <a:off x="1888746" y="5016501"/>
                <a:ext cx="137520" cy="22320"/>
              </p14:xfrm>
            </p:contentPart>
          </mc:Choice>
          <mc:Fallback xmlns="">
            <p:pic>
              <p:nvPicPr>
                <p:cNvPr id="118" name="Ink 117">
                  <a:extLst>
                    <a:ext uri="{FF2B5EF4-FFF2-40B4-BE49-F238E27FC236}">
                      <a16:creationId xmlns:a16="http://schemas.microsoft.com/office/drawing/2014/main" id="{63F50EFA-2645-4684-AC34-1EDC0EA7AC93}"/>
                    </a:ext>
                  </a:extLst>
                </p:cNvPr>
                <p:cNvPicPr/>
                <p:nvPr/>
              </p:nvPicPr>
              <p:blipFill>
                <a:blip r:embed="rId141"/>
                <a:stretch>
                  <a:fillRect/>
                </a:stretch>
              </p:blipFill>
              <p:spPr>
                <a:xfrm>
                  <a:off x="1880106" y="5007501"/>
                  <a:ext cx="155160" cy="39960"/>
                </a:xfrm>
                <a:prstGeom prst="rect">
                  <a:avLst/>
                </a:prstGeom>
              </p:spPr>
            </p:pic>
          </mc:Fallback>
        </mc:AlternateContent>
      </p:grpSp>
      <p:grpSp>
        <p:nvGrpSpPr>
          <p:cNvPr id="131" name="Group 130">
            <a:extLst>
              <a:ext uri="{FF2B5EF4-FFF2-40B4-BE49-F238E27FC236}">
                <a16:creationId xmlns:a16="http://schemas.microsoft.com/office/drawing/2014/main" id="{0D2B532B-055A-4EE7-84A1-F1970FABE864}"/>
              </a:ext>
            </a:extLst>
          </p:cNvPr>
          <p:cNvGrpSpPr/>
          <p:nvPr/>
        </p:nvGrpSpPr>
        <p:grpSpPr>
          <a:xfrm>
            <a:off x="2380146" y="4650381"/>
            <a:ext cx="1236600" cy="466920"/>
            <a:chOff x="2380146" y="4650381"/>
            <a:chExt cx="1236600" cy="466920"/>
          </a:xfrm>
        </p:grpSpPr>
        <mc:AlternateContent xmlns:mc="http://schemas.openxmlformats.org/markup-compatibility/2006" xmlns:p14="http://schemas.microsoft.com/office/powerpoint/2010/main">
          <mc:Choice Requires="p14">
            <p:contentPart p14:bwMode="auto" r:id="rId142">
              <p14:nvContentPartPr>
                <p14:cNvPr id="119" name="Ink 118">
                  <a:extLst>
                    <a:ext uri="{FF2B5EF4-FFF2-40B4-BE49-F238E27FC236}">
                      <a16:creationId xmlns:a16="http://schemas.microsoft.com/office/drawing/2014/main" id="{AF64E3D2-E2AC-4757-9380-A1E41D6EB6B2}"/>
                    </a:ext>
                  </a:extLst>
                </p14:cNvPr>
                <p14:cNvContentPartPr/>
                <p14:nvPr/>
              </p14:nvContentPartPr>
              <p14:xfrm>
                <a:off x="2380146" y="4700061"/>
                <a:ext cx="295920" cy="198000"/>
              </p14:xfrm>
            </p:contentPart>
          </mc:Choice>
          <mc:Fallback xmlns="">
            <p:pic>
              <p:nvPicPr>
                <p:cNvPr id="119" name="Ink 118">
                  <a:extLst>
                    <a:ext uri="{FF2B5EF4-FFF2-40B4-BE49-F238E27FC236}">
                      <a16:creationId xmlns:a16="http://schemas.microsoft.com/office/drawing/2014/main" id="{AF64E3D2-E2AC-4757-9380-A1E41D6EB6B2}"/>
                    </a:ext>
                  </a:extLst>
                </p:cNvPr>
                <p:cNvPicPr/>
                <p:nvPr/>
              </p:nvPicPr>
              <p:blipFill>
                <a:blip r:embed="rId143"/>
                <a:stretch>
                  <a:fillRect/>
                </a:stretch>
              </p:blipFill>
              <p:spPr>
                <a:xfrm>
                  <a:off x="2371506" y="4691421"/>
                  <a:ext cx="313560" cy="21564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122" name="Ink 121">
                  <a:extLst>
                    <a:ext uri="{FF2B5EF4-FFF2-40B4-BE49-F238E27FC236}">
                      <a16:creationId xmlns:a16="http://schemas.microsoft.com/office/drawing/2014/main" id="{998A5763-55F8-4758-BE9B-AD0FA235070D}"/>
                    </a:ext>
                  </a:extLst>
                </p14:cNvPr>
                <p14:cNvContentPartPr/>
                <p14:nvPr/>
              </p14:nvContentPartPr>
              <p14:xfrm>
                <a:off x="2771466" y="4886901"/>
                <a:ext cx="115560" cy="230400"/>
              </p14:xfrm>
            </p:contentPart>
          </mc:Choice>
          <mc:Fallback xmlns="">
            <p:pic>
              <p:nvPicPr>
                <p:cNvPr id="122" name="Ink 121">
                  <a:extLst>
                    <a:ext uri="{FF2B5EF4-FFF2-40B4-BE49-F238E27FC236}">
                      <a16:creationId xmlns:a16="http://schemas.microsoft.com/office/drawing/2014/main" id="{998A5763-55F8-4758-BE9B-AD0FA235070D}"/>
                    </a:ext>
                  </a:extLst>
                </p:cNvPr>
                <p:cNvPicPr/>
                <p:nvPr/>
              </p:nvPicPr>
              <p:blipFill>
                <a:blip r:embed="rId145"/>
                <a:stretch>
                  <a:fillRect/>
                </a:stretch>
              </p:blipFill>
              <p:spPr>
                <a:xfrm>
                  <a:off x="2762466" y="4878261"/>
                  <a:ext cx="133200" cy="24804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124" name="Ink 123">
                  <a:extLst>
                    <a:ext uri="{FF2B5EF4-FFF2-40B4-BE49-F238E27FC236}">
                      <a16:creationId xmlns:a16="http://schemas.microsoft.com/office/drawing/2014/main" id="{DDDE4544-A886-4141-A6DC-FA735F42C9F5}"/>
                    </a:ext>
                  </a:extLst>
                </p14:cNvPr>
                <p14:cNvContentPartPr/>
                <p14:nvPr/>
              </p14:nvContentPartPr>
              <p14:xfrm>
                <a:off x="2800626" y="4760901"/>
                <a:ext cx="81000" cy="73800"/>
              </p14:xfrm>
            </p:contentPart>
          </mc:Choice>
          <mc:Fallback xmlns="">
            <p:pic>
              <p:nvPicPr>
                <p:cNvPr id="124" name="Ink 123">
                  <a:extLst>
                    <a:ext uri="{FF2B5EF4-FFF2-40B4-BE49-F238E27FC236}">
                      <a16:creationId xmlns:a16="http://schemas.microsoft.com/office/drawing/2014/main" id="{DDDE4544-A886-4141-A6DC-FA735F42C9F5}"/>
                    </a:ext>
                  </a:extLst>
                </p:cNvPr>
                <p:cNvPicPr/>
                <p:nvPr/>
              </p:nvPicPr>
              <p:blipFill>
                <a:blip r:embed="rId147"/>
                <a:stretch>
                  <a:fillRect/>
                </a:stretch>
              </p:blipFill>
              <p:spPr>
                <a:xfrm>
                  <a:off x="2791626" y="4751901"/>
                  <a:ext cx="98640" cy="9144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126" name="Ink 125">
                  <a:extLst>
                    <a:ext uri="{FF2B5EF4-FFF2-40B4-BE49-F238E27FC236}">
                      <a16:creationId xmlns:a16="http://schemas.microsoft.com/office/drawing/2014/main" id="{5938CE58-EE7E-4266-BFC0-FD6DB17D36FD}"/>
                    </a:ext>
                  </a:extLst>
                </p14:cNvPr>
                <p14:cNvContentPartPr/>
                <p14:nvPr/>
              </p14:nvContentPartPr>
              <p14:xfrm>
                <a:off x="3030306" y="4744701"/>
                <a:ext cx="75240" cy="187560"/>
              </p14:xfrm>
            </p:contentPart>
          </mc:Choice>
          <mc:Fallback xmlns="">
            <p:pic>
              <p:nvPicPr>
                <p:cNvPr id="126" name="Ink 125">
                  <a:extLst>
                    <a:ext uri="{FF2B5EF4-FFF2-40B4-BE49-F238E27FC236}">
                      <a16:creationId xmlns:a16="http://schemas.microsoft.com/office/drawing/2014/main" id="{5938CE58-EE7E-4266-BFC0-FD6DB17D36FD}"/>
                    </a:ext>
                  </a:extLst>
                </p:cNvPr>
                <p:cNvPicPr/>
                <p:nvPr/>
              </p:nvPicPr>
              <p:blipFill>
                <a:blip r:embed="rId149"/>
                <a:stretch>
                  <a:fillRect/>
                </a:stretch>
              </p:blipFill>
              <p:spPr>
                <a:xfrm>
                  <a:off x="3021666" y="4735701"/>
                  <a:ext cx="92880" cy="20520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127" name="Ink 126">
                  <a:extLst>
                    <a:ext uri="{FF2B5EF4-FFF2-40B4-BE49-F238E27FC236}">
                      <a16:creationId xmlns:a16="http://schemas.microsoft.com/office/drawing/2014/main" id="{35D5A42D-707F-43B4-8C0E-6EFB1811887E}"/>
                    </a:ext>
                  </a:extLst>
                </p14:cNvPr>
                <p14:cNvContentPartPr/>
                <p14:nvPr/>
              </p14:nvContentPartPr>
              <p14:xfrm>
                <a:off x="3152346" y="4823901"/>
                <a:ext cx="77760" cy="74520"/>
              </p14:xfrm>
            </p:contentPart>
          </mc:Choice>
          <mc:Fallback xmlns="">
            <p:pic>
              <p:nvPicPr>
                <p:cNvPr id="127" name="Ink 126">
                  <a:extLst>
                    <a:ext uri="{FF2B5EF4-FFF2-40B4-BE49-F238E27FC236}">
                      <a16:creationId xmlns:a16="http://schemas.microsoft.com/office/drawing/2014/main" id="{35D5A42D-707F-43B4-8C0E-6EFB1811887E}"/>
                    </a:ext>
                  </a:extLst>
                </p:cNvPr>
                <p:cNvPicPr/>
                <p:nvPr/>
              </p:nvPicPr>
              <p:blipFill>
                <a:blip r:embed="rId151"/>
                <a:stretch>
                  <a:fillRect/>
                </a:stretch>
              </p:blipFill>
              <p:spPr>
                <a:xfrm>
                  <a:off x="3143706" y="4815261"/>
                  <a:ext cx="95400" cy="9216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128" name="Ink 127">
                  <a:extLst>
                    <a:ext uri="{FF2B5EF4-FFF2-40B4-BE49-F238E27FC236}">
                      <a16:creationId xmlns:a16="http://schemas.microsoft.com/office/drawing/2014/main" id="{4633BF8E-1815-4E33-B3D8-994FD09E84CD}"/>
                    </a:ext>
                  </a:extLst>
                </p14:cNvPr>
                <p14:cNvContentPartPr/>
                <p14:nvPr/>
              </p14:nvContentPartPr>
              <p14:xfrm>
                <a:off x="3278706" y="4839381"/>
                <a:ext cx="84960" cy="16920"/>
              </p14:xfrm>
            </p:contentPart>
          </mc:Choice>
          <mc:Fallback xmlns="">
            <p:pic>
              <p:nvPicPr>
                <p:cNvPr id="128" name="Ink 127">
                  <a:extLst>
                    <a:ext uri="{FF2B5EF4-FFF2-40B4-BE49-F238E27FC236}">
                      <a16:creationId xmlns:a16="http://schemas.microsoft.com/office/drawing/2014/main" id="{4633BF8E-1815-4E33-B3D8-994FD09E84CD}"/>
                    </a:ext>
                  </a:extLst>
                </p:cNvPr>
                <p:cNvPicPr/>
                <p:nvPr/>
              </p:nvPicPr>
              <p:blipFill>
                <a:blip r:embed="rId153"/>
                <a:stretch>
                  <a:fillRect/>
                </a:stretch>
              </p:blipFill>
              <p:spPr>
                <a:xfrm>
                  <a:off x="3270066" y="4830741"/>
                  <a:ext cx="102600" cy="3456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129" name="Ink 128">
                  <a:extLst>
                    <a:ext uri="{FF2B5EF4-FFF2-40B4-BE49-F238E27FC236}">
                      <a16:creationId xmlns:a16="http://schemas.microsoft.com/office/drawing/2014/main" id="{FBA06C99-6852-4055-BEFF-0A61547805A6}"/>
                    </a:ext>
                  </a:extLst>
                </p14:cNvPr>
                <p14:cNvContentPartPr/>
                <p14:nvPr/>
              </p14:nvContentPartPr>
              <p14:xfrm>
                <a:off x="3420546" y="4760901"/>
                <a:ext cx="360" cy="110520"/>
              </p14:xfrm>
            </p:contentPart>
          </mc:Choice>
          <mc:Fallback xmlns="">
            <p:pic>
              <p:nvPicPr>
                <p:cNvPr id="129" name="Ink 128">
                  <a:extLst>
                    <a:ext uri="{FF2B5EF4-FFF2-40B4-BE49-F238E27FC236}">
                      <a16:creationId xmlns:a16="http://schemas.microsoft.com/office/drawing/2014/main" id="{FBA06C99-6852-4055-BEFF-0A61547805A6}"/>
                    </a:ext>
                  </a:extLst>
                </p:cNvPr>
                <p:cNvPicPr/>
                <p:nvPr/>
              </p:nvPicPr>
              <p:blipFill>
                <a:blip r:embed="rId155"/>
                <a:stretch>
                  <a:fillRect/>
                </a:stretch>
              </p:blipFill>
              <p:spPr>
                <a:xfrm>
                  <a:off x="3411906" y="4751901"/>
                  <a:ext cx="18000" cy="12816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130" name="Ink 129">
                  <a:extLst>
                    <a:ext uri="{FF2B5EF4-FFF2-40B4-BE49-F238E27FC236}">
                      <a16:creationId xmlns:a16="http://schemas.microsoft.com/office/drawing/2014/main" id="{0305BCB1-143C-4BFB-A62B-3870CEE35C4D}"/>
                    </a:ext>
                  </a:extLst>
                </p14:cNvPr>
                <p14:cNvContentPartPr/>
                <p14:nvPr/>
              </p14:nvContentPartPr>
              <p14:xfrm>
                <a:off x="3483906" y="4650381"/>
                <a:ext cx="132840" cy="242280"/>
              </p14:xfrm>
            </p:contentPart>
          </mc:Choice>
          <mc:Fallback xmlns="">
            <p:pic>
              <p:nvPicPr>
                <p:cNvPr id="130" name="Ink 129">
                  <a:extLst>
                    <a:ext uri="{FF2B5EF4-FFF2-40B4-BE49-F238E27FC236}">
                      <a16:creationId xmlns:a16="http://schemas.microsoft.com/office/drawing/2014/main" id="{0305BCB1-143C-4BFB-A62B-3870CEE35C4D}"/>
                    </a:ext>
                  </a:extLst>
                </p:cNvPr>
                <p:cNvPicPr/>
                <p:nvPr/>
              </p:nvPicPr>
              <p:blipFill>
                <a:blip r:embed="rId157"/>
                <a:stretch>
                  <a:fillRect/>
                </a:stretch>
              </p:blipFill>
              <p:spPr>
                <a:xfrm>
                  <a:off x="3474906" y="4641741"/>
                  <a:ext cx="150480" cy="259920"/>
                </a:xfrm>
                <a:prstGeom prst="rect">
                  <a:avLst/>
                </a:prstGeom>
              </p:spPr>
            </p:pic>
          </mc:Fallback>
        </mc:AlternateContent>
      </p:grpSp>
      <p:grpSp>
        <p:nvGrpSpPr>
          <p:cNvPr id="151" name="Group 150">
            <a:extLst>
              <a:ext uri="{FF2B5EF4-FFF2-40B4-BE49-F238E27FC236}">
                <a16:creationId xmlns:a16="http://schemas.microsoft.com/office/drawing/2014/main" id="{A3D1D65F-9247-4868-A60C-B0FE3884291D}"/>
              </a:ext>
            </a:extLst>
          </p:cNvPr>
          <p:cNvGrpSpPr/>
          <p:nvPr/>
        </p:nvGrpSpPr>
        <p:grpSpPr>
          <a:xfrm>
            <a:off x="3913026" y="4292541"/>
            <a:ext cx="2529360" cy="569520"/>
            <a:chOff x="3913026" y="4292541"/>
            <a:chExt cx="2529360" cy="569520"/>
          </a:xfrm>
        </p:grpSpPr>
        <mc:AlternateContent xmlns:mc="http://schemas.openxmlformats.org/markup-compatibility/2006" xmlns:p14="http://schemas.microsoft.com/office/powerpoint/2010/main">
          <mc:Choice Requires="p14">
            <p:contentPart p14:bwMode="auto" r:id="rId158">
              <p14:nvContentPartPr>
                <p14:cNvPr id="132" name="Ink 131">
                  <a:extLst>
                    <a:ext uri="{FF2B5EF4-FFF2-40B4-BE49-F238E27FC236}">
                      <a16:creationId xmlns:a16="http://schemas.microsoft.com/office/drawing/2014/main" id="{8DD0CE3B-5DD2-4E0D-8C0C-260BD2F94927}"/>
                    </a:ext>
                  </a:extLst>
                </p14:cNvPr>
                <p14:cNvContentPartPr/>
                <p14:nvPr/>
              </p14:nvContentPartPr>
              <p14:xfrm>
                <a:off x="3913026" y="4396221"/>
                <a:ext cx="169920" cy="374400"/>
              </p14:xfrm>
            </p:contentPart>
          </mc:Choice>
          <mc:Fallback xmlns="">
            <p:pic>
              <p:nvPicPr>
                <p:cNvPr id="132" name="Ink 131">
                  <a:extLst>
                    <a:ext uri="{FF2B5EF4-FFF2-40B4-BE49-F238E27FC236}">
                      <a16:creationId xmlns:a16="http://schemas.microsoft.com/office/drawing/2014/main" id="{8DD0CE3B-5DD2-4E0D-8C0C-260BD2F94927}"/>
                    </a:ext>
                  </a:extLst>
                </p:cNvPr>
                <p:cNvPicPr/>
                <p:nvPr/>
              </p:nvPicPr>
              <p:blipFill>
                <a:blip r:embed="rId159"/>
                <a:stretch>
                  <a:fillRect/>
                </a:stretch>
              </p:blipFill>
              <p:spPr>
                <a:xfrm>
                  <a:off x="3904026" y="4387221"/>
                  <a:ext cx="187560" cy="39204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133" name="Ink 132">
                  <a:extLst>
                    <a:ext uri="{FF2B5EF4-FFF2-40B4-BE49-F238E27FC236}">
                      <a16:creationId xmlns:a16="http://schemas.microsoft.com/office/drawing/2014/main" id="{54486BC2-D728-49B1-A356-921F3C88F58A}"/>
                    </a:ext>
                  </a:extLst>
                </p14:cNvPr>
                <p14:cNvContentPartPr/>
                <p14:nvPr/>
              </p14:nvContentPartPr>
              <p14:xfrm>
                <a:off x="4144866" y="4543461"/>
                <a:ext cx="180720" cy="318600"/>
              </p14:xfrm>
            </p:contentPart>
          </mc:Choice>
          <mc:Fallback xmlns="">
            <p:pic>
              <p:nvPicPr>
                <p:cNvPr id="133" name="Ink 132">
                  <a:extLst>
                    <a:ext uri="{FF2B5EF4-FFF2-40B4-BE49-F238E27FC236}">
                      <a16:creationId xmlns:a16="http://schemas.microsoft.com/office/drawing/2014/main" id="{54486BC2-D728-49B1-A356-921F3C88F58A}"/>
                    </a:ext>
                  </a:extLst>
                </p:cNvPr>
                <p:cNvPicPr/>
                <p:nvPr/>
              </p:nvPicPr>
              <p:blipFill>
                <a:blip r:embed="rId161"/>
                <a:stretch>
                  <a:fillRect/>
                </a:stretch>
              </p:blipFill>
              <p:spPr>
                <a:xfrm>
                  <a:off x="4135866" y="4534821"/>
                  <a:ext cx="198360" cy="33624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134" name="Ink 133">
                  <a:extLst>
                    <a:ext uri="{FF2B5EF4-FFF2-40B4-BE49-F238E27FC236}">
                      <a16:creationId xmlns:a16="http://schemas.microsoft.com/office/drawing/2014/main" id="{26659C17-42FC-4E3A-AD2A-2E7A7F3D8111}"/>
                    </a:ext>
                  </a:extLst>
                </p14:cNvPr>
                <p14:cNvContentPartPr/>
                <p14:nvPr/>
              </p14:nvContentPartPr>
              <p14:xfrm>
                <a:off x="4213626" y="4350861"/>
                <a:ext cx="96480" cy="123840"/>
              </p14:xfrm>
            </p:contentPart>
          </mc:Choice>
          <mc:Fallback xmlns="">
            <p:pic>
              <p:nvPicPr>
                <p:cNvPr id="134" name="Ink 133">
                  <a:extLst>
                    <a:ext uri="{FF2B5EF4-FFF2-40B4-BE49-F238E27FC236}">
                      <a16:creationId xmlns:a16="http://schemas.microsoft.com/office/drawing/2014/main" id="{26659C17-42FC-4E3A-AD2A-2E7A7F3D8111}"/>
                    </a:ext>
                  </a:extLst>
                </p:cNvPr>
                <p:cNvPicPr/>
                <p:nvPr/>
              </p:nvPicPr>
              <p:blipFill>
                <a:blip r:embed="rId163"/>
                <a:stretch>
                  <a:fillRect/>
                </a:stretch>
              </p:blipFill>
              <p:spPr>
                <a:xfrm>
                  <a:off x="4204626" y="4341861"/>
                  <a:ext cx="11412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136" name="Ink 135">
                  <a:extLst>
                    <a:ext uri="{FF2B5EF4-FFF2-40B4-BE49-F238E27FC236}">
                      <a16:creationId xmlns:a16="http://schemas.microsoft.com/office/drawing/2014/main" id="{06195387-21B1-4FE1-B8B0-7B92A00F95DD}"/>
                    </a:ext>
                  </a:extLst>
                </p14:cNvPr>
                <p14:cNvContentPartPr/>
                <p14:nvPr/>
              </p14:nvContentPartPr>
              <p14:xfrm>
                <a:off x="4482906" y="4382541"/>
                <a:ext cx="51120" cy="221040"/>
              </p14:xfrm>
            </p:contentPart>
          </mc:Choice>
          <mc:Fallback xmlns="">
            <p:pic>
              <p:nvPicPr>
                <p:cNvPr id="136" name="Ink 135">
                  <a:extLst>
                    <a:ext uri="{FF2B5EF4-FFF2-40B4-BE49-F238E27FC236}">
                      <a16:creationId xmlns:a16="http://schemas.microsoft.com/office/drawing/2014/main" id="{06195387-21B1-4FE1-B8B0-7B92A00F95DD}"/>
                    </a:ext>
                  </a:extLst>
                </p:cNvPr>
                <p:cNvPicPr/>
                <p:nvPr/>
              </p:nvPicPr>
              <p:blipFill>
                <a:blip r:embed="rId165"/>
                <a:stretch>
                  <a:fillRect/>
                </a:stretch>
              </p:blipFill>
              <p:spPr>
                <a:xfrm>
                  <a:off x="4473906" y="4373541"/>
                  <a:ext cx="68760" cy="23868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137" name="Ink 136">
                  <a:extLst>
                    <a:ext uri="{FF2B5EF4-FFF2-40B4-BE49-F238E27FC236}">
                      <a16:creationId xmlns:a16="http://schemas.microsoft.com/office/drawing/2014/main" id="{80CDBAC5-0156-4C15-B3AC-924351D1E45B}"/>
                    </a:ext>
                  </a:extLst>
                </p14:cNvPr>
                <p14:cNvContentPartPr/>
                <p14:nvPr/>
              </p14:nvContentPartPr>
              <p14:xfrm>
                <a:off x="4571466" y="4476501"/>
                <a:ext cx="80640" cy="90000"/>
              </p14:xfrm>
            </p:contentPart>
          </mc:Choice>
          <mc:Fallback xmlns="">
            <p:pic>
              <p:nvPicPr>
                <p:cNvPr id="137" name="Ink 136">
                  <a:extLst>
                    <a:ext uri="{FF2B5EF4-FFF2-40B4-BE49-F238E27FC236}">
                      <a16:creationId xmlns:a16="http://schemas.microsoft.com/office/drawing/2014/main" id="{80CDBAC5-0156-4C15-B3AC-924351D1E45B}"/>
                    </a:ext>
                  </a:extLst>
                </p:cNvPr>
                <p:cNvPicPr/>
                <p:nvPr/>
              </p:nvPicPr>
              <p:blipFill>
                <a:blip r:embed="rId167"/>
                <a:stretch>
                  <a:fillRect/>
                </a:stretch>
              </p:blipFill>
              <p:spPr>
                <a:xfrm>
                  <a:off x="4562826" y="4467861"/>
                  <a:ext cx="98280" cy="10764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38" name="Ink 137">
                  <a:extLst>
                    <a:ext uri="{FF2B5EF4-FFF2-40B4-BE49-F238E27FC236}">
                      <a16:creationId xmlns:a16="http://schemas.microsoft.com/office/drawing/2014/main" id="{F6C80DE6-779B-49E7-A5BC-BCE9FA0B5FCD}"/>
                    </a:ext>
                  </a:extLst>
                </p14:cNvPr>
                <p14:cNvContentPartPr/>
                <p14:nvPr/>
              </p14:nvContentPartPr>
              <p14:xfrm>
                <a:off x="4729146" y="4477221"/>
                <a:ext cx="74880" cy="24480"/>
              </p14:xfrm>
            </p:contentPart>
          </mc:Choice>
          <mc:Fallback xmlns="">
            <p:pic>
              <p:nvPicPr>
                <p:cNvPr id="138" name="Ink 137">
                  <a:extLst>
                    <a:ext uri="{FF2B5EF4-FFF2-40B4-BE49-F238E27FC236}">
                      <a16:creationId xmlns:a16="http://schemas.microsoft.com/office/drawing/2014/main" id="{F6C80DE6-779B-49E7-A5BC-BCE9FA0B5FCD}"/>
                    </a:ext>
                  </a:extLst>
                </p:cNvPr>
                <p:cNvPicPr/>
                <p:nvPr/>
              </p:nvPicPr>
              <p:blipFill>
                <a:blip r:embed="rId169"/>
                <a:stretch>
                  <a:fillRect/>
                </a:stretch>
              </p:blipFill>
              <p:spPr>
                <a:xfrm>
                  <a:off x="4720146" y="4468221"/>
                  <a:ext cx="92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39" name="Ink 138">
                  <a:extLst>
                    <a:ext uri="{FF2B5EF4-FFF2-40B4-BE49-F238E27FC236}">
                      <a16:creationId xmlns:a16="http://schemas.microsoft.com/office/drawing/2014/main" id="{D8670F6D-C0D1-4D15-BE8E-5A97B2840C28}"/>
                    </a:ext>
                  </a:extLst>
                </p14:cNvPr>
                <p14:cNvContentPartPr/>
                <p14:nvPr/>
              </p14:nvContentPartPr>
              <p14:xfrm>
                <a:off x="4839306" y="4398021"/>
                <a:ext cx="360" cy="139680"/>
              </p14:xfrm>
            </p:contentPart>
          </mc:Choice>
          <mc:Fallback xmlns="">
            <p:pic>
              <p:nvPicPr>
                <p:cNvPr id="139" name="Ink 138">
                  <a:extLst>
                    <a:ext uri="{FF2B5EF4-FFF2-40B4-BE49-F238E27FC236}">
                      <a16:creationId xmlns:a16="http://schemas.microsoft.com/office/drawing/2014/main" id="{D8670F6D-C0D1-4D15-BE8E-5A97B2840C28}"/>
                    </a:ext>
                  </a:extLst>
                </p:cNvPr>
                <p:cNvPicPr/>
                <p:nvPr/>
              </p:nvPicPr>
              <p:blipFill>
                <a:blip r:embed="rId171"/>
                <a:stretch>
                  <a:fillRect/>
                </a:stretch>
              </p:blipFill>
              <p:spPr>
                <a:xfrm>
                  <a:off x="4830666" y="4389021"/>
                  <a:ext cx="18000" cy="15732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40" name="Ink 139">
                  <a:extLst>
                    <a:ext uri="{FF2B5EF4-FFF2-40B4-BE49-F238E27FC236}">
                      <a16:creationId xmlns:a16="http://schemas.microsoft.com/office/drawing/2014/main" id="{5C099743-D05D-47AF-ACEF-1486A481F579}"/>
                    </a:ext>
                  </a:extLst>
                </p14:cNvPr>
                <p14:cNvContentPartPr/>
                <p14:nvPr/>
              </p14:nvContentPartPr>
              <p14:xfrm>
                <a:off x="4902306" y="4303701"/>
                <a:ext cx="112680" cy="258840"/>
              </p14:xfrm>
            </p:contentPart>
          </mc:Choice>
          <mc:Fallback xmlns="">
            <p:pic>
              <p:nvPicPr>
                <p:cNvPr id="140" name="Ink 139">
                  <a:extLst>
                    <a:ext uri="{FF2B5EF4-FFF2-40B4-BE49-F238E27FC236}">
                      <a16:creationId xmlns:a16="http://schemas.microsoft.com/office/drawing/2014/main" id="{5C099743-D05D-47AF-ACEF-1486A481F579}"/>
                    </a:ext>
                  </a:extLst>
                </p:cNvPr>
                <p:cNvPicPr/>
                <p:nvPr/>
              </p:nvPicPr>
              <p:blipFill>
                <a:blip r:embed="rId173"/>
                <a:stretch>
                  <a:fillRect/>
                </a:stretch>
              </p:blipFill>
              <p:spPr>
                <a:xfrm>
                  <a:off x="4893666" y="4295061"/>
                  <a:ext cx="130320" cy="27648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41" name="Ink 140">
                  <a:extLst>
                    <a:ext uri="{FF2B5EF4-FFF2-40B4-BE49-F238E27FC236}">
                      <a16:creationId xmlns:a16="http://schemas.microsoft.com/office/drawing/2014/main" id="{09136ED2-B86A-4E8E-A062-EF354BED6B6D}"/>
                    </a:ext>
                  </a:extLst>
                </p14:cNvPr>
                <p14:cNvContentPartPr/>
                <p14:nvPr/>
              </p14:nvContentPartPr>
              <p14:xfrm>
                <a:off x="5185986" y="4566141"/>
                <a:ext cx="149040" cy="12600"/>
              </p14:xfrm>
            </p:contentPart>
          </mc:Choice>
          <mc:Fallback xmlns="">
            <p:pic>
              <p:nvPicPr>
                <p:cNvPr id="141" name="Ink 140">
                  <a:extLst>
                    <a:ext uri="{FF2B5EF4-FFF2-40B4-BE49-F238E27FC236}">
                      <a16:creationId xmlns:a16="http://schemas.microsoft.com/office/drawing/2014/main" id="{09136ED2-B86A-4E8E-A062-EF354BED6B6D}"/>
                    </a:ext>
                  </a:extLst>
                </p:cNvPr>
                <p:cNvPicPr/>
                <p:nvPr/>
              </p:nvPicPr>
              <p:blipFill>
                <a:blip r:embed="rId175"/>
                <a:stretch>
                  <a:fillRect/>
                </a:stretch>
              </p:blipFill>
              <p:spPr>
                <a:xfrm>
                  <a:off x="5177346" y="4557141"/>
                  <a:ext cx="1666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42" name="Ink 141">
                  <a:extLst>
                    <a:ext uri="{FF2B5EF4-FFF2-40B4-BE49-F238E27FC236}">
                      <a16:creationId xmlns:a16="http://schemas.microsoft.com/office/drawing/2014/main" id="{1F75326E-CB53-4B55-A687-C6EEB2BDA4A0}"/>
                    </a:ext>
                  </a:extLst>
                </p14:cNvPr>
                <p14:cNvContentPartPr/>
                <p14:nvPr/>
              </p14:nvContentPartPr>
              <p14:xfrm>
                <a:off x="5517546" y="4445541"/>
                <a:ext cx="129240" cy="280800"/>
              </p14:xfrm>
            </p:contentPart>
          </mc:Choice>
          <mc:Fallback xmlns="">
            <p:pic>
              <p:nvPicPr>
                <p:cNvPr id="142" name="Ink 141">
                  <a:extLst>
                    <a:ext uri="{FF2B5EF4-FFF2-40B4-BE49-F238E27FC236}">
                      <a16:creationId xmlns:a16="http://schemas.microsoft.com/office/drawing/2014/main" id="{1F75326E-CB53-4B55-A687-C6EEB2BDA4A0}"/>
                    </a:ext>
                  </a:extLst>
                </p:cNvPr>
                <p:cNvPicPr/>
                <p:nvPr/>
              </p:nvPicPr>
              <p:blipFill>
                <a:blip r:embed="rId177"/>
                <a:stretch>
                  <a:fillRect/>
                </a:stretch>
              </p:blipFill>
              <p:spPr>
                <a:xfrm>
                  <a:off x="5508546" y="4436901"/>
                  <a:ext cx="146880" cy="29844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43" name="Ink 142">
                  <a:extLst>
                    <a:ext uri="{FF2B5EF4-FFF2-40B4-BE49-F238E27FC236}">
                      <a16:creationId xmlns:a16="http://schemas.microsoft.com/office/drawing/2014/main" id="{4D82A569-469C-45B9-A8EF-8874CA299424}"/>
                    </a:ext>
                  </a:extLst>
                </p14:cNvPr>
                <p14:cNvContentPartPr/>
                <p14:nvPr/>
              </p14:nvContentPartPr>
              <p14:xfrm>
                <a:off x="5734986" y="4587381"/>
                <a:ext cx="24840" cy="132480"/>
              </p14:xfrm>
            </p:contentPart>
          </mc:Choice>
          <mc:Fallback xmlns="">
            <p:pic>
              <p:nvPicPr>
                <p:cNvPr id="143" name="Ink 142">
                  <a:extLst>
                    <a:ext uri="{FF2B5EF4-FFF2-40B4-BE49-F238E27FC236}">
                      <a16:creationId xmlns:a16="http://schemas.microsoft.com/office/drawing/2014/main" id="{4D82A569-469C-45B9-A8EF-8874CA299424}"/>
                    </a:ext>
                  </a:extLst>
                </p:cNvPr>
                <p:cNvPicPr/>
                <p:nvPr/>
              </p:nvPicPr>
              <p:blipFill>
                <a:blip r:embed="rId179"/>
                <a:stretch>
                  <a:fillRect/>
                </a:stretch>
              </p:blipFill>
              <p:spPr>
                <a:xfrm>
                  <a:off x="5725986" y="4578381"/>
                  <a:ext cx="42480" cy="15012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44" name="Ink 143">
                  <a:extLst>
                    <a:ext uri="{FF2B5EF4-FFF2-40B4-BE49-F238E27FC236}">
                      <a16:creationId xmlns:a16="http://schemas.microsoft.com/office/drawing/2014/main" id="{8DFC09CC-B369-4170-846B-9AE9BB5490CA}"/>
                    </a:ext>
                  </a:extLst>
                </p14:cNvPr>
                <p14:cNvContentPartPr/>
                <p14:nvPr/>
              </p14:nvContentPartPr>
              <p14:xfrm>
                <a:off x="5769546" y="4508541"/>
                <a:ext cx="360" cy="360"/>
              </p14:xfrm>
            </p:contentPart>
          </mc:Choice>
          <mc:Fallback xmlns="">
            <p:pic>
              <p:nvPicPr>
                <p:cNvPr id="144" name="Ink 143">
                  <a:extLst>
                    <a:ext uri="{FF2B5EF4-FFF2-40B4-BE49-F238E27FC236}">
                      <a16:creationId xmlns:a16="http://schemas.microsoft.com/office/drawing/2014/main" id="{8DFC09CC-B369-4170-846B-9AE9BB5490CA}"/>
                    </a:ext>
                  </a:extLst>
                </p:cNvPr>
                <p:cNvPicPr/>
                <p:nvPr/>
              </p:nvPicPr>
              <p:blipFill>
                <a:blip r:embed="rId47"/>
                <a:stretch>
                  <a:fillRect/>
                </a:stretch>
              </p:blipFill>
              <p:spPr>
                <a:xfrm>
                  <a:off x="5760546" y="4499901"/>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81">
              <p14:nvContentPartPr>
                <p14:cNvPr id="145" name="Ink 144">
                  <a:extLst>
                    <a:ext uri="{FF2B5EF4-FFF2-40B4-BE49-F238E27FC236}">
                      <a16:creationId xmlns:a16="http://schemas.microsoft.com/office/drawing/2014/main" id="{9166F2A2-DDF6-409F-AF62-14CA3ABFF4CF}"/>
                    </a:ext>
                  </a:extLst>
                </p14:cNvPr>
                <p14:cNvContentPartPr/>
                <p14:nvPr/>
              </p14:nvContentPartPr>
              <p14:xfrm>
                <a:off x="5848746" y="4382541"/>
                <a:ext cx="118440" cy="354600"/>
              </p14:xfrm>
            </p:contentPart>
          </mc:Choice>
          <mc:Fallback xmlns="">
            <p:pic>
              <p:nvPicPr>
                <p:cNvPr id="145" name="Ink 144">
                  <a:extLst>
                    <a:ext uri="{FF2B5EF4-FFF2-40B4-BE49-F238E27FC236}">
                      <a16:creationId xmlns:a16="http://schemas.microsoft.com/office/drawing/2014/main" id="{9166F2A2-DDF6-409F-AF62-14CA3ABFF4CF}"/>
                    </a:ext>
                  </a:extLst>
                </p:cNvPr>
                <p:cNvPicPr/>
                <p:nvPr/>
              </p:nvPicPr>
              <p:blipFill>
                <a:blip r:embed="rId182"/>
                <a:stretch>
                  <a:fillRect/>
                </a:stretch>
              </p:blipFill>
              <p:spPr>
                <a:xfrm>
                  <a:off x="5839746" y="4373541"/>
                  <a:ext cx="136080" cy="372240"/>
                </a:xfrm>
                <a:prstGeom prst="rect">
                  <a:avLst/>
                </a:prstGeom>
              </p:spPr>
            </p:pic>
          </mc:Fallback>
        </mc:AlternateContent>
        <mc:AlternateContent xmlns:mc="http://schemas.openxmlformats.org/markup-compatibility/2006" xmlns:p14="http://schemas.microsoft.com/office/powerpoint/2010/main">
          <mc:Choice Requires="p14">
            <p:contentPart p14:bwMode="auto" r:id="rId183">
              <p14:nvContentPartPr>
                <p14:cNvPr id="146" name="Ink 145">
                  <a:extLst>
                    <a:ext uri="{FF2B5EF4-FFF2-40B4-BE49-F238E27FC236}">
                      <a16:creationId xmlns:a16="http://schemas.microsoft.com/office/drawing/2014/main" id="{04E0F428-9895-448A-AF05-78E77562161B}"/>
                    </a:ext>
                  </a:extLst>
                </p14:cNvPr>
                <p14:cNvContentPartPr/>
                <p14:nvPr/>
              </p14:nvContentPartPr>
              <p14:xfrm>
                <a:off x="5953866" y="4292541"/>
                <a:ext cx="190080" cy="134640"/>
              </p14:xfrm>
            </p:contentPart>
          </mc:Choice>
          <mc:Fallback xmlns="">
            <p:pic>
              <p:nvPicPr>
                <p:cNvPr id="146" name="Ink 145">
                  <a:extLst>
                    <a:ext uri="{FF2B5EF4-FFF2-40B4-BE49-F238E27FC236}">
                      <a16:creationId xmlns:a16="http://schemas.microsoft.com/office/drawing/2014/main" id="{04E0F428-9895-448A-AF05-78E77562161B}"/>
                    </a:ext>
                  </a:extLst>
                </p:cNvPr>
                <p:cNvPicPr/>
                <p:nvPr/>
              </p:nvPicPr>
              <p:blipFill>
                <a:blip r:embed="rId184"/>
                <a:stretch>
                  <a:fillRect/>
                </a:stretch>
              </p:blipFill>
              <p:spPr>
                <a:xfrm>
                  <a:off x="5944866" y="4283541"/>
                  <a:ext cx="207720" cy="152280"/>
                </a:xfrm>
                <a:prstGeom prst="rect">
                  <a:avLst/>
                </a:prstGeom>
              </p:spPr>
            </p:pic>
          </mc:Fallback>
        </mc:AlternateContent>
        <mc:AlternateContent xmlns:mc="http://schemas.openxmlformats.org/markup-compatibility/2006" xmlns:p14="http://schemas.microsoft.com/office/powerpoint/2010/main">
          <mc:Choice Requires="p14">
            <p:contentPart p14:bwMode="auto" r:id="rId185">
              <p14:nvContentPartPr>
                <p14:cNvPr id="147" name="Ink 146">
                  <a:extLst>
                    <a:ext uri="{FF2B5EF4-FFF2-40B4-BE49-F238E27FC236}">
                      <a16:creationId xmlns:a16="http://schemas.microsoft.com/office/drawing/2014/main" id="{2097BE01-39B7-4E97-B78B-40B9760EC9F4}"/>
                    </a:ext>
                  </a:extLst>
                </p14:cNvPr>
                <p14:cNvContentPartPr/>
                <p14:nvPr/>
              </p14:nvContentPartPr>
              <p14:xfrm>
                <a:off x="6283266" y="4571181"/>
                <a:ext cx="121320" cy="12960"/>
              </p14:xfrm>
            </p:contentPart>
          </mc:Choice>
          <mc:Fallback xmlns="">
            <p:pic>
              <p:nvPicPr>
                <p:cNvPr id="147" name="Ink 146">
                  <a:extLst>
                    <a:ext uri="{FF2B5EF4-FFF2-40B4-BE49-F238E27FC236}">
                      <a16:creationId xmlns:a16="http://schemas.microsoft.com/office/drawing/2014/main" id="{2097BE01-39B7-4E97-B78B-40B9760EC9F4}"/>
                    </a:ext>
                  </a:extLst>
                </p:cNvPr>
                <p:cNvPicPr/>
                <p:nvPr/>
              </p:nvPicPr>
              <p:blipFill>
                <a:blip r:embed="rId186"/>
                <a:stretch>
                  <a:fillRect/>
                </a:stretch>
              </p:blipFill>
              <p:spPr>
                <a:xfrm>
                  <a:off x="6274266" y="4562541"/>
                  <a:ext cx="138960"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187">
              <p14:nvContentPartPr>
                <p14:cNvPr id="148" name="Ink 147">
                  <a:extLst>
                    <a:ext uri="{FF2B5EF4-FFF2-40B4-BE49-F238E27FC236}">
                      <a16:creationId xmlns:a16="http://schemas.microsoft.com/office/drawing/2014/main" id="{69E10F3C-BBB7-4712-9328-95CA20010A52}"/>
                    </a:ext>
                  </a:extLst>
                </p14:cNvPr>
                <p14:cNvContentPartPr/>
                <p14:nvPr/>
              </p14:nvContentPartPr>
              <p14:xfrm>
                <a:off x="6258786" y="4644261"/>
                <a:ext cx="183600" cy="6840"/>
              </p14:xfrm>
            </p:contentPart>
          </mc:Choice>
          <mc:Fallback xmlns="">
            <p:pic>
              <p:nvPicPr>
                <p:cNvPr id="148" name="Ink 147">
                  <a:extLst>
                    <a:ext uri="{FF2B5EF4-FFF2-40B4-BE49-F238E27FC236}">
                      <a16:creationId xmlns:a16="http://schemas.microsoft.com/office/drawing/2014/main" id="{69E10F3C-BBB7-4712-9328-95CA20010A52}"/>
                    </a:ext>
                  </a:extLst>
                </p:cNvPr>
                <p:cNvPicPr/>
                <p:nvPr/>
              </p:nvPicPr>
              <p:blipFill>
                <a:blip r:embed="rId188"/>
                <a:stretch>
                  <a:fillRect/>
                </a:stretch>
              </p:blipFill>
              <p:spPr>
                <a:xfrm>
                  <a:off x="6249786" y="4635261"/>
                  <a:ext cx="201240" cy="24480"/>
                </a:xfrm>
                <a:prstGeom prst="rect">
                  <a:avLst/>
                </a:prstGeom>
              </p:spPr>
            </p:pic>
          </mc:Fallback>
        </mc:AlternateContent>
      </p:grpSp>
      <p:grpSp>
        <p:nvGrpSpPr>
          <p:cNvPr id="167" name="Group 166">
            <a:extLst>
              <a:ext uri="{FF2B5EF4-FFF2-40B4-BE49-F238E27FC236}">
                <a16:creationId xmlns:a16="http://schemas.microsoft.com/office/drawing/2014/main" id="{BD4EFD07-DA2E-4C07-988E-A905CFD36D60}"/>
              </a:ext>
            </a:extLst>
          </p:cNvPr>
          <p:cNvGrpSpPr/>
          <p:nvPr/>
        </p:nvGrpSpPr>
        <p:grpSpPr>
          <a:xfrm>
            <a:off x="6850626" y="4272021"/>
            <a:ext cx="2196360" cy="597960"/>
            <a:chOff x="6850626" y="4272021"/>
            <a:chExt cx="2196360" cy="597960"/>
          </a:xfrm>
        </p:grpSpPr>
        <mc:AlternateContent xmlns:mc="http://schemas.openxmlformats.org/markup-compatibility/2006" xmlns:p14="http://schemas.microsoft.com/office/powerpoint/2010/main">
          <mc:Choice Requires="p14">
            <p:contentPart p14:bwMode="auto" r:id="rId189">
              <p14:nvContentPartPr>
                <p14:cNvPr id="152" name="Ink 151">
                  <a:extLst>
                    <a:ext uri="{FF2B5EF4-FFF2-40B4-BE49-F238E27FC236}">
                      <a16:creationId xmlns:a16="http://schemas.microsoft.com/office/drawing/2014/main" id="{65D30A40-984B-437D-A1EF-B51BF6519695}"/>
                    </a:ext>
                  </a:extLst>
                </p14:cNvPr>
                <p14:cNvContentPartPr/>
                <p14:nvPr/>
              </p14:nvContentPartPr>
              <p14:xfrm>
                <a:off x="6850626" y="4410981"/>
                <a:ext cx="183600" cy="302760"/>
              </p14:xfrm>
            </p:contentPart>
          </mc:Choice>
          <mc:Fallback xmlns="">
            <p:pic>
              <p:nvPicPr>
                <p:cNvPr id="152" name="Ink 151">
                  <a:extLst>
                    <a:ext uri="{FF2B5EF4-FFF2-40B4-BE49-F238E27FC236}">
                      <a16:creationId xmlns:a16="http://schemas.microsoft.com/office/drawing/2014/main" id="{65D30A40-984B-437D-A1EF-B51BF6519695}"/>
                    </a:ext>
                  </a:extLst>
                </p:cNvPr>
                <p:cNvPicPr/>
                <p:nvPr/>
              </p:nvPicPr>
              <p:blipFill>
                <a:blip r:embed="rId190"/>
                <a:stretch>
                  <a:fillRect/>
                </a:stretch>
              </p:blipFill>
              <p:spPr>
                <a:xfrm>
                  <a:off x="6841626" y="4402341"/>
                  <a:ext cx="201240" cy="320400"/>
                </a:xfrm>
                <a:prstGeom prst="rect">
                  <a:avLst/>
                </a:prstGeom>
              </p:spPr>
            </p:pic>
          </mc:Fallback>
        </mc:AlternateContent>
        <mc:AlternateContent xmlns:mc="http://schemas.openxmlformats.org/markup-compatibility/2006" xmlns:p14="http://schemas.microsoft.com/office/powerpoint/2010/main">
          <mc:Choice Requires="p14">
            <p:contentPart p14:bwMode="auto" r:id="rId191">
              <p14:nvContentPartPr>
                <p14:cNvPr id="153" name="Ink 152">
                  <a:extLst>
                    <a:ext uri="{FF2B5EF4-FFF2-40B4-BE49-F238E27FC236}">
                      <a16:creationId xmlns:a16="http://schemas.microsoft.com/office/drawing/2014/main" id="{30F51A49-B5FE-4177-B6E4-306A0D0D95DE}"/>
                    </a:ext>
                  </a:extLst>
                </p14:cNvPr>
                <p14:cNvContentPartPr/>
                <p14:nvPr/>
              </p14:nvContentPartPr>
              <p14:xfrm>
                <a:off x="7180386" y="4392261"/>
                <a:ext cx="160560" cy="332640"/>
              </p14:xfrm>
            </p:contentPart>
          </mc:Choice>
          <mc:Fallback xmlns="">
            <p:pic>
              <p:nvPicPr>
                <p:cNvPr id="153" name="Ink 152">
                  <a:extLst>
                    <a:ext uri="{FF2B5EF4-FFF2-40B4-BE49-F238E27FC236}">
                      <a16:creationId xmlns:a16="http://schemas.microsoft.com/office/drawing/2014/main" id="{30F51A49-B5FE-4177-B6E4-306A0D0D95DE}"/>
                    </a:ext>
                  </a:extLst>
                </p:cNvPr>
                <p:cNvPicPr/>
                <p:nvPr/>
              </p:nvPicPr>
              <p:blipFill>
                <a:blip r:embed="rId192"/>
                <a:stretch>
                  <a:fillRect/>
                </a:stretch>
              </p:blipFill>
              <p:spPr>
                <a:xfrm>
                  <a:off x="7171746" y="4383621"/>
                  <a:ext cx="178200" cy="350280"/>
                </a:xfrm>
                <a:prstGeom prst="rect">
                  <a:avLst/>
                </a:prstGeom>
              </p:spPr>
            </p:pic>
          </mc:Fallback>
        </mc:AlternateContent>
        <mc:AlternateContent xmlns:mc="http://schemas.openxmlformats.org/markup-compatibility/2006" xmlns:p14="http://schemas.microsoft.com/office/powerpoint/2010/main">
          <mc:Choice Requires="p14">
            <p:contentPart p14:bwMode="auto" r:id="rId193">
              <p14:nvContentPartPr>
                <p14:cNvPr id="155" name="Ink 154">
                  <a:extLst>
                    <a:ext uri="{FF2B5EF4-FFF2-40B4-BE49-F238E27FC236}">
                      <a16:creationId xmlns:a16="http://schemas.microsoft.com/office/drawing/2014/main" id="{EF47E073-07AB-4498-B67C-898AD687B484}"/>
                    </a:ext>
                  </a:extLst>
                </p14:cNvPr>
                <p14:cNvContentPartPr/>
                <p14:nvPr/>
              </p14:nvContentPartPr>
              <p14:xfrm>
                <a:off x="7487826" y="4534821"/>
                <a:ext cx="146160" cy="335160"/>
              </p14:xfrm>
            </p:contentPart>
          </mc:Choice>
          <mc:Fallback xmlns="">
            <p:pic>
              <p:nvPicPr>
                <p:cNvPr id="155" name="Ink 154">
                  <a:extLst>
                    <a:ext uri="{FF2B5EF4-FFF2-40B4-BE49-F238E27FC236}">
                      <a16:creationId xmlns:a16="http://schemas.microsoft.com/office/drawing/2014/main" id="{EF47E073-07AB-4498-B67C-898AD687B484}"/>
                    </a:ext>
                  </a:extLst>
                </p:cNvPr>
                <p:cNvPicPr/>
                <p:nvPr/>
              </p:nvPicPr>
              <p:blipFill>
                <a:blip r:embed="rId194"/>
                <a:stretch>
                  <a:fillRect/>
                </a:stretch>
              </p:blipFill>
              <p:spPr>
                <a:xfrm>
                  <a:off x="7479186" y="4525821"/>
                  <a:ext cx="163800" cy="352800"/>
                </a:xfrm>
                <a:prstGeom prst="rect">
                  <a:avLst/>
                </a:prstGeom>
              </p:spPr>
            </p:pic>
          </mc:Fallback>
        </mc:AlternateContent>
        <mc:AlternateContent xmlns:mc="http://schemas.openxmlformats.org/markup-compatibility/2006" xmlns:p14="http://schemas.microsoft.com/office/powerpoint/2010/main">
          <mc:Choice Requires="p14">
            <p:contentPart p14:bwMode="auto" r:id="rId195">
              <p14:nvContentPartPr>
                <p14:cNvPr id="156" name="Ink 155">
                  <a:extLst>
                    <a:ext uri="{FF2B5EF4-FFF2-40B4-BE49-F238E27FC236}">
                      <a16:creationId xmlns:a16="http://schemas.microsoft.com/office/drawing/2014/main" id="{053B76D9-B442-4148-BF1B-B30FB825E7CE}"/>
                    </a:ext>
                  </a:extLst>
                </p14:cNvPr>
                <p14:cNvContentPartPr/>
                <p14:nvPr/>
              </p14:nvContentPartPr>
              <p14:xfrm>
                <a:off x="7556586" y="4398021"/>
                <a:ext cx="102240" cy="81360"/>
              </p14:xfrm>
            </p:contentPart>
          </mc:Choice>
          <mc:Fallback xmlns="">
            <p:pic>
              <p:nvPicPr>
                <p:cNvPr id="156" name="Ink 155">
                  <a:extLst>
                    <a:ext uri="{FF2B5EF4-FFF2-40B4-BE49-F238E27FC236}">
                      <a16:creationId xmlns:a16="http://schemas.microsoft.com/office/drawing/2014/main" id="{053B76D9-B442-4148-BF1B-B30FB825E7CE}"/>
                    </a:ext>
                  </a:extLst>
                </p:cNvPr>
                <p:cNvPicPr/>
                <p:nvPr/>
              </p:nvPicPr>
              <p:blipFill>
                <a:blip r:embed="rId196"/>
                <a:stretch>
                  <a:fillRect/>
                </a:stretch>
              </p:blipFill>
              <p:spPr>
                <a:xfrm>
                  <a:off x="7547586" y="4389021"/>
                  <a:ext cx="119880" cy="99000"/>
                </a:xfrm>
                <a:prstGeom prst="rect">
                  <a:avLst/>
                </a:prstGeom>
              </p:spPr>
            </p:pic>
          </mc:Fallback>
        </mc:AlternateContent>
        <mc:AlternateContent xmlns:mc="http://schemas.openxmlformats.org/markup-compatibility/2006" xmlns:p14="http://schemas.microsoft.com/office/powerpoint/2010/main">
          <mc:Choice Requires="p14">
            <p:contentPart p14:bwMode="auto" r:id="rId197">
              <p14:nvContentPartPr>
                <p14:cNvPr id="157" name="Ink 156">
                  <a:extLst>
                    <a:ext uri="{FF2B5EF4-FFF2-40B4-BE49-F238E27FC236}">
                      <a16:creationId xmlns:a16="http://schemas.microsoft.com/office/drawing/2014/main" id="{754F1C81-9168-41D5-8CF9-86942146D623}"/>
                    </a:ext>
                  </a:extLst>
                </p14:cNvPr>
                <p14:cNvContentPartPr/>
                <p14:nvPr/>
              </p14:nvContentPartPr>
              <p14:xfrm>
                <a:off x="7742346" y="4331781"/>
                <a:ext cx="61560" cy="249120"/>
              </p14:xfrm>
            </p:contentPart>
          </mc:Choice>
          <mc:Fallback xmlns="">
            <p:pic>
              <p:nvPicPr>
                <p:cNvPr id="157" name="Ink 156">
                  <a:extLst>
                    <a:ext uri="{FF2B5EF4-FFF2-40B4-BE49-F238E27FC236}">
                      <a16:creationId xmlns:a16="http://schemas.microsoft.com/office/drawing/2014/main" id="{754F1C81-9168-41D5-8CF9-86942146D623}"/>
                    </a:ext>
                  </a:extLst>
                </p:cNvPr>
                <p:cNvPicPr/>
                <p:nvPr/>
              </p:nvPicPr>
              <p:blipFill>
                <a:blip r:embed="rId198"/>
                <a:stretch>
                  <a:fillRect/>
                </a:stretch>
              </p:blipFill>
              <p:spPr>
                <a:xfrm>
                  <a:off x="7733706" y="4322781"/>
                  <a:ext cx="79200" cy="266760"/>
                </a:xfrm>
                <a:prstGeom prst="rect">
                  <a:avLst/>
                </a:prstGeom>
              </p:spPr>
            </p:pic>
          </mc:Fallback>
        </mc:AlternateContent>
        <mc:AlternateContent xmlns:mc="http://schemas.openxmlformats.org/markup-compatibility/2006" xmlns:p14="http://schemas.microsoft.com/office/powerpoint/2010/main">
          <mc:Choice Requires="p14">
            <p:contentPart p14:bwMode="auto" r:id="rId199">
              <p14:nvContentPartPr>
                <p14:cNvPr id="158" name="Ink 157">
                  <a:extLst>
                    <a:ext uri="{FF2B5EF4-FFF2-40B4-BE49-F238E27FC236}">
                      <a16:creationId xmlns:a16="http://schemas.microsoft.com/office/drawing/2014/main" id="{428DACBA-59DC-4F8C-AE14-3659374575B0}"/>
                    </a:ext>
                  </a:extLst>
                </p14:cNvPr>
                <p14:cNvContentPartPr/>
                <p14:nvPr/>
              </p14:nvContentPartPr>
              <p14:xfrm>
                <a:off x="7803546" y="4413861"/>
                <a:ext cx="81360" cy="118800"/>
              </p14:xfrm>
            </p:contentPart>
          </mc:Choice>
          <mc:Fallback xmlns="">
            <p:pic>
              <p:nvPicPr>
                <p:cNvPr id="158" name="Ink 157">
                  <a:extLst>
                    <a:ext uri="{FF2B5EF4-FFF2-40B4-BE49-F238E27FC236}">
                      <a16:creationId xmlns:a16="http://schemas.microsoft.com/office/drawing/2014/main" id="{428DACBA-59DC-4F8C-AE14-3659374575B0}"/>
                    </a:ext>
                  </a:extLst>
                </p:cNvPr>
                <p:cNvPicPr/>
                <p:nvPr/>
              </p:nvPicPr>
              <p:blipFill>
                <a:blip r:embed="rId200"/>
                <a:stretch>
                  <a:fillRect/>
                </a:stretch>
              </p:blipFill>
              <p:spPr>
                <a:xfrm>
                  <a:off x="7794906" y="4405221"/>
                  <a:ext cx="99000" cy="136440"/>
                </a:xfrm>
                <a:prstGeom prst="rect">
                  <a:avLst/>
                </a:prstGeom>
              </p:spPr>
            </p:pic>
          </mc:Fallback>
        </mc:AlternateContent>
        <mc:AlternateContent xmlns:mc="http://schemas.openxmlformats.org/markup-compatibility/2006" xmlns:p14="http://schemas.microsoft.com/office/powerpoint/2010/main">
          <mc:Choice Requires="p14">
            <p:contentPart p14:bwMode="auto" r:id="rId201">
              <p14:nvContentPartPr>
                <p14:cNvPr id="159" name="Ink 158">
                  <a:extLst>
                    <a:ext uri="{FF2B5EF4-FFF2-40B4-BE49-F238E27FC236}">
                      <a16:creationId xmlns:a16="http://schemas.microsoft.com/office/drawing/2014/main" id="{980C9B5D-EEB6-45F9-840C-F54C697EF758}"/>
                    </a:ext>
                  </a:extLst>
                </p14:cNvPr>
                <p14:cNvContentPartPr/>
                <p14:nvPr/>
              </p14:nvContentPartPr>
              <p14:xfrm>
                <a:off x="7960866" y="4429341"/>
                <a:ext cx="43200" cy="12960"/>
              </p14:xfrm>
            </p:contentPart>
          </mc:Choice>
          <mc:Fallback xmlns="">
            <p:pic>
              <p:nvPicPr>
                <p:cNvPr id="159" name="Ink 158">
                  <a:extLst>
                    <a:ext uri="{FF2B5EF4-FFF2-40B4-BE49-F238E27FC236}">
                      <a16:creationId xmlns:a16="http://schemas.microsoft.com/office/drawing/2014/main" id="{980C9B5D-EEB6-45F9-840C-F54C697EF758}"/>
                    </a:ext>
                  </a:extLst>
                </p:cNvPr>
                <p:cNvPicPr/>
                <p:nvPr/>
              </p:nvPicPr>
              <p:blipFill>
                <a:blip r:embed="rId202"/>
                <a:stretch>
                  <a:fillRect/>
                </a:stretch>
              </p:blipFill>
              <p:spPr>
                <a:xfrm>
                  <a:off x="7952226" y="4420701"/>
                  <a:ext cx="60840"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203">
              <p14:nvContentPartPr>
                <p14:cNvPr id="160" name="Ink 159">
                  <a:extLst>
                    <a:ext uri="{FF2B5EF4-FFF2-40B4-BE49-F238E27FC236}">
                      <a16:creationId xmlns:a16="http://schemas.microsoft.com/office/drawing/2014/main" id="{0C83ED72-D0B9-4331-ADA7-9E15A6D64EAB}"/>
                    </a:ext>
                  </a:extLst>
                </p14:cNvPr>
                <p14:cNvContentPartPr/>
                <p14:nvPr/>
              </p14:nvContentPartPr>
              <p14:xfrm>
                <a:off x="8055906" y="4350861"/>
                <a:ext cx="360" cy="158760"/>
              </p14:xfrm>
            </p:contentPart>
          </mc:Choice>
          <mc:Fallback xmlns="">
            <p:pic>
              <p:nvPicPr>
                <p:cNvPr id="160" name="Ink 159">
                  <a:extLst>
                    <a:ext uri="{FF2B5EF4-FFF2-40B4-BE49-F238E27FC236}">
                      <a16:creationId xmlns:a16="http://schemas.microsoft.com/office/drawing/2014/main" id="{0C83ED72-D0B9-4331-ADA7-9E15A6D64EAB}"/>
                    </a:ext>
                  </a:extLst>
                </p:cNvPr>
                <p:cNvPicPr/>
                <p:nvPr/>
              </p:nvPicPr>
              <p:blipFill>
                <a:blip r:embed="rId204"/>
                <a:stretch>
                  <a:fillRect/>
                </a:stretch>
              </p:blipFill>
              <p:spPr>
                <a:xfrm>
                  <a:off x="8046906" y="4341861"/>
                  <a:ext cx="1800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205">
              <p14:nvContentPartPr>
                <p14:cNvPr id="161" name="Ink 160">
                  <a:extLst>
                    <a:ext uri="{FF2B5EF4-FFF2-40B4-BE49-F238E27FC236}">
                      <a16:creationId xmlns:a16="http://schemas.microsoft.com/office/drawing/2014/main" id="{0CB97106-60A7-49A4-900C-32DD83E6F67E}"/>
                    </a:ext>
                  </a:extLst>
                </p14:cNvPr>
                <p14:cNvContentPartPr/>
                <p14:nvPr/>
              </p14:nvContentPartPr>
              <p14:xfrm>
                <a:off x="8055906" y="4272021"/>
                <a:ext cx="145080" cy="271800"/>
              </p14:xfrm>
            </p:contentPart>
          </mc:Choice>
          <mc:Fallback xmlns="">
            <p:pic>
              <p:nvPicPr>
                <p:cNvPr id="161" name="Ink 160">
                  <a:extLst>
                    <a:ext uri="{FF2B5EF4-FFF2-40B4-BE49-F238E27FC236}">
                      <a16:creationId xmlns:a16="http://schemas.microsoft.com/office/drawing/2014/main" id="{0CB97106-60A7-49A4-900C-32DD83E6F67E}"/>
                    </a:ext>
                  </a:extLst>
                </p:cNvPr>
                <p:cNvPicPr/>
                <p:nvPr/>
              </p:nvPicPr>
              <p:blipFill>
                <a:blip r:embed="rId206"/>
                <a:stretch>
                  <a:fillRect/>
                </a:stretch>
              </p:blipFill>
              <p:spPr>
                <a:xfrm>
                  <a:off x="8046906" y="4263381"/>
                  <a:ext cx="162720" cy="289440"/>
                </a:xfrm>
                <a:prstGeom prst="rect">
                  <a:avLst/>
                </a:prstGeom>
              </p:spPr>
            </p:pic>
          </mc:Fallback>
        </mc:AlternateContent>
        <mc:AlternateContent xmlns:mc="http://schemas.openxmlformats.org/markup-compatibility/2006" xmlns:p14="http://schemas.microsoft.com/office/powerpoint/2010/main">
          <mc:Choice Requires="p14">
            <p:contentPart p14:bwMode="auto" r:id="rId207">
              <p14:nvContentPartPr>
                <p14:cNvPr id="162" name="Ink 161">
                  <a:extLst>
                    <a:ext uri="{FF2B5EF4-FFF2-40B4-BE49-F238E27FC236}">
                      <a16:creationId xmlns:a16="http://schemas.microsoft.com/office/drawing/2014/main" id="{297E2118-D778-402D-A2DB-E5B380EF364A}"/>
                    </a:ext>
                  </a:extLst>
                </p14:cNvPr>
                <p14:cNvContentPartPr/>
                <p14:nvPr/>
              </p14:nvContentPartPr>
              <p14:xfrm>
                <a:off x="8323746" y="4659741"/>
                <a:ext cx="131760" cy="6480"/>
              </p14:xfrm>
            </p:contentPart>
          </mc:Choice>
          <mc:Fallback xmlns="">
            <p:pic>
              <p:nvPicPr>
                <p:cNvPr id="162" name="Ink 161">
                  <a:extLst>
                    <a:ext uri="{FF2B5EF4-FFF2-40B4-BE49-F238E27FC236}">
                      <a16:creationId xmlns:a16="http://schemas.microsoft.com/office/drawing/2014/main" id="{297E2118-D778-402D-A2DB-E5B380EF364A}"/>
                    </a:ext>
                  </a:extLst>
                </p:cNvPr>
                <p:cNvPicPr/>
                <p:nvPr/>
              </p:nvPicPr>
              <p:blipFill>
                <a:blip r:embed="rId208"/>
                <a:stretch>
                  <a:fillRect/>
                </a:stretch>
              </p:blipFill>
              <p:spPr>
                <a:xfrm>
                  <a:off x="8315106" y="4651101"/>
                  <a:ext cx="14940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209">
              <p14:nvContentPartPr>
                <p14:cNvPr id="163" name="Ink 162">
                  <a:extLst>
                    <a:ext uri="{FF2B5EF4-FFF2-40B4-BE49-F238E27FC236}">
                      <a16:creationId xmlns:a16="http://schemas.microsoft.com/office/drawing/2014/main" id="{696910D0-48D5-4920-81C4-8F02900317E3}"/>
                    </a:ext>
                  </a:extLst>
                </p14:cNvPr>
                <p14:cNvContentPartPr/>
                <p14:nvPr/>
              </p14:nvContentPartPr>
              <p14:xfrm>
                <a:off x="8544426" y="4511421"/>
                <a:ext cx="173520" cy="317880"/>
              </p14:xfrm>
            </p:contentPart>
          </mc:Choice>
          <mc:Fallback xmlns="">
            <p:pic>
              <p:nvPicPr>
                <p:cNvPr id="163" name="Ink 162">
                  <a:extLst>
                    <a:ext uri="{FF2B5EF4-FFF2-40B4-BE49-F238E27FC236}">
                      <a16:creationId xmlns:a16="http://schemas.microsoft.com/office/drawing/2014/main" id="{696910D0-48D5-4920-81C4-8F02900317E3}"/>
                    </a:ext>
                  </a:extLst>
                </p:cNvPr>
                <p:cNvPicPr/>
                <p:nvPr/>
              </p:nvPicPr>
              <p:blipFill>
                <a:blip r:embed="rId210"/>
                <a:stretch>
                  <a:fillRect/>
                </a:stretch>
              </p:blipFill>
              <p:spPr>
                <a:xfrm>
                  <a:off x="8535426" y="4502781"/>
                  <a:ext cx="191160" cy="335520"/>
                </a:xfrm>
                <a:prstGeom prst="rect">
                  <a:avLst/>
                </a:prstGeom>
              </p:spPr>
            </p:pic>
          </mc:Fallback>
        </mc:AlternateContent>
        <mc:AlternateContent xmlns:mc="http://schemas.openxmlformats.org/markup-compatibility/2006" xmlns:p14="http://schemas.microsoft.com/office/powerpoint/2010/main">
          <mc:Choice Requires="p14">
            <p:contentPart p14:bwMode="auto" r:id="rId211">
              <p14:nvContentPartPr>
                <p14:cNvPr id="164" name="Ink 163">
                  <a:extLst>
                    <a:ext uri="{FF2B5EF4-FFF2-40B4-BE49-F238E27FC236}">
                      <a16:creationId xmlns:a16="http://schemas.microsoft.com/office/drawing/2014/main" id="{FBE7B55E-5D67-4DA1-84A7-791806281786}"/>
                    </a:ext>
                  </a:extLst>
                </p14:cNvPr>
                <p14:cNvContentPartPr/>
                <p14:nvPr/>
              </p14:nvContentPartPr>
              <p14:xfrm>
                <a:off x="8780946" y="4634541"/>
                <a:ext cx="46080" cy="121680"/>
              </p14:xfrm>
            </p:contentPart>
          </mc:Choice>
          <mc:Fallback xmlns="">
            <p:pic>
              <p:nvPicPr>
                <p:cNvPr id="164" name="Ink 163">
                  <a:extLst>
                    <a:ext uri="{FF2B5EF4-FFF2-40B4-BE49-F238E27FC236}">
                      <a16:creationId xmlns:a16="http://schemas.microsoft.com/office/drawing/2014/main" id="{FBE7B55E-5D67-4DA1-84A7-791806281786}"/>
                    </a:ext>
                  </a:extLst>
                </p:cNvPr>
                <p:cNvPicPr/>
                <p:nvPr/>
              </p:nvPicPr>
              <p:blipFill>
                <a:blip r:embed="rId212"/>
                <a:stretch>
                  <a:fillRect/>
                </a:stretch>
              </p:blipFill>
              <p:spPr>
                <a:xfrm>
                  <a:off x="8771946" y="4625541"/>
                  <a:ext cx="63720" cy="139320"/>
                </a:xfrm>
                <a:prstGeom prst="rect">
                  <a:avLst/>
                </a:prstGeom>
              </p:spPr>
            </p:pic>
          </mc:Fallback>
        </mc:AlternateContent>
        <mc:AlternateContent xmlns:mc="http://schemas.openxmlformats.org/markup-compatibility/2006" xmlns:p14="http://schemas.microsoft.com/office/powerpoint/2010/main">
          <mc:Choice Requires="p14">
            <p:contentPart p14:bwMode="auto" r:id="rId213">
              <p14:nvContentPartPr>
                <p14:cNvPr id="165" name="Ink 164">
                  <a:extLst>
                    <a:ext uri="{FF2B5EF4-FFF2-40B4-BE49-F238E27FC236}">
                      <a16:creationId xmlns:a16="http://schemas.microsoft.com/office/drawing/2014/main" id="{7F97FF41-963E-4BE5-B80F-94637C479102}"/>
                    </a:ext>
                  </a:extLst>
                </p14:cNvPr>
                <p14:cNvContentPartPr/>
                <p14:nvPr/>
              </p14:nvContentPartPr>
              <p14:xfrm>
                <a:off x="8812626" y="4571181"/>
                <a:ext cx="360" cy="360"/>
              </p14:xfrm>
            </p:contentPart>
          </mc:Choice>
          <mc:Fallback xmlns="">
            <p:pic>
              <p:nvPicPr>
                <p:cNvPr id="165" name="Ink 164">
                  <a:extLst>
                    <a:ext uri="{FF2B5EF4-FFF2-40B4-BE49-F238E27FC236}">
                      <a16:creationId xmlns:a16="http://schemas.microsoft.com/office/drawing/2014/main" id="{7F97FF41-963E-4BE5-B80F-94637C479102}"/>
                    </a:ext>
                  </a:extLst>
                </p:cNvPr>
                <p:cNvPicPr/>
                <p:nvPr/>
              </p:nvPicPr>
              <p:blipFill>
                <a:blip r:embed="rId47"/>
                <a:stretch>
                  <a:fillRect/>
                </a:stretch>
              </p:blipFill>
              <p:spPr>
                <a:xfrm>
                  <a:off x="8803626" y="4562541"/>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166" name="Ink 165">
                  <a:extLst>
                    <a:ext uri="{FF2B5EF4-FFF2-40B4-BE49-F238E27FC236}">
                      <a16:creationId xmlns:a16="http://schemas.microsoft.com/office/drawing/2014/main" id="{ABFC1558-E694-4D68-B215-E52013458DD0}"/>
                    </a:ext>
                  </a:extLst>
                </p14:cNvPr>
                <p14:cNvContentPartPr/>
                <p14:nvPr/>
              </p14:nvContentPartPr>
              <p14:xfrm>
                <a:off x="8859426" y="4394421"/>
                <a:ext cx="187560" cy="336600"/>
              </p14:xfrm>
            </p:contentPart>
          </mc:Choice>
          <mc:Fallback xmlns="">
            <p:pic>
              <p:nvPicPr>
                <p:cNvPr id="166" name="Ink 165">
                  <a:extLst>
                    <a:ext uri="{FF2B5EF4-FFF2-40B4-BE49-F238E27FC236}">
                      <a16:creationId xmlns:a16="http://schemas.microsoft.com/office/drawing/2014/main" id="{ABFC1558-E694-4D68-B215-E52013458DD0}"/>
                    </a:ext>
                  </a:extLst>
                </p:cNvPr>
                <p:cNvPicPr/>
                <p:nvPr/>
              </p:nvPicPr>
              <p:blipFill>
                <a:blip r:embed="rId215"/>
                <a:stretch>
                  <a:fillRect/>
                </a:stretch>
              </p:blipFill>
              <p:spPr>
                <a:xfrm>
                  <a:off x="8850786" y="4385421"/>
                  <a:ext cx="205200" cy="354240"/>
                </a:xfrm>
                <a:prstGeom prst="rect">
                  <a:avLst/>
                </a:prstGeom>
              </p:spPr>
            </p:pic>
          </mc:Fallback>
        </mc:AlternateContent>
      </p:grpSp>
      <p:grpSp>
        <p:nvGrpSpPr>
          <p:cNvPr id="183" name="Group 182">
            <a:extLst>
              <a:ext uri="{FF2B5EF4-FFF2-40B4-BE49-F238E27FC236}">
                <a16:creationId xmlns:a16="http://schemas.microsoft.com/office/drawing/2014/main" id="{6EABDEA0-07E3-4D18-A2C7-7BC50105F53C}"/>
              </a:ext>
            </a:extLst>
          </p:cNvPr>
          <p:cNvGrpSpPr/>
          <p:nvPr/>
        </p:nvGrpSpPr>
        <p:grpSpPr>
          <a:xfrm>
            <a:off x="1071546" y="5588901"/>
            <a:ext cx="430560" cy="264960"/>
            <a:chOff x="1071546" y="5588901"/>
            <a:chExt cx="430560" cy="264960"/>
          </a:xfrm>
        </p:grpSpPr>
        <mc:AlternateContent xmlns:mc="http://schemas.openxmlformats.org/markup-compatibility/2006" xmlns:p14="http://schemas.microsoft.com/office/powerpoint/2010/main">
          <mc:Choice Requires="p14">
            <p:contentPart p14:bwMode="auto" r:id="rId216">
              <p14:nvContentPartPr>
                <p14:cNvPr id="168" name="Ink 167">
                  <a:extLst>
                    <a:ext uri="{FF2B5EF4-FFF2-40B4-BE49-F238E27FC236}">
                      <a16:creationId xmlns:a16="http://schemas.microsoft.com/office/drawing/2014/main" id="{FB1E17E3-695F-4D2F-AA43-3F9A4428128D}"/>
                    </a:ext>
                  </a:extLst>
                </p14:cNvPr>
                <p14:cNvContentPartPr/>
                <p14:nvPr/>
              </p14:nvContentPartPr>
              <p14:xfrm>
                <a:off x="1071546" y="5588901"/>
                <a:ext cx="288000" cy="255240"/>
              </p14:xfrm>
            </p:contentPart>
          </mc:Choice>
          <mc:Fallback xmlns="">
            <p:pic>
              <p:nvPicPr>
                <p:cNvPr id="168" name="Ink 167">
                  <a:extLst>
                    <a:ext uri="{FF2B5EF4-FFF2-40B4-BE49-F238E27FC236}">
                      <a16:creationId xmlns:a16="http://schemas.microsoft.com/office/drawing/2014/main" id="{FB1E17E3-695F-4D2F-AA43-3F9A4428128D}"/>
                    </a:ext>
                  </a:extLst>
                </p:cNvPr>
                <p:cNvPicPr/>
                <p:nvPr/>
              </p:nvPicPr>
              <p:blipFill>
                <a:blip r:embed="rId217"/>
                <a:stretch>
                  <a:fillRect/>
                </a:stretch>
              </p:blipFill>
              <p:spPr>
                <a:xfrm>
                  <a:off x="1062906" y="5580261"/>
                  <a:ext cx="305640" cy="27288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169" name="Ink 168">
                  <a:extLst>
                    <a:ext uri="{FF2B5EF4-FFF2-40B4-BE49-F238E27FC236}">
                      <a16:creationId xmlns:a16="http://schemas.microsoft.com/office/drawing/2014/main" id="{D4055B38-0703-4C6D-ADB8-9F6B4F140436}"/>
                    </a:ext>
                  </a:extLst>
                </p14:cNvPr>
                <p14:cNvContentPartPr/>
                <p14:nvPr/>
              </p14:nvContentPartPr>
              <p14:xfrm>
                <a:off x="1449906" y="5722461"/>
                <a:ext cx="52200" cy="131400"/>
              </p14:xfrm>
            </p:contentPart>
          </mc:Choice>
          <mc:Fallback xmlns="">
            <p:pic>
              <p:nvPicPr>
                <p:cNvPr id="169" name="Ink 168">
                  <a:extLst>
                    <a:ext uri="{FF2B5EF4-FFF2-40B4-BE49-F238E27FC236}">
                      <a16:creationId xmlns:a16="http://schemas.microsoft.com/office/drawing/2014/main" id="{D4055B38-0703-4C6D-ADB8-9F6B4F140436}"/>
                    </a:ext>
                  </a:extLst>
                </p:cNvPr>
                <p:cNvPicPr/>
                <p:nvPr/>
              </p:nvPicPr>
              <p:blipFill>
                <a:blip r:embed="rId219"/>
                <a:stretch>
                  <a:fillRect/>
                </a:stretch>
              </p:blipFill>
              <p:spPr>
                <a:xfrm>
                  <a:off x="1441266" y="5713821"/>
                  <a:ext cx="69840" cy="14904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170" name="Ink 169">
                  <a:extLst>
                    <a:ext uri="{FF2B5EF4-FFF2-40B4-BE49-F238E27FC236}">
                      <a16:creationId xmlns:a16="http://schemas.microsoft.com/office/drawing/2014/main" id="{72C168A8-B228-43D5-ACB3-BBB8F0677CCF}"/>
                    </a:ext>
                  </a:extLst>
                </p14:cNvPr>
                <p14:cNvContentPartPr/>
                <p14:nvPr/>
              </p14:nvContentPartPr>
              <p14:xfrm>
                <a:off x="1497066" y="5643981"/>
                <a:ext cx="360" cy="360"/>
              </p14:xfrm>
            </p:contentPart>
          </mc:Choice>
          <mc:Fallback xmlns="">
            <p:pic>
              <p:nvPicPr>
                <p:cNvPr id="170" name="Ink 169">
                  <a:extLst>
                    <a:ext uri="{FF2B5EF4-FFF2-40B4-BE49-F238E27FC236}">
                      <a16:creationId xmlns:a16="http://schemas.microsoft.com/office/drawing/2014/main" id="{72C168A8-B228-43D5-ACB3-BBB8F0677CCF}"/>
                    </a:ext>
                  </a:extLst>
                </p:cNvPr>
                <p:cNvPicPr/>
                <p:nvPr/>
              </p:nvPicPr>
              <p:blipFill>
                <a:blip r:embed="rId47"/>
                <a:stretch>
                  <a:fillRect/>
                </a:stretch>
              </p:blipFill>
              <p:spPr>
                <a:xfrm>
                  <a:off x="1488426" y="5634981"/>
                  <a:ext cx="18000" cy="18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21">
            <p14:nvContentPartPr>
              <p14:cNvPr id="171" name="Ink 170">
                <a:extLst>
                  <a:ext uri="{FF2B5EF4-FFF2-40B4-BE49-F238E27FC236}">
                    <a16:creationId xmlns:a16="http://schemas.microsoft.com/office/drawing/2014/main" id="{4BF2B497-A92F-427A-B4E3-6D45444C87AC}"/>
                  </a:ext>
                </a:extLst>
              </p14:cNvPr>
              <p14:cNvContentPartPr/>
              <p14:nvPr/>
            </p14:nvContentPartPr>
            <p14:xfrm>
              <a:off x="1749786" y="5722461"/>
              <a:ext cx="184680" cy="95760"/>
            </p14:xfrm>
          </p:contentPart>
        </mc:Choice>
        <mc:Fallback xmlns="">
          <p:pic>
            <p:nvPicPr>
              <p:cNvPr id="171" name="Ink 170">
                <a:extLst>
                  <a:ext uri="{FF2B5EF4-FFF2-40B4-BE49-F238E27FC236}">
                    <a16:creationId xmlns:a16="http://schemas.microsoft.com/office/drawing/2014/main" id="{4BF2B497-A92F-427A-B4E3-6D45444C87AC}"/>
                  </a:ext>
                </a:extLst>
              </p:cNvPr>
              <p:cNvPicPr/>
              <p:nvPr/>
            </p:nvPicPr>
            <p:blipFill>
              <a:blip r:embed="rId222"/>
              <a:stretch>
                <a:fillRect/>
              </a:stretch>
            </p:blipFill>
            <p:spPr>
              <a:xfrm>
                <a:off x="1740786" y="5713821"/>
                <a:ext cx="202320" cy="113400"/>
              </a:xfrm>
              <a:prstGeom prst="rect">
                <a:avLst/>
              </a:prstGeom>
            </p:spPr>
          </p:pic>
        </mc:Fallback>
      </mc:AlternateContent>
      <p:grpSp>
        <p:nvGrpSpPr>
          <p:cNvPr id="182" name="Group 181">
            <a:extLst>
              <a:ext uri="{FF2B5EF4-FFF2-40B4-BE49-F238E27FC236}">
                <a16:creationId xmlns:a16="http://schemas.microsoft.com/office/drawing/2014/main" id="{4965E104-2674-4846-BA0C-A22691345E63}"/>
              </a:ext>
            </a:extLst>
          </p:cNvPr>
          <p:cNvGrpSpPr/>
          <p:nvPr/>
        </p:nvGrpSpPr>
        <p:grpSpPr>
          <a:xfrm>
            <a:off x="2528466" y="5465421"/>
            <a:ext cx="1204920" cy="524520"/>
            <a:chOff x="2528466" y="5465421"/>
            <a:chExt cx="1204920" cy="524520"/>
          </a:xfrm>
        </p:grpSpPr>
        <mc:AlternateContent xmlns:mc="http://schemas.openxmlformats.org/markup-compatibility/2006" xmlns:p14="http://schemas.microsoft.com/office/powerpoint/2010/main">
          <mc:Choice Requires="p14">
            <p:contentPart p14:bwMode="auto" r:id="rId223">
              <p14:nvContentPartPr>
                <p14:cNvPr id="172" name="Ink 171">
                  <a:extLst>
                    <a:ext uri="{FF2B5EF4-FFF2-40B4-BE49-F238E27FC236}">
                      <a16:creationId xmlns:a16="http://schemas.microsoft.com/office/drawing/2014/main" id="{DD3B46B4-20B0-47CD-ADBC-005B54EAEAAA}"/>
                    </a:ext>
                  </a:extLst>
                </p14:cNvPr>
                <p14:cNvContentPartPr/>
                <p14:nvPr/>
              </p14:nvContentPartPr>
              <p14:xfrm>
                <a:off x="2528466" y="5555781"/>
                <a:ext cx="286200" cy="210960"/>
              </p14:xfrm>
            </p:contentPart>
          </mc:Choice>
          <mc:Fallback xmlns="">
            <p:pic>
              <p:nvPicPr>
                <p:cNvPr id="172" name="Ink 171">
                  <a:extLst>
                    <a:ext uri="{FF2B5EF4-FFF2-40B4-BE49-F238E27FC236}">
                      <a16:creationId xmlns:a16="http://schemas.microsoft.com/office/drawing/2014/main" id="{DD3B46B4-20B0-47CD-ADBC-005B54EAEAAA}"/>
                    </a:ext>
                  </a:extLst>
                </p:cNvPr>
                <p:cNvPicPr/>
                <p:nvPr/>
              </p:nvPicPr>
              <p:blipFill>
                <a:blip r:embed="rId224"/>
                <a:stretch>
                  <a:fillRect/>
                </a:stretch>
              </p:blipFill>
              <p:spPr>
                <a:xfrm>
                  <a:off x="2519826" y="5546781"/>
                  <a:ext cx="303840" cy="228600"/>
                </a:xfrm>
                <a:prstGeom prst="rect">
                  <a:avLst/>
                </a:prstGeom>
              </p:spPr>
            </p:pic>
          </mc:Fallback>
        </mc:AlternateContent>
        <mc:AlternateContent xmlns:mc="http://schemas.openxmlformats.org/markup-compatibility/2006" xmlns:p14="http://schemas.microsoft.com/office/powerpoint/2010/main">
          <mc:Choice Requires="p14">
            <p:contentPart p14:bwMode="auto" r:id="rId225">
              <p14:nvContentPartPr>
                <p14:cNvPr id="173" name="Ink 172">
                  <a:extLst>
                    <a:ext uri="{FF2B5EF4-FFF2-40B4-BE49-F238E27FC236}">
                      <a16:creationId xmlns:a16="http://schemas.microsoft.com/office/drawing/2014/main" id="{6F07C3B8-71E1-4353-9EB5-838E6675030B}"/>
                    </a:ext>
                  </a:extLst>
                </p14:cNvPr>
                <p14:cNvContentPartPr/>
                <p14:nvPr/>
              </p14:nvContentPartPr>
              <p14:xfrm>
                <a:off x="2773986" y="5465421"/>
                <a:ext cx="155880" cy="124560"/>
              </p14:xfrm>
            </p:contentPart>
          </mc:Choice>
          <mc:Fallback xmlns="">
            <p:pic>
              <p:nvPicPr>
                <p:cNvPr id="173" name="Ink 172">
                  <a:extLst>
                    <a:ext uri="{FF2B5EF4-FFF2-40B4-BE49-F238E27FC236}">
                      <a16:creationId xmlns:a16="http://schemas.microsoft.com/office/drawing/2014/main" id="{6F07C3B8-71E1-4353-9EB5-838E6675030B}"/>
                    </a:ext>
                  </a:extLst>
                </p:cNvPr>
                <p:cNvPicPr/>
                <p:nvPr/>
              </p:nvPicPr>
              <p:blipFill>
                <a:blip r:embed="rId226"/>
                <a:stretch>
                  <a:fillRect/>
                </a:stretch>
              </p:blipFill>
              <p:spPr>
                <a:xfrm>
                  <a:off x="2765346" y="5456781"/>
                  <a:ext cx="173520" cy="142200"/>
                </a:xfrm>
                <a:prstGeom prst="rect">
                  <a:avLst/>
                </a:prstGeom>
              </p:spPr>
            </p:pic>
          </mc:Fallback>
        </mc:AlternateContent>
        <mc:AlternateContent xmlns:mc="http://schemas.openxmlformats.org/markup-compatibility/2006" xmlns:p14="http://schemas.microsoft.com/office/powerpoint/2010/main">
          <mc:Choice Requires="p14">
            <p:contentPart p14:bwMode="auto" r:id="rId227">
              <p14:nvContentPartPr>
                <p14:cNvPr id="174" name="Ink 173">
                  <a:extLst>
                    <a:ext uri="{FF2B5EF4-FFF2-40B4-BE49-F238E27FC236}">
                      <a16:creationId xmlns:a16="http://schemas.microsoft.com/office/drawing/2014/main" id="{51E87835-BC52-46A4-9550-C70F37041BC6}"/>
                    </a:ext>
                  </a:extLst>
                </p14:cNvPr>
                <p14:cNvContentPartPr/>
                <p14:nvPr/>
              </p14:nvContentPartPr>
              <p14:xfrm>
                <a:off x="2919786" y="5706261"/>
                <a:ext cx="125640" cy="283680"/>
              </p14:xfrm>
            </p:contentPart>
          </mc:Choice>
          <mc:Fallback xmlns="">
            <p:pic>
              <p:nvPicPr>
                <p:cNvPr id="174" name="Ink 173">
                  <a:extLst>
                    <a:ext uri="{FF2B5EF4-FFF2-40B4-BE49-F238E27FC236}">
                      <a16:creationId xmlns:a16="http://schemas.microsoft.com/office/drawing/2014/main" id="{51E87835-BC52-46A4-9550-C70F37041BC6}"/>
                    </a:ext>
                  </a:extLst>
                </p:cNvPr>
                <p:cNvPicPr/>
                <p:nvPr/>
              </p:nvPicPr>
              <p:blipFill>
                <a:blip r:embed="rId228"/>
                <a:stretch>
                  <a:fillRect/>
                </a:stretch>
              </p:blipFill>
              <p:spPr>
                <a:xfrm>
                  <a:off x="2910786" y="5697621"/>
                  <a:ext cx="143280" cy="301320"/>
                </a:xfrm>
                <a:prstGeom prst="rect">
                  <a:avLst/>
                </a:prstGeom>
              </p:spPr>
            </p:pic>
          </mc:Fallback>
        </mc:AlternateContent>
        <mc:AlternateContent xmlns:mc="http://schemas.openxmlformats.org/markup-compatibility/2006" xmlns:p14="http://schemas.microsoft.com/office/powerpoint/2010/main">
          <mc:Choice Requires="p14">
            <p:contentPart p14:bwMode="auto" r:id="rId229">
              <p14:nvContentPartPr>
                <p14:cNvPr id="175" name="Ink 174">
                  <a:extLst>
                    <a:ext uri="{FF2B5EF4-FFF2-40B4-BE49-F238E27FC236}">
                      <a16:creationId xmlns:a16="http://schemas.microsoft.com/office/drawing/2014/main" id="{384E1203-D892-42B4-B17C-D871A27AC0B8}"/>
                    </a:ext>
                  </a:extLst>
                </p14:cNvPr>
                <p14:cNvContentPartPr/>
                <p14:nvPr/>
              </p14:nvContentPartPr>
              <p14:xfrm>
                <a:off x="2985306" y="5612301"/>
                <a:ext cx="99720" cy="71280"/>
              </p14:xfrm>
            </p:contentPart>
          </mc:Choice>
          <mc:Fallback xmlns="">
            <p:pic>
              <p:nvPicPr>
                <p:cNvPr id="175" name="Ink 174">
                  <a:extLst>
                    <a:ext uri="{FF2B5EF4-FFF2-40B4-BE49-F238E27FC236}">
                      <a16:creationId xmlns:a16="http://schemas.microsoft.com/office/drawing/2014/main" id="{384E1203-D892-42B4-B17C-D871A27AC0B8}"/>
                    </a:ext>
                  </a:extLst>
                </p:cNvPr>
                <p:cNvPicPr/>
                <p:nvPr/>
              </p:nvPicPr>
              <p:blipFill>
                <a:blip r:embed="rId230"/>
                <a:stretch>
                  <a:fillRect/>
                </a:stretch>
              </p:blipFill>
              <p:spPr>
                <a:xfrm>
                  <a:off x="2976666" y="5603301"/>
                  <a:ext cx="117360" cy="88920"/>
                </a:xfrm>
                <a:prstGeom prst="rect">
                  <a:avLst/>
                </a:prstGeom>
              </p:spPr>
            </p:pic>
          </mc:Fallback>
        </mc:AlternateContent>
        <mc:AlternateContent xmlns:mc="http://schemas.openxmlformats.org/markup-compatibility/2006" xmlns:p14="http://schemas.microsoft.com/office/powerpoint/2010/main">
          <mc:Choice Requires="p14">
            <p:contentPart p14:bwMode="auto" r:id="rId231">
              <p14:nvContentPartPr>
                <p14:cNvPr id="176" name="Ink 175">
                  <a:extLst>
                    <a:ext uri="{FF2B5EF4-FFF2-40B4-BE49-F238E27FC236}">
                      <a16:creationId xmlns:a16="http://schemas.microsoft.com/office/drawing/2014/main" id="{03134C3E-F157-4C0A-90C8-81B0F7E0010A}"/>
                    </a:ext>
                  </a:extLst>
                </p14:cNvPr>
                <p14:cNvContentPartPr/>
                <p14:nvPr/>
              </p14:nvContentPartPr>
              <p14:xfrm>
                <a:off x="3193386" y="5580621"/>
                <a:ext cx="70200" cy="173160"/>
              </p14:xfrm>
            </p:contentPart>
          </mc:Choice>
          <mc:Fallback xmlns="">
            <p:pic>
              <p:nvPicPr>
                <p:cNvPr id="176" name="Ink 175">
                  <a:extLst>
                    <a:ext uri="{FF2B5EF4-FFF2-40B4-BE49-F238E27FC236}">
                      <a16:creationId xmlns:a16="http://schemas.microsoft.com/office/drawing/2014/main" id="{03134C3E-F157-4C0A-90C8-81B0F7E0010A}"/>
                    </a:ext>
                  </a:extLst>
                </p:cNvPr>
                <p:cNvPicPr/>
                <p:nvPr/>
              </p:nvPicPr>
              <p:blipFill>
                <a:blip r:embed="rId232"/>
                <a:stretch>
                  <a:fillRect/>
                </a:stretch>
              </p:blipFill>
              <p:spPr>
                <a:xfrm>
                  <a:off x="3184746" y="5571981"/>
                  <a:ext cx="87840" cy="190800"/>
                </a:xfrm>
                <a:prstGeom prst="rect">
                  <a:avLst/>
                </a:prstGeom>
              </p:spPr>
            </p:pic>
          </mc:Fallback>
        </mc:AlternateContent>
        <mc:AlternateContent xmlns:mc="http://schemas.openxmlformats.org/markup-compatibility/2006" xmlns:p14="http://schemas.microsoft.com/office/powerpoint/2010/main">
          <mc:Choice Requires="p14">
            <p:contentPart p14:bwMode="auto" r:id="rId233">
              <p14:nvContentPartPr>
                <p14:cNvPr id="177" name="Ink 176">
                  <a:extLst>
                    <a:ext uri="{FF2B5EF4-FFF2-40B4-BE49-F238E27FC236}">
                      <a16:creationId xmlns:a16="http://schemas.microsoft.com/office/drawing/2014/main" id="{9FD298EC-31CD-400A-9484-AD9466B4F093}"/>
                    </a:ext>
                  </a:extLst>
                </p14:cNvPr>
                <p14:cNvContentPartPr/>
                <p14:nvPr/>
              </p14:nvContentPartPr>
              <p14:xfrm>
                <a:off x="3278706" y="5640381"/>
                <a:ext cx="108720" cy="88200"/>
              </p14:xfrm>
            </p:contentPart>
          </mc:Choice>
          <mc:Fallback xmlns="">
            <p:pic>
              <p:nvPicPr>
                <p:cNvPr id="177" name="Ink 176">
                  <a:extLst>
                    <a:ext uri="{FF2B5EF4-FFF2-40B4-BE49-F238E27FC236}">
                      <a16:creationId xmlns:a16="http://schemas.microsoft.com/office/drawing/2014/main" id="{9FD298EC-31CD-400A-9484-AD9466B4F093}"/>
                    </a:ext>
                  </a:extLst>
                </p:cNvPr>
                <p:cNvPicPr/>
                <p:nvPr/>
              </p:nvPicPr>
              <p:blipFill>
                <a:blip r:embed="rId234"/>
                <a:stretch>
                  <a:fillRect/>
                </a:stretch>
              </p:blipFill>
              <p:spPr>
                <a:xfrm>
                  <a:off x="3270066" y="5631381"/>
                  <a:ext cx="126360" cy="105840"/>
                </a:xfrm>
                <a:prstGeom prst="rect">
                  <a:avLst/>
                </a:prstGeom>
              </p:spPr>
            </p:pic>
          </mc:Fallback>
        </mc:AlternateContent>
        <mc:AlternateContent xmlns:mc="http://schemas.openxmlformats.org/markup-compatibility/2006" xmlns:p14="http://schemas.microsoft.com/office/powerpoint/2010/main">
          <mc:Choice Requires="p14">
            <p:contentPart p14:bwMode="auto" r:id="rId235">
              <p14:nvContentPartPr>
                <p14:cNvPr id="178" name="Ink 177">
                  <a:extLst>
                    <a:ext uri="{FF2B5EF4-FFF2-40B4-BE49-F238E27FC236}">
                      <a16:creationId xmlns:a16="http://schemas.microsoft.com/office/drawing/2014/main" id="{B1F21737-B0A6-49F4-B9A4-786868CA19F9}"/>
                    </a:ext>
                  </a:extLst>
                </p14:cNvPr>
                <p14:cNvContentPartPr/>
                <p14:nvPr/>
              </p14:nvContentPartPr>
              <p14:xfrm>
                <a:off x="3436746" y="5654061"/>
                <a:ext cx="83520" cy="12600"/>
              </p14:xfrm>
            </p:contentPart>
          </mc:Choice>
          <mc:Fallback xmlns="">
            <p:pic>
              <p:nvPicPr>
                <p:cNvPr id="178" name="Ink 177">
                  <a:extLst>
                    <a:ext uri="{FF2B5EF4-FFF2-40B4-BE49-F238E27FC236}">
                      <a16:creationId xmlns:a16="http://schemas.microsoft.com/office/drawing/2014/main" id="{B1F21737-B0A6-49F4-B9A4-786868CA19F9}"/>
                    </a:ext>
                  </a:extLst>
                </p:cNvPr>
                <p:cNvPicPr/>
                <p:nvPr/>
              </p:nvPicPr>
              <p:blipFill>
                <a:blip r:embed="rId236"/>
                <a:stretch>
                  <a:fillRect/>
                </a:stretch>
              </p:blipFill>
              <p:spPr>
                <a:xfrm>
                  <a:off x="3427746" y="5645421"/>
                  <a:ext cx="10116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237">
              <p14:nvContentPartPr>
                <p14:cNvPr id="179" name="Ink 178">
                  <a:extLst>
                    <a:ext uri="{FF2B5EF4-FFF2-40B4-BE49-F238E27FC236}">
                      <a16:creationId xmlns:a16="http://schemas.microsoft.com/office/drawing/2014/main" id="{4BE96759-78C9-47A8-BD43-BAAEE4922281}"/>
                    </a:ext>
                  </a:extLst>
                </p14:cNvPr>
                <p14:cNvContentPartPr/>
                <p14:nvPr/>
              </p14:nvContentPartPr>
              <p14:xfrm>
                <a:off x="3562386" y="5580621"/>
                <a:ext cx="17280" cy="118800"/>
              </p14:xfrm>
            </p:contentPart>
          </mc:Choice>
          <mc:Fallback xmlns="">
            <p:pic>
              <p:nvPicPr>
                <p:cNvPr id="179" name="Ink 178">
                  <a:extLst>
                    <a:ext uri="{FF2B5EF4-FFF2-40B4-BE49-F238E27FC236}">
                      <a16:creationId xmlns:a16="http://schemas.microsoft.com/office/drawing/2014/main" id="{4BE96759-78C9-47A8-BD43-BAAEE4922281}"/>
                    </a:ext>
                  </a:extLst>
                </p:cNvPr>
                <p:cNvPicPr/>
                <p:nvPr/>
              </p:nvPicPr>
              <p:blipFill>
                <a:blip r:embed="rId238"/>
                <a:stretch>
                  <a:fillRect/>
                </a:stretch>
              </p:blipFill>
              <p:spPr>
                <a:xfrm>
                  <a:off x="3553386" y="5571981"/>
                  <a:ext cx="34920" cy="136440"/>
                </a:xfrm>
                <a:prstGeom prst="rect">
                  <a:avLst/>
                </a:prstGeom>
              </p:spPr>
            </p:pic>
          </mc:Fallback>
        </mc:AlternateContent>
        <mc:AlternateContent xmlns:mc="http://schemas.openxmlformats.org/markup-compatibility/2006" xmlns:p14="http://schemas.microsoft.com/office/powerpoint/2010/main">
          <mc:Choice Requires="p14">
            <p:contentPart p14:bwMode="auto" r:id="rId239">
              <p14:nvContentPartPr>
                <p14:cNvPr id="180" name="Ink 179">
                  <a:extLst>
                    <a:ext uri="{FF2B5EF4-FFF2-40B4-BE49-F238E27FC236}">
                      <a16:creationId xmlns:a16="http://schemas.microsoft.com/office/drawing/2014/main" id="{7C47789A-F397-49AD-8B2F-F387BE9A19E7}"/>
                    </a:ext>
                  </a:extLst>
                </p14:cNvPr>
                <p14:cNvContentPartPr/>
                <p14:nvPr/>
              </p14:nvContentPartPr>
              <p14:xfrm>
                <a:off x="3594066" y="5533101"/>
                <a:ext cx="139320" cy="213120"/>
              </p14:xfrm>
            </p:contentPart>
          </mc:Choice>
          <mc:Fallback xmlns="">
            <p:pic>
              <p:nvPicPr>
                <p:cNvPr id="180" name="Ink 179">
                  <a:extLst>
                    <a:ext uri="{FF2B5EF4-FFF2-40B4-BE49-F238E27FC236}">
                      <a16:creationId xmlns:a16="http://schemas.microsoft.com/office/drawing/2014/main" id="{7C47789A-F397-49AD-8B2F-F387BE9A19E7}"/>
                    </a:ext>
                  </a:extLst>
                </p:cNvPr>
                <p:cNvPicPr/>
                <p:nvPr/>
              </p:nvPicPr>
              <p:blipFill>
                <a:blip r:embed="rId240"/>
                <a:stretch>
                  <a:fillRect/>
                </a:stretch>
              </p:blipFill>
              <p:spPr>
                <a:xfrm>
                  <a:off x="3585066" y="5524101"/>
                  <a:ext cx="156960" cy="230760"/>
                </a:xfrm>
                <a:prstGeom prst="rect">
                  <a:avLst/>
                </a:prstGeom>
              </p:spPr>
            </p:pic>
          </mc:Fallback>
        </mc:AlternateContent>
      </p:grpSp>
      <p:grpSp>
        <p:nvGrpSpPr>
          <p:cNvPr id="185" name="Group 184">
            <a:extLst>
              <a:ext uri="{FF2B5EF4-FFF2-40B4-BE49-F238E27FC236}">
                <a16:creationId xmlns:a16="http://schemas.microsoft.com/office/drawing/2014/main" id="{F762746C-252D-4B5D-8B54-53845A394361}"/>
              </a:ext>
            </a:extLst>
          </p:cNvPr>
          <p:cNvGrpSpPr/>
          <p:nvPr/>
        </p:nvGrpSpPr>
        <p:grpSpPr>
          <a:xfrm>
            <a:off x="4174026" y="5296941"/>
            <a:ext cx="634680" cy="503280"/>
            <a:chOff x="4174026" y="5296941"/>
            <a:chExt cx="634680" cy="503280"/>
          </a:xfrm>
        </p:grpSpPr>
        <mc:AlternateContent xmlns:mc="http://schemas.openxmlformats.org/markup-compatibility/2006" xmlns:p14="http://schemas.microsoft.com/office/powerpoint/2010/main">
          <mc:Choice Requires="p14">
            <p:contentPart p14:bwMode="auto" r:id="rId241">
              <p14:nvContentPartPr>
                <p14:cNvPr id="181" name="Ink 180">
                  <a:extLst>
                    <a:ext uri="{FF2B5EF4-FFF2-40B4-BE49-F238E27FC236}">
                      <a16:creationId xmlns:a16="http://schemas.microsoft.com/office/drawing/2014/main" id="{15ADD845-927B-4206-B21D-C34D1132A17D}"/>
                    </a:ext>
                  </a:extLst>
                </p14:cNvPr>
                <p14:cNvContentPartPr/>
                <p14:nvPr/>
              </p14:nvContentPartPr>
              <p14:xfrm>
                <a:off x="4174026" y="5296941"/>
                <a:ext cx="161640" cy="448920"/>
              </p14:xfrm>
            </p:contentPart>
          </mc:Choice>
          <mc:Fallback xmlns="">
            <p:pic>
              <p:nvPicPr>
                <p:cNvPr id="181" name="Ink 180">
                  <a:extLst>
                    <a:ext uri="{FF2B5EF4-FFF2-40B4-BE49-F238E27FC236}">
                      <a16:creationId xmlns:a16="http://schemas.microsoft.com/office/drawing/2014/main" id="{15ADD845-927B-4206-B21D-C34D1132A17D}"/>
                    </a:ext>
                  </a:extLst>
                </p:cNvPr>
                <p:cNvPicPr/>
                <p:nvPr/>
              </p:nvPicPr>
              <p:blipFill>
                <a:blip r:embed="rId242"/>
                <a:stretch>
                  <a:fillRect/>
                </a:stretch>
              </p:blipFill>
              <p:spPr>
                <a:xfrm>
                  <a:off x="4165026" y="5288301"/>
                  <a:ext cx="179280" cy="466560"/>
                </a:xfrm>
                <a:prstGeom prst="rect">
                  <a:avLst/>
                </a:prstGeom>
              </p:spPr>
            </p:pic>
          </mc:Fallback>
        </mc:AlternateContent>
        <mc:AlternateContent xmlns:mc="http://schemas.openxmlformats.org/markup-compatibility/2006" xmlns:p14="http://schemas.microsoft.com/office/powerpoint/2010/main">
          <mc:Choice Requires="p14">
            <p:contentPart p14:bwMode="auto" r:id="rId243">
              <p14:nvContentPartPr>
                <p14:cNvPr id="184" name="Ink 183">
                  <a:extLst>
                    <a:ext uri="{FF2B5EF4-FFF2-40B4-BE49-F238E27FC236}">
                      <a16:creationId xmlns:a16="http://schemas.microsoft.com/office/drawing/2014/main" id="{AD0F29D4-A5FD-4A53-AC93-553C10B6AC17}"/>
                    </a:ext>
                  </a:extLst>
                </p14:cNvPr>
                <p14:cNvContentPartPr/>
                <p14:nvPr/>
              </p14:nvContentPartPr>
              <p14:xfrm>
                <a:off x="4477146" y="5451021"/>
                <a:ext cx="331560" cy="349200"/>
              </p14:xfrm>
            </p:contentPart>
          </mc:Choice>
          <mc:Fallback xmlns="">
            <p:pic>
              <p:nvPicPr>
                <p:cNvPr id="184" name="Ink 183">
                  <a:extLst>
                    <a:ext uri="{FF2B5EF4-FFF2-40B4-BE49-F238E27FC236}">
                      <a16:creationId xmlns:a16="http://schemas.microsoft.com/office/drawing/2014/main" id="{AD0F29D4-A5FD-4A53-AC93-553C10B6AC17}"/>
                    </a:ext>
                  </a:extLst>
                </p:cNvPr>
                <p:cNvPicPr/>
                <p:nvPr/>
              </p:nvPicPr>
              <p:blipFill>
                <a:blip r:embed="rId244"/>
                <a:stretch>
                  <a:fillRect/>
                </a:stretch>
              </p:blipFill>
              <p:spPr>
                <a:xfrm>
                  <a:off x="4468146" y="5442381"/>
                  <a:ext cx="349200" cy="366840"/>
                </a:xfrm>
                <a:prstGeom prst="rect">
                  <a:avLst/>
                </a:prstGeom>
              </p:spPr>
            </p:pic>
          </mc:Fallback>
        </mc:AlternateContent>
      </p:grpSp>
      <p:grpSp>
        <p:nvGrpSpPr>
          <p:cNvPr id="199" name="Group 198">
            <a:extLst>
              <a:ext uri="{FF2B5EF4-FFF2-40B4-BE49-F238E27FC236}">
                <a16:creationId xmlns:a16="http://schemas.microsoft.com/office/drawing/2014/main" id="{BE248575-2970-4613-B7E5-944963181EE4}"/>
              </a:ext>
            </a:extLst>
          </p:cNvPr>
          <p:cNvGrpSpPr/>
          <p:nvPr/>
        </p:nvGrpSpPr>
        <p:grpSpPr>
          <a:xfrm>
            <a:off x="4622586" y="5233941"/>
            <a:ext cx="1738080" cy="379080"/>
            <a:chOff x="4622586" y="5233941"/>
            <a:chExt cx="1738080" cy="379080"/>
          </a:xfrm>
        </p:grpSpPr>
        <mc:AlternateContent xmlns:mc="http://schemas.openxmlformats.org/markup-compatibility/2006" xmlns:p14="http://schemas.microsoft.com/office/powerpoint/2010/main">
          <mc:Choice Requires="p14">
            <p:contentPart p14:bwMode="auto" r:id="rId245">
              <p14:nvContentPartPr>
                <p14:cNvPr id="186" name="Ink 185">
                  <a:extLst>
                    <a:ext uri="{FF2B5EF4-FFF2-40B4-BE49-F238E27FC236}">
                      <a16:creationId xmlns:a16="http://schemas.microsoft.com/office/drawing/2014/main" id="{58CD4764-B175-4F52-AF62-C2BD09654CF1}"/>
                    </a:ext>
                  </a:extLst>
                </p14:cNvPr>
                <p14:cNvContentPartPr/>
                <p14:nvPr/>
              </p14:nvContentPartPr>
              <p14:xfrm>
                <a:off x="4622586" y="5311341"/>
                <a:ext cx="110520" cy="84600"/>
              </p14:xfrm>
            </p:contentPart>
          </mc:Choice>
          <mc:Fallback xmlns="">
            <p:pic>
              <p:nvPicPr>
                <p:cNvPr id="186" name="Ink 185">
                  <a:extLst>
                    <a:ext uri="{FF2B5EF4-FFF2-40B4-BE49-F238E27FC236}">
                      <a16:creationId xmlns:a16="http://schemas.microsoft.com/office/drawing/2014/main" id="{58CD4764-B175-4F52-AF62-C2BD09654CF1}"/>
                    </a:ext>
                  </a:extLst>
                </p:cNvPr>
                <p:cNvPicPr/>
                <p:nvPr/>
              </p:nvPicPr>
              <p:blipFill>
                <a:blip r:embed="rId246"/>
                <a:stretch>
                  <a:fillRect/>
                </a:stretch>
              </p:blipFill>
              <p:spPr>
                <a:xfrm>
                  <a:off x="4613946" y="5302701"/>
                  <a:ext cx="128160" cy="102240"/>
                </a:xfrm>
                <a:prstGeom prst="rect">
                  <a:avLst/>
                </a:prstGeom>
              </p:spPr>
            </p:pic>
          </mc:Fallback>
        </mc:AlternateContent>
        <mc:AlternateContent xmlns:mc="http://schemas.openxmlformats.org/markup-compatibility/2006" xmlns:p14="http://schemas.microsoft.com/office/powerpoint/2010/main">
          <mc:Choice Requires="p14">
            <p:contentPart p14:bwMode="auto" r:id="rId247">
              <p14:nvContentPartPr>
                <p14:cNvPr id="187" name="Ink 186">
                  <a:extLst>
                    <a:ext uri="{FF2B5EF4-FFF2-40B4-BE49-F238E27FC236}">
                      <a16:creationId xmlns:a16="http://schemas.microsoft.com/office/drawing/2014/main" id="{73E454FC-B4C3-4FA3-A863-2341854A7B51}"/>
                    </a:ext>
                  </a:extLst>
                </p14:cNvPr>
                <p14:cNvContentPartPr/>
                <p14:nvPr/>
              </p14:nvContentPartPr>
              <p14:xfrm>
                <a:off x="4887546" y="5324661"/>
                <a:ext cx="63000" cy="153000"/>
              </p14:xfrm>
            </p:contentPart>
          </mc:Choice>
          <mc:Fallback xmlns="">
            <p:pic>
              <p:nvPicPr>
                <p:cNvPr id="187" name="Ink 186">
                  <a:extLst>
                    <a:ext uri="{FF2B5EF4-FFF2-40B4-BE49-F238E27FC236}">
                      <a16:creationId xmlns:a16="http://schemas.microsoft.com/office/drawing/2014/main" id="{73E454FC-B4C3-4FA3-A863-2341854A7B51}"/>
                    </a:ext>
                  </a:extLst>
                </p:cNvPr>
                <p:cNvPicPr/>
                <p:nvPr/>
              </p:nvPicPr>
              <p:blipFill>
                <a:blip r:embed="rId248"/>
                <a:stretch>
                  <a:fillRect/>
                </a:stretch>
              </p:blipFill>
              <p:spPr>
                <a:xfrm>
                  <a:off x="4878546" y="5315661"/>
                  <a:ext cx="80640" cy="170640"/>
                </a:xfrm>
                <a:prstGeom prst="rect">
                  <a:avLst/>
                </a:prstGeom>
              </p:spPr>
            </p:pic>
          </mc:Fallback>
        </mc:AlternateContent>
        <mc:AlternateContent xmlns:mc="http://schemas.openxmlformats.org/markup-compatibility/2006" xmlns:p14="http://schemas.microsoft.com/office/powerpoint/2010/main">
          <mc:Choice Requires="p14">
            <p:contentPart p14:bwMode="auto" r:id="rId249">
              <p14:nvContentPartPr>
                <p14:cNvPr id="188" name="Ink 187">
                  <a:extLst>
                    <a:ext uri="{FF2B5EF4-FFF2-40B4-BE49-F238E27FC236}">
                      <a16:creationId xmlns:a16="http://schemas.microsoft.com/office/drawing/2014/main" id="{8F956F69-5A9C-4468-A88C-1276C516AF60}"/>
                    </a:ext>
                  </a:extLst>
                </p14:cNvPr>
                <p14:cNvContentPartPr/>
                <p14:nvPr/>
              </p14:nvContentPartPr>
              <p14:xfrm>
                <a:off x="4981146" y="5366421"/>
                <a:ext cx="105120" cy="77760"/>
              </p14:xfrm>
            </p:contentPart>
          </mc:Choice>
          <mc:Fallback xmlns="">
            <p:pic>
              <p:nvPicPr>
                <p:cNvPr id="188" name="Ink 187">
                  <a:extLst>
                    <a:ext uri="{FF2B5EF4-FFF2-40B4-BE49-F238E27FC236}">
                      <a16:creationId xmlns:a16="http://schemas.microsoft.com/office/drawing/2014/main" id="{8F956F69-5A9C-4468-A88C-1276C516AF60}"/>
                    </a:ext>
                  </a:extLst>
                </p:cNvPr>
                <p:cNvPicPr/>
                <p:nvPr/>
              </p:nvPicPr>
              <p:blipFill>
                <a:blip r:embed="rId250"/>
                <a:stretch>
                  <a:fillRect/>
                </a:stretch>
              </p:blipFill>
              <p:spPr>
                <a:xfrm>
                  <a:off x="4972506" y="5357781"/>
                  <a:ext cx="122760" cy="95400"/>
                </a:xfrm>
                <a:prstGeom prst="rect">
                  <a:avLst/>
                </a:prstGeom>
              </p:spPr>
            </p:pic>
          </mc:Fallback>
        </mc:AlternateContent>
        <mc:AlternateContent xmlns:mc="http://schemas.openxmlformats.org/markup-compatibility/2006" xmlns:p14="http://schemas.microsoft.com/office/powerpoint/2010/main">
          <mc:Choice Requires="p14">
            <p:contentPart p14:bwMode="auto" r:id="rId251">
              <p14:nvContentPartPr>
                <p14:cNvPr id="189" name="Ink 188">
                  <a:extLst>
                    <a:ext uri="{FF2B5EF4-FFF2-40B4-BE49-F238E27FC236}">
                      <a16:creationId xmlns:a16="http://schemas.microsoft.com/office/drawing/2014/main" id="{6A75176E-499C-4F5C-A067-4FBB83751831}"/>
                    </a:ext>
                  </a:extLst>
                </p14:cNvPr>
                <p14:cNvContentPartPr/>
                <p14:nvPr/>
              </p14:nvContentPartPr>
              <p14:xfrm>
                <a:off x="5139186" y="5359581"/>
                <a:ext cx="82800" cy="16200"/>
              </p14:xfrm>
            </p:contentPart>
          </mc:Choice>
          <mc:Fallback xmlns="">
            <p:pic>
              <p:nvPicPr>
                <p:cNvPr id="189" name="Ink 188">
                  <a:extLst>
                    <a:ext uri="{FF2B5EF4-FFF2-40B4-BE49-F238E27FC236}">
                      <a16:creationId xmlns:a16="http://schemas.microsoft.com/office/drawing/2014/main" id="{6A75176E-499C-4F5C-A067-4FBB83751831}"/>
                    </a:ext>
                  </a:extLst>
                </p:cNvPr>
                <p:cNvPicPr/>
                <p:nvPr/>
              </p:nvPicPr>
              <p:blipFill>
                <a:blip r:embed="rId252"/>
                <a:stretch>
                  <a:fillRect/>
                </a:stretch>
              </p:blipFill>
              <p:spPr>
                <a:xfrm>
                  <a:off x="5130186" y="5350941"/>
                  <a:ext cx="100440" cy="33840"/>
                </a:xfrm>
                <a:prstGeom prst="rect">
                  <a:avLst/>
                </a:prstGeom>
              </p:spPr>
            </p:pic>
          </mc:Fallback>
        </mc:AlternateContent>
        <mc:AlternateContent xmlns:mc="http://schemas.openxmlformats.org/markup-compatibility/2006" xmlns:p14="http://schemas.microsoft.com/office/powerpoint/2010/main">
          <mc:Choice Requires="p14">
            <p:contentPart p14:bwMode="auto" r:id="rId253">
              <p14:nvContentPartPr>
                <p14:cNvPr id="190" name="Ink 189">
                  <a:extLst>
                    <a:ext uri="{FF2B5EF4-FFF2-40B4-BE49-F238E27FC236}">
                      <a16:creationId xmlns:a16="http://schemas.microsoft.com/office/drawing/2014/main" id="{E3887296-17B0-4AAB-805B-51FBD314B8FF}"/>
                    </a:ext>
                  </a:extLst>
                </p14:cNvPr>
                <p14:cNvContentPartPr/>
                <p14:nvPr/>
              </p14:nvContentPartPr>
              <p14:xfrm>
                <a:off x="5281026" y="5281101"/>
                <a:ext cx="17280" cy="127800"/>
              </p14:xfrm>
            </p:contentPart>
          </mc:Choice>
          <mc:Fallback xmlns="">
            <p:pic>
              <p:nvPicPr>
                <p:cNvPr id="190" name="Ink 189">
                  <a:extLst>
                    <a:ext uri="{FF2B5EF4-FFF2-40B4-BE49-F238E27FC236}">
                      <a16:creationId xmlns:a16="http://schemas.microsoft.com/office/drawing/2014/main" id="{E3887296-17B0-4AAB-805B-51FBD314B8FF}"/>
                    </a:ext>
                  </a:extLst>
                </p:cNvPr>
                <p:cNvPicPr/>
                <p:nvPr/>
              </p:nvPicPr>
              <p:blipFill>
                <a:blip r:embed="rId254"/>
                <a:stretch>
                  <a:fillRect/>
                </a:stretch>
              </p:blipFill>
              <p:spPr>
                <a:xfrm>
                  <a:off x="5272026" y="5272101"/>
                  <a:ext cx="34920" cy="145440"/>
                </a:xfrm>
                <a:prstGeom prst="rect">
                  <a:avLst/>
                </a:prstGeom>
              </p:spPr>
            </p:pic>
          </mc:Fallback>
        </mc:AlternateContent>
        <mc:AlternateContent xmlns:mc="http://schemas.openxmlformats.org/markup-compatibility/2006" xmlns:p14="http://schemas.microsoft.com/office/powerpoint/2010/main">
          <mc:Choice Requires="p14">
            <p:contentPart p14:bwMode="auto" r:id="rId255">
              <p14:nvContentPartPr>
                <p14:cNvPr id="191" name="Ink 190">
                  <a:extLst>
                    <a:ext uri="{FF2B5EF4-FFF2-40B4-BE49-F238E27FC236}">
                      <a16:creationId xmlns:a16="http://schemas.microsoft.com/office/drawing/2014/main" id="{3FAA24A9-A52E-435E-B873-0D1BE316D79E}"/>
                    </a:ext>
                  </a:extLst>
                </p14:cNvPr>
                <p14:cNvContentPartPr/>
                <p14:nvPr/>
              </p14:nvContentPartPr>
              <p14:xfrm>
                <a:off x="5344026" y="5233941"/>
                <a:ext cx="109080" cy="233280"/>
              </p14:xfrm>
            </p:contentPart>
          </mc:Choice>
          <mc:Fallback xmlns="">
            <p:pic>
              <p:nvPicPr>
                <p:cNvPr id="191" name="Ink 190">
                  <a:extLst>
                    <a:ext uri="{FF2B5EF4-FFF2-40B4-BE49-F238E27FC236}">
                      <a16:creationId xmlns:a16="http://schemas.microsoft.com/office/drawing/2014/main" id="{3FAA24A9-A52E-435E-B873-0D1BE316D79E}"/>
                    </a:ext>
                  </a:extLst>
                </p:cNvPr>
                <p:cNvPicPr/>
                <p:nvPr/>
              </p:nvPicPr>
              <p:blipFill>
                <a:blip r:embed="rId256"/>
                <a:stretch>
                  <a:fillRect/>
                </a:stretch>
              </p:blipFill>
              <p:spPr>
                <a:xfrm>
                  <a:off x="5335026" y="5224941"/>
                  <a:ext cx="126720" cy="250920"/>
                </a:xfrm>
                <a:prstGeom prst="rect">
                  <a:avLst/>
                </a:prstGeom>
              </p:spPr>
            </p:pic>
          </mc:Fallback>
        </mc:AlternateContent>
        <mc:AlternateContent xmlns:mc="http://schemas.openxmlformats.org/markup-compatibility/2006" xmlns:p14="http://schemas.microsoft.com/office/powerpoint/2010/main">
          <mc:Choice Requires="p14">
            <p:contentPart p14:bwMode="auto" r:id="rId257">
              <p14:nvContentPartPr>
                <p14:cNvPr id="192" name="Ink 191">
                  <a:extLst>
                    <a:ext uri="{FF2B5EF4-FFF2-40B4-BE49-F238E27FC236}">
                      <a16:creationId xmlns:a16="http://schemas.microsoft.com/office/drawing/2014/main" id="{30703A05-F511-4101-A21B-5806FFBC6B50}"/>
                    </a:ext>
                  </a:extLst>
                </p14:cNvPr>
                <p14:cNvContentPartPr/>
                <p14:nvPr/>
              </p14:nvContentPartPr>
              <p14:xfrm>
                <a:off x="5533386" y="5542821"/>
                <a:ext cx="140040" cy="6840"/>
              </p14:xfrm>
            </p:contentPart>
          </mc:Choice>
          <mc:Fallback xmlns="">
            <p:pic>
              <p:nvPicPr>
                <p:cNvPr id="192" name="Ink 191">
                  <a:extLst>
                    <a:ext uri="{FF2B5EF4-FFF2-40B4-BE49-F238E27FC236}">
                      <a16:creationId xmlns:a16="http://schemas.microsoft.com/office/drawing/2014/main" id="{30703A05-F511-4101-A21B-5806FFBC6B50}"/>
                    </a:ext>
                  </a:extLst>
                </p:cNvPr>
                <p:cNvPicPr/>
                <p:nvPr/>
              </p:nvPicPr>
              <p:blipFill>
                <a:blip r:embed="rId258"/>
                <a:stretch>
                  <a:fillRect/>
                </a:stretch>
              </p:blipFill>
              <p:spPr>
                <a:xfrm>
                  <a:off x="5524746" y="5533821"/>
                  <a:ext cx="15768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259">
              <p14:nvContentPartPr>
                <p14:cNvPr id="193" name="Ink 192">
                  <a:extLst>
                    <a:ext uri="{FF2B5EF4-FFF2-40B4-BE49-F238E27FC236}">
                      <a16:creationId xmlns:a16="http://schemas.microsoft.com/office/drawing/2014/main" id="{E9FFD26B-D8EC-406B-9800-B90325D2DD94}"/>
                    </a:ext>
                  </a:extLst>
                </p14:cNvPr>
                <p14:cNvContentPartPr/>
                <p14:nvPr/>
              </p14:nvContentPartPr>
              <p14:xfrm>
                <a:off x="5800866" y="5398101"/>
                <a:ext cx="160560" cy="214920"/>
              </p14:xfrm>
            </p:contentPart>
          </mc:Choice>
          <mc:Fallback xmlns="">
            <p:pic>
              <p:nvPicPr>
                <p:cNvPr id="193" name="Ink 192">
                  <a:extLst>
                    <a:ext uri="{FF2B5EF4-FFF2-40B4-BE49-F238E27FC236}">
                      <a16:creationId xmlns:a16="http://schemas.microsoft.com/office/drawing/2014/main" id="{E9FFD26B-D8EC-406B-9800-B90325D2DD94}"/>
                    </a:ext>
                  </a:extLst>
                </p:cNvPr>
                <p:cNvPicPr/>
                <p:nvPr/>
              </p:nvPicPr>
              <p:blipFill>
                <a:blip r:embed="rId260"/>
                <a:stretch>
                  <a:fillRect/>
                </a:stretch>
              </p:blipFill>
              <p:spPr>
                <a:xfrm>
                  <a:off x="5792226" y="5389461"/>
                  <a:ext cx="178200" cy="232560"/>
                </a:xfrm>
                <a:prstGeom prst="rect">
                  <a:avLst/>
                </a:prstGeom>
              </p:spPr>
            </p:pic>
          </mc:Fallback>
        </mc:AlternateContent>
        <mc:AlternateContent xmlns:mc="http://schemas.openxmlformats.org/markup-compatibility/2006" xmlns:p14="http://schemas.microsoft.com/office/powerpoint/2010/main">
          <mc:Choice Requires="p14">
            <p:contentPart p14:bwMode="auto" r:id="rId261">
              <p14:nvContentPartPr>
                <p14:cNvPr id="194" name="Ink 193">
                  <a:extLst>
                    <a:ext uri="{FF2B5EF4-FFF2-40B4-BE49-F238E27FC236}">
                      <a16:creationId xmlns:a16="http://schemas.microsoft.com/office/drawing/2014/main" id="{19508C93-25E0-4886-9071-CACAED1C2224}"/>
                    </a:ext>
                  </a:extLst>
                </p14:cNvPr>
                <p14:cNvContentPartPr/>
                <p14:nvPr/>
              </p14:nvContentPartPr>
              <p14:xfrm>
                <a:off x="6018306" y="5485941"/>
                <a:ext cx="27360" cy="121680"/>
              </p14:xfrm>
            </p:contentPart>
          </mc:Choice>
          <mc:Fallback xmlns="">
            <p:pic>
              <p:nvPicPr>
                <p:cNvPr id="194" name="Ink 193">
                  <a:extLst>
                    <a:ext uri="{FF2B5EF4-FFF2-40B4-BE49-F238E27FC236}">
                      <a16:creationId xmlns:a16="http://schemas.microsoft.com/office/drawing/2014/main" id="{19508C93-25E0-4886-9071-CACAED1C2224}"/>
                    </a:ext>
                  </a:extLst>
                </p:cNvPr>
                <p:cNvPicPr/>
                <p:nvPr/>
              </p:nvPicPr>
              <p:blipFill>
                <a:blip r:embed="rId262"/>
                <a:stretch>
                  <a:fillRect/>
                </a:stretch>
              </p:blipFill>
              <p:spPr>
                <a:xfrm>
                  <a:off x="6009666" y="5476941"/>
                  <a:ext cx="45000" cy="139320"/>
                </a:xfrm>
                <a:prstGeom prst="rect">
                  <a:avLst/>
                </a:prstGeom>
              </p:spPr>
            </p:pic>
          </mc:Fallback>
        </mc:AlternateContent>
        <mc:AlternateContent xmlns:mc="http://schemas.openxmlformats.org/markup-compatibility/2006" xmlns:p14="http://schemas.microsoft.com/office/powerpoint/2010/main">
          <mc:Choice Requires="p14">
            <p:contentPart p14:bwMode="auto" r:id="rId263">
              <p14:nvContentPartPr>
                <p14:cNvPr id="195" name="Ink 194">
                  <a:extLst>
                    <a:ext uri="{FF2B5EF4-FFF2-40B4-BE49-F238E27FC236}">
                      <a16:creationId xmlns:a16="http://schemas.microsoft.com/office/drawing/2014/main" id="{D278E920-CF1F-4DA2-A5C9-E731B0D51712}"/>
                    </a:ext>
                  </a:extLst>
                </p14:cNvPr>
                <p14:cNvContentPartPr/>
                <p14:nvPr/>
              </p14:nvContentPartPr>
              <p14:xfrm>
                <a:off x="6053586" y="5407101"/>
                <a:ext cx="360" cy="360"/>
              </p14:xfrm>
            </p:contentPart>
          </mc:Choice>
          <mc:Fallback xmlns="">
            <p:pic>
              <p:nvPicPr>
                <p:cNvPr id="195" name="Ink 194">
                  <a:extLst>
                    <a:ext uri="{FF2B5EF4-FFF2-40B4-BE49-F238E27FC236}">
                      <a16:creationId xmlns:a16="http://schemas.microsoft.com/office/drawing/2014/main" id="{D278E920-CF1F-4DA2-A5C9-E731B0D51712}"/>
                    </a:ext>
                  </a:extLst>
                </p:cNvPr>
                <p:cNvPicPr/>
                <p:nvPr/>
              </p:nvPicPr>
              <p:blipFill>
                <a:blip r:embed="rId47"/>
                <a:stretch>
                  <a:fillRect/>
                </a:stretch>
              </p:blipFill>
              <p:spPr>
                <a:xfrm>
                  <a:off x="6044946" y="5398461"/>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64">
              <p14:nvContentPartPr>
                <p14:cNvPr id="196" name="Ink 195">
                  <a:extLst>
                    <a:ext uri="{FF2B5EF4-FFF2-40B4-BE49-F238E27FC236}">
                      <a16:creationId xmlns:a16="http://schemas.microsoft.com/office/drawing/2014/main" id="{2563E83E-CB2C-4676-AB59-AFAACC760785}"/>
                    </a:ext>
                  </a:extLst>
                </p14:cNvPr>
                <p14:cNvContentPartPr/>
                <p14:nvPr/>
              </p14:nvContentPartPr>
              <p14:xfrm>
                <a:off x="6132426" y="5312421"/>
                <a:ext cx="87120" cy="293760"/>
              </p14:xfrm>
            </p:contentPart>
          </mc:Choice>
          <mc:Fallback xmlns="">
            <p:pic>
              <p:nvPicPr>
                <p:cNvPr id="196" name="Ink 195">
                  <a:extLst>
                    <a:ext uri="{FF2B5EF4-FFF2-40B4-BE49-F238E27FC236}">
                      <a16:creationId xmlns:a16="http://schemas.microsoft.com/office/drawing/2014/main" id="{2563E83E-CB2C-4676-AB59-AFAACC760785}"/>
                    </a:ext>
                  </a:extLst>
                </p:cNvPr>
                <p:cNvPicPr/>
                <p:nvPr/>
              </p:nvPicPr>
              <p:blipFill>
                <a:blip r:embed="rId265"/>
                <a:stretch>
                  <a:fillRect/>
                </a:stretch>
              </p:blipFill>
              <p:spPr>
                <a:xfrm>
                  <a:off x="6123426" y="5303781"/>
                  <a:ext cx="104760" cy="311400"/>
                </a:xfrm>
                <a:prstGeom prst="rect">
                  <a:avLst/>
                </a:prstGeom>
              </p:spPr>
            </p:pic>
          </mc:Fallback>
        </mc:AlternateContent>
        <mc:AlternateContent xmlns:mc="http://schemas.openxmlformats.org/markup-compatibility/2006" xmlns:p14="http://schemas.microsoft.com/office/powerpoint/2010/main">
          <mc:Choice Requires="p14">
            <p:contentPart p14:bwMode="auto" r:id="rId266">
              <p14:nvContentPartPr>
                <p14:cNvPr id="197" name="Ink 196">
                  <a:extLst>
                    <a:ext uri="{FF2B5EF4-FFF2-40B4-BE49-F238E27FC236}">
                      <a16:creationId xmlns:a16="http://schemas.microsoft.com/office/drawing/2014/main" id="{80C0E6B4-638A-4D51-9D59-6D775F3B11E9}"/>
                    </a:ext>
                  </a:extLst>
                </p14:cNvPr>
                <p14:cNvContentPartPr/>
                <p14:nvPr/>
              </p14:nvContentPartPr>
              <p14:xfrm>
                <a:off x="6242586" y="5278941"/>
                <a:ext cx="118080" cy="116280"/>
              </p14:xfrm>
            </p:contentPart>
          </mc:Choice>
          <mc:Fallback xmlns="">
            <p:pic>
              <p:nvPicPr>
                <p:cNvPr id="197" name="Ink 196">
                  <a:extLst>
                    <a:ext uri="{FF2B5EF4-FFF2-40B4-BE49-F238E27FC236}">
                      <a16:creationId xmlns:a16="http://schemas.microsoft.com/office/drawing/2014/main" id="{80C0E6B4-638A-4D51-9D59-6D775F3B11E9}"/>
                    </a:ext>
                  </a:extLst>
                </p:cNvPr>
                <p:cNvPicPr/>
                <p:nvPr/>
              </p:nvPicPr>
              <p:blipFill>
                <a:blip r:embed="rId267"/>
                <a:stretch>
                  <a:fillRect/>
                </a:stretch>
              </p:blipFill>
              <p:spPr>
                <a:xfrm>
                  <a:off x="6233586" y="5270301"/>
                  <a:ext cx="135720" cy="133920"/>
                </a:xfrm>
                <a:prstGeom prst="rect">
                  <a:avLst/>
                </a:prstGeom>
              </p:spPr>
            </p:pic>
          </mc:Fallback>
        </mc:AlternateContent>
      </p:grpSp>
      <p:grpSp>
        <p:nvGrpSpPr>
          <p:cNvPr id="203" name="Group 202">
            <a:extLst>
              <a:ext uri="{FF2B5EF4-FFF2-40B4-BE49-F238E27FC236}">
                <a16:creationId xmlns:a16="http://schemas.microsoft.com/office/drawing/2014/main" id="{CCFCDDBD-1503-4F42-8D04-41F358FEE2EA}"/>
              </a:ext>
            </a:extLst>
          </p:cNvPr>
          <p:cNvGrpSpPr/>
          <p:nvPr/>
        </p:nvGrpSpPr>
        <p:grpSpPr>
          <a:xfrm>
            <a:off x="6510786" y="5471901"/>
            <a:ext cx="165240" cy="74160"/>
            <a:chOff x="6510786" y="5471901"/>
            <a:chExt cx="165240" cy="74160"/>
          </a:xfrm>
        </p:grpSpPr>
        <mc:AlternateContent xmlns:mc="http://schemas.openxmlformats.org/markup-compatibility/2006" xmlns:p14="http://schemas.microsoft.com/office/powerpoint/2010/main">
          <mc:Choice Requires="p14">
            <p:contentPart p14:bwMode="auto" r:id="rId268">
              <p14:nvContentPartPr>
                <p14:cNvPr id="200" name="Ink 199">
                  <a:extLst>
                    <a:ext uri="{FF2B5EF4-FFF2-40B4-BE49-F238E27FC236}">
                      <a16:creationId xmlns:a16="http://schemas.microsoft.com/office/drawing/2014/main" id="{80EF1A86-535F-42B8-936A-D5533416312A}"/>
                    </a:ext>
                  </a:extLst>
                </p14:cNvPr>
                <p14:cNvContentPartPr/>
                <p14:nvPr/>
              </p14:nvContentPartPr>
              <p14:xfrm>
                <a:off x="6510786" y="5471901"/>
                <a:ext cx="165240" cy="14400"/>
              </p14:xfrm>
            </p:contentPart>
          </mc:Choice>
          <mc:Fallback xmlns="">
            <p:pic>
              <p:nvPicPr>
                <p:cNvPr id="200" name="Ink 199">
                  <a:extLst>
                    <a:ext uri="{FF2B5EF4-FFF2-40B4-BE49-F238E27FC236}">
                      <a16:creationId xmlns:a16="http://schemas.microsoft.com/office/drawing/2014/main" id="{80EF1A86-535F-42B8-936A-D5533416312A}"/>
                    </a:ext>
                  </a:extLst>
                </p:cNvPr>
                <p:cNvPicPr/>
                <p:nvPr/>
              </p:nvPicPr>
              <p:blipFill>
                <a:blip r:embed="rId269"/>
                <a:stretch>
                  <a:fillRect/>
                </a:stretch>
              </p:blipFill>
              <p:spPr>
                <a:xfrm>
                  <a:off x="6501786" y="5462901"/>
                  <a:ext cx="182880" cy="32040"/>
                </a:xfrm>
                <a:prstGeom prst="rect">
                  <a:avLst/>
                </a:prstGeom>
              </p:spPr>
            </p:pic>
          </mc:Fallback>
        </mc:AlternateContent>
        <mc:AlternateContent xmlns:mc="http://schemas.openxmlformats.org/markup-compatibility/2006" xmlns:p14="http://schemas.microsoft.com/office/powerpoint/2010/main">
          <mc:Choice Requires="p14">
            <p:contentPart p14:bwMode="auto" r:id="rId270">
              <p14:nvContentPartPr>
                <p14:cNvPr id="201" name="Ink 200">
                  <a:extLst>
                    <a:ext uri="{FF2B5EF4-FFF2-40B4-BE49-F238E27FC236}">
                      <a16:creationId xmlns:a16="http://schemas.microsoft.com/office/drawing/2014/main" id="{31EF1BA5-B583-41A2-A643-45C4C8EC2652}"/>
                    </a:ext>
                  </a:extLst>
                </p14:cNvPr>
                <p14:cNvContentPartPr/>
                <p14:nvPr/>
              </p14:nvContentPartPr>
              <p14:xfrm>
                <a:off x="6542466" y="5533101"/>
                <a:ext cx="122760" cy="12960"/>
              </p14:xfrm>
            </p:contentPart>
          </mc:Choice>
          <mc:Fallback xmlns="">
            <p:pic>
              <p:nvPicPr>
                <p:cNvPr id="201" name="Ink 200">
                  <a:extLst>
                    <a:ext uri="{FF2B5EF4-FFF2-40B4-BE49-F238E27FC236}">
                      <a16:creationId xmlns:a16="http://schemas.microsoft.com/office/drawing/2014/main" id="{31EF1BA5-B583-41A2-A643-45C4C8EC2652}"/>
                    </a:ext>
                  </a:extLst>
                </p:cNvPr>
                <p:cNvPicPr/>
                <p:nvPr/>
              </p:nvPicPr>
              <p:blipFill>
                <a:blip r:embed="rId271"/>
                <a:stretch>
                  <a:fillRect/>
                </a:stretch>
              </p:blipFill>
              <p:spPr>
                <a:xfrm>
                  <a:off x="6533466" y="5524101"/>
                  <a:ext cx="140400" cy="306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72">
            <p14:nvContentPartPr>
              <p14:cNvPr id="202" name="Ink 201">
                <a:extLst>
                  <a:ext uri="{FF2B5EF4-FFF2-40B4-BE49-F238E27FC236}">
                    <a16:creationId xmlns:a16="http://schemas.microsoft.com/office/drawing/2014/main" id="{E08C3E6C-4163-48D4-98F3-0052588F5B42}"/>
                  </a:ext>
                </a:extLst>
              </p14:cNvPr>
              <p14:cNvContentPartPr/>
              <p14:nvPr/>
            </p14:nvContentPartPr>
            <p14:xfrm>
              <a:off x="7075266" y="5322141"/>
              <a:ext cx="246240" cy="262800"/>
            </p14:xfrm>
          </p:contentPart>
        </mc:Choice>
        <mc:Fallback xmlns="">
          <p:pic>
            <p:nvPicPr>
              <p:cNvPr id="202" name="Ink 201">
                <a:extLst>
                  <a:ext uri="{FF2B5EF4-FFF2-40B4-BE49-F238E27FC236}">
                    <a16:creationId xmlns:a16="http://schemas.microsoft.com/office/drawing/2014/main" id="{E08C3E6C-4163-48D4-98F3-0052588F5B42}"/>
                  </a:ext>
                </a:extLst>
              </p:cNvPr>
              <p:cNvPicPr/>
              <p:nvPr/>
            </p:nvPicPr>
            <p:blipFill>
              <a:blip r:embed="rId273"/>
              <a:stretch>
                <a:fillRect/>
              </a:stretch>
            </p:blipFill>
            <p:spPr>
              <a:xfrm>
                <a:off x="7066266" y="5313501"/>
                <a:ext cx="263880" cy="280440"/>
              </a:xfrm>
              <a:prstGeom prst="rect">
                <a:avLst/>
              </a:prstGeom>
            </p:spPr>
          </p:pic>
        </mc:Fallback>
      </mc:AlternateContent>
      <p:grpSp>
        <p:nvGrpSpPr>
          <p:cNvPr id="206" name="Group 205">
            <a:extLst>
              <a:ext uri="{FF2B5EF4-FFF2-40B4-BE49-F238E27FC236}">
                <a16:creationId xmlns:a16="http://schemas.microsoft.com/office/drawing/2014/main" id="{50EC6009-80AC-4C6D-9B76-0CAAA61D4D3B}"/>
              </a:ext>
            </a:extLst>
          </p:cNvPr>
          <p:cNvGrpSpPr/>
          <p:nvPr/>
        </p:nvGrpSpPr>
        <p:grpSpPr>
          <a:xfrm>
            <a:off x="2858226" y="2541141"/>
            <a:ext cx="2233440" cy="578520"/>
            <a:chOff x="2858226" y="2541141"/>
            <a:chExt cx="2233440" cy="578520"/>
          </a:xfrm>
        </p:grpSpPr>
        <mc:AlternateContent xmlns:mc="http://schemas.openxmlformats.org/markup-compatibility/2006" xmlns:p14="http://schemas.microsoft.com/office/powerpoint/2010/main">
          <mc:Choice Requires="p14">
            <p:contentPart p14:bwMode="auto" r:id="rId274">
              <p14:nvContentPartPr>
                <p14:cNvPr id="52" name="Ink 51">
                  <a:extLst>
                    <a:ext uri="{FF2B5EF4-FFF2-40B4-BE49-F238E27FC236}">
                      <a16:creationId xmlns:a16="http://schemas.microsoft.com/office/drawing/2014/main" id="{7BC888AD-599A-435E-AA03-AF4122EFA49F}"/>
                    </a:ext>
                  </a:extLst>
                </p14:cNvPr>
                <p14:cNvContentPartPr/>
                <p14:nvPr/>
              </p14:nvContentPartPr>
              <p14:xfrm>
                <a:off x="2858226" y="2541141"/>
                <a:ext cx="294480" cy="427680"/>
              </p14:xfrm>
            </p:contentPart>
          </mc:Choice>
          <mc:Fallback xmlns="">
            <p:pic>
              <p:nvPicPr>
                <p:cNvPr id="52" name="Ink 51">
                  <a:extLst>
                    <a:ext uri="{FF2B5EF4-FFF2-40B4-BE49-F238E27FC236}">
                      <a16:creationId xmlns:a16="http://schemas.microsoft.com/office/drawing/2014/main" id="{7BC888AD-599A-435E-AA03-AF4122EFA49F}"/>
                    </a:ext>
                  </a:extLst>
                </p:cNvPr>
                <p:cNvPicPr/>
                <p:nvPr/>
              </p:nvPicPr>
              <p:blipFill>
                <a:blip r:embed="rId275"/>
                <a:stretch>
                  <a:fillRect/>
                </a:stretch>
              </p:blipFill>
              <p:spPr>
                <a:xfrm>
                  <a:off x="2849586" y="2532141"/>
                  <a:ext cx="312120" cy="445320"/>
                </a:xfrm>
                <a:prstGeom prst="rect">
                  <a:avLst/>
                </a:prstGeom>
              </p:spPr>
            </p:pic>
          </mc:Fallback>
        </mc:AlternateContent>
        <mc:AlternateContent xmlns:mc="http://schemas.openxmlformats.org/markup-compatibility/2006" xmlns:p14="http://schemas.microsoft.com/office/powerpoint/2010/main">
          <mc:Choice Requires="p14">
            <p:contentPart p14:bwMode="auto" r:id="rId276">
              <p14:nvContentPartPr>
                <p14:cNvPr id="53" name="Ink 52">
                  <a:extLst>
                    <a:ext uri="{FF2B5EF4-FFF2-40B4-BE49-F238E27FC236}">
                      <a16:creationId xmlns:a16="http://schemas.microsoft.com/office/drawing/2014/main" id="{BE078D6F-819A-4673-9F0B-1A41A1201C97}"/>
                    </a:ext>
                  </a:extLst>
                </p14:cNvPr>
                <p14:cNvContentPartPr/>
                <p14:nvPr/>
              </p14:nvContentPartPr>
              <p14:xfrm>
                <a:off x="3295266" y="2732301"/>
                <a:ext cx="216000" cy="387360"/>
              </p14:xfrm>
            </p:contentPart>
          </mc:Choice>
          <mc:Fallback xmlns="">
            <p:pic>
              <p:nvPicPr>
                <p:cNvPr id="53" name="Ink 52">
                  <a:extLst>
                    <a:ext uri="{FF2B5EF4-FFF2-40B4-BE49-F238E27FC236}">
                      <a16:creationId xmlns:a16="http://schemas.microsoft.com/office/drawing/2014/main" id="{BE078D6F-819A-4673-9F0B-1A41A1201C97}"/>
                    </a:ext>
                  </a:extLst>
                </p:cNvPr>
                <p:cNvPicPr/>
                <p:nvPr/>
              </p:nvPicPr>
              <p:blipFill>
                <a:blip r:embed="rId277"/>
                <a:stretch>
                  <a:fillRect/>
                </a:stretch>
              </p:blipFill>
              <p:spPr>
                <a:xfrm>
                  <a:off x="3286266" y="2723661"/>
                  <a:ext cx="233640" cy="405000"/>
                </a:xfrm>
                <a:prstGeom prst="rect">
                  <a:avLst/>
                </a:prstGeom>
              </p:spPr>
            </p:pic>
          </mc:Fallback>
        </mc:AlternateContent>
        <mc:AlternateContent xmlns:mc="http://schemas.openxmlformats.org/markup-compatibility/2006" xmlns:p14="http://schemas.microsoft.com/office/powerpoint/2010/main">
          <mc:Choice Requires="p14">
            <p:contentPart p14:bwMode="auto" r:id="rId278">
              <p14:nvContentPartPr>
                <p14:cNvPr id="54" name="Ink 53">
                  <a:extLst>
                    <a:ext uri="{FF2B5EF4-FFF2-40B4-BE49-F238E27FC236}">
                      <a16:creationId xmlns:a16="http://schemas.microsoft.com/office/drawing/2014/main" id="{B2F58D79-B3DD-4549-963C-36BCB11F019F}"/>
                    </a:ext>
                  </a:extLst>
                </p14:cNvPr>
                <p14:cNvContentPartPr/>
                <p14:nvPr/>
              </p14:nvContentPartPr>
              <p14:xfrm>
                <a:off x="3578586" y="2868741"/>
                <a:ext cx="62280" cy="138240"/>
              </p14:xfrm>
            </p:contentPart>
          </mc:Choice>
          <mc:Fallback xmlns="">
            <p:pic>
              <p:nvPicPr>
                <p:cNvPr id="54" name="Ink 53">
                  <a:extLst>
                    <a:ext uri="{FF2B5EF4-FFF2-40B4-BE49-F238E27FC236}">
                      <a16:creationId xmlns:a16="http://schemas.microsoft.com/office/drawing/2014/main" id="{B2F58D79-B3DD-4549-963C-36BCB11F019F}"/>
                    </a:ext>
                  </a:extLst>
                </p:cNvPr>
                <p:cNvPicPr/>
                <p:nvPr/>
              </p:nvPicPr>
              <p:blipFill>
                <a:blip r:embed="rId279"/>
                <a:stretch>
                  <a:fillRect/>
                </a:stretch>
              </p:blipFill>
              <p:spPr>
                <a:xfrm>
                  <a:off x="3569586" y="2860101"/>
                  <a:ext cx="79920" cy="155880"/>
                </a:xfrm>
                <a:prstGeom prst="rect">
                  <a:avLst/>
                </a:prstGeom>
              </p:spPr>
            </p:pic>
          </mc:Fallback>
        </mc:AlternateContent>
        <mc:AlternateContent xmlns:mc="http://schemas.openxmlformats.org/markup-compatibility/2006" xmlns:p14="http://schemas.microsoft.com/office/powerpoint/2010/main">
          <mc:Choice Requires="p14">
            <p:contentPart p14:bwMode="auto" r:id="rId280">
              <p14:nvContentPartPr>
                <p14:cNvPr id="55" name="Ink 54">
                  <a:extLst>
                    <a:ext uri="{FF2B5EF4-FFF2-40B4-BE49-F238E27FC236}">
                      <a16:creationId xmlns:a16="http://schemas.microsoft.com/office/drawing/2014/main" id="{76B7DD37-65D6-4226-8FE6-EAA7B9C91803}"/>
                    </a:ext>
                  </a:extLst>
                </p14:cNvPr>
                <p14:cNvContentPartPr/>
                <p14:nvPr/>
              </p14:nvContentPartPr>
              <p14:xfrm>
                <a:off x="3609906" y="2805741"/>
                <a:ext cx="360" cy="360"/>
              </p14:xfrm>
            </p:contentPart>
          </mc:Choice>
          <mc:Fallback xmlns="">
            <p:pic>
              <p:nvPicPr>
                <p:cNvPr id="55" name="Ink 54">
                  <a:extLst>
                    <a:ext uri="{FF2B5EF4-FFF2-40B4-BE49-F238E27FC236}">
                      <a16:creationId xmlns:a16="http://schemas.microsoft.com/office/drawing/2014/main" id="{76B7DD37-65D6-4226-8FE6-EAA7B9C91803}"/>
                    </a:ext>
                  </a:extLst>
                </p:cNvPr>
                <p:cNvPicPr/>
                <p:nvPr/>
              </p:nvPicPr>
              <p:blipFill>
                <a:blip r:embed="rId47"/>
                <a:stretch>
                  <a:fillRect/>
                </a:stretch>
              </p:blipFill>
              <p:spPr>
                <a:xfrm>
                  <a:off x="3601266" y="2796741"/>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81">
              <p14:nvContentPartPr>
                <p14:cNvPr id="56" name="Ink 55">
                  <a:extLst>
                    <a:ext uri="{FF2B5EF4-FFF2-40B4-BE49-F238E27FC236}">
                      <a16:creationId xmlns:a16="http://schemas.microsoft.com/office/drawing/2014/main" id="{5C66D555-9C13-4A9E-91C7-B6580D72B168}"/>
                    </a:ext>
                  </a:extLst>
                </p14:cNvPr>
                <p14:cNvContentPartPr/>
                <p14:nvPr/>
              </p14:nvContentPartPr>
              <p14:xfrm>
                <a:off x="3848586" y="2652381"/>
                <a:ext cx="201240" cy="433440"/>
              </p14:xfrm>
            </p:contentPart>
          </mc:Choice>
          <mc:Fallback xmlns="">
            <p:pic>
              <p:nvPicPr>
                <p:cNvPr id="56" name="Ink 55">
                  <a:extLst>
                    <a:ext uri="{FF2B5EF4-FFF2-40B4-BE49-F238E27FC236}">
                      <a16:creationId xmlns:a16="http://schemas.microsoft.com/office/drawing/2014/main" id="{5C66D555-9C13-4A9E-91C7-B6580D72B168}"/>
                    </a:ext>
                  </a:extLst>
                </p:cNvPr>
                <p:cNvPicPr/>
                <p:nvPr/>
              </p:nvPicPr>
              <p:blipFill>
                <a:blip r:embed="rId282"/>
                <a:stretch>
                  <a:fillRect/>
                </a:stretch>
              </p:blipFill>
              <p:spPr>
                <a:xfrm>
                  <a:off x="3839946" y="2643381"/>
                  <a:ext cx="218880" cy="451080"/>
                </a:xfrm>
                <a:prstGeom prst="rect">
                  <a:avLst/>
                </a:prstGeom>
              </p:spPr>
            </p:pic>
          </mc:Fallback>
        </mc:AlternateContent>
        <mc:AlternateContent xmlns:mc="http://schemas.openxmlformats.org/markup-compatibility/2006" xmlns:p14="http://schemas.microsoft.com/office/powerpoint/2010/main">
          <mc:Choice Requires="p14">
            <p:contentPart p14:bwMode="auto" r:id="rId283">
              <p14:nvContentPartPr>
                <p14:cNvPr id="57" name="Ink 56">
                  <a:extLst>
                    <a:ext uri="{FF2B5EF4-FFF2-40B4-BE49-F238E27FC236}">
                      <a16:creationId xmlns:a16="http://schemas.microsoft.com/office/drawing/2014/main" id="{D6B286BF-35F0-442A-9CC6-17BD70C45F33}"/>
                    </a:ext>
                  </a:extLst>
                </p14:cNvPr>
                <p14:cNvContentPartPr/>
                <p14:nvPr/>
              </p14:nvContentPartPr>
              <p14:xfrm>
                <a:off x="4082586" y="2877741"/>
                <a:ext cx="175680" cy="92880"/>
              </p14:xfrm>
            </p:contentPart>
          </mc:Choice>
          <mc:Fallback xmlns="">
            <p:pic>
              <p:nvPicPr>
                <p:cNvPr id="57" name="Ink 56">
                  <a:extLst>
                    <a:ext uri="{FF2B5EF4-FFF2-40B4-BE49-F238E27FC236}">
                      <a16:creationId xmlns:a16="http://schemas.microsoft.com/office/drawing/2014/main" id="{D6B286BF-35F0-442A-9CC6-17BD70C45F33}"/>
                    </a:ext>
                  </a:extLst>
                </p:cNvPr>
                <p:cNvPicPr/>
                <p:nvPr/>
              </p:nvPicPr>
              <p:blipFill>
                <a:blip r:embed="rId284"/>
                <a:stretch>
                  <a:fillRect/>
                </a:stretch>
              </p:blipFill>
              <p:spPr>
                <a:xfrm>
                  <a:off x="4073586" y="2868741"/>
                  <a:ext cx="193320" cy="110520"/>
                </a:xfrm>
                <a:prstGeom prst="rect">
                  <a:avLst/>
                </a:prstGeom>
              </p:spPr>
            </p:pic>
          </mc:Fallback>
        </mc:AlternateContent>
        <mc:AlternateContent xmlns:mc="http://schemas.openxmlformats.org/markup-compatibility/2006" xmlns:p14="http://schemas.microsoft.com/office/powerpoint/2010/main">
          <mc:Choice Requires="p14">
            <p:contentPart p14:bwMode="auto" r:id="rId285">
              <p14:nvContentPartPr>
                <p14:cNvPr id="58" name="Ink 57">
                  <a:extLst>
                    <a:ext uri="{FF2B5EF4-FFF2-40B4-BE49-F238E27FC236}">
                      <a16:creationId xmlns:a16="http://schemas.microsoft.com/office/drawing/2014/main" id="{9562CE1A-2078-4E7F-87A3-0EB176D94D78}"/>
                    </a:ext>
                  </a:extLst>
                </p14:cNvPr>
                <p14:cNvContentPartPr/>
                <p14:nvPr/>
              </p14:nvContentPartPr>
              <p14:xfrm>
                <a:off x="4456266" y="2644821"/>
                <a:ext cx="131400" cy="264240"/>
              </p14:xfrm>
            </p:contentPart>
          </mc:Choice>
          <mc:Fallback xmlns="">
            <p:pic>
              <p:nvPicPr>
                <p:cNvPr id="58" name="Ink 57">
                  <a:extLst>
                    <a:ext uri="{FF2B5EF4-FFF2-40B4-BE49-F238E27FC236}">
                      <a16:creationId xmlns:a16="http://schemas.microsoft.com/office/drawing/2014/main" id="{9562CE1A-2078-4E7F-87A3-0EB176D94D78}"/>
                    </a:ext>
                  </a:extLst>
                </p:cNvPr>
                <p:cNvPicPr/>
                <p:nvPr/>
              </p:nvPicPr>
              <p:blipFill>
                <a:blip r:embed="rId286"/>
                <a:stretch>
                  <a:fillRect/>
                </a:stretch>
              </p:blipFill>
              <p:spPr>
                <a:xfrm>
                  <a:off x="4447626" y="2635821"/>
                  <a:ext cx="149040" cy="281880"/>
                </a:xfrm>
                <a:prstGeom prst="rect">
                  <a:avLst/>
                </a:prstGeom>
              </p:spPr>
            </p:pic>
          </mc:Fallback>
        </mc:AlternateContent>
        <mc:AlternateContent xmlns:mc="http://schemas.openxmlformats.org/markup-compatibility/2006" xmlns:p14="http://schemas.microsoft.com/office/powerpoint/2010/main">
          <mc:Choice Requires="p14">
            <p:contentPart p14:bwMode="auto" r:id="rId287">
              <p14:nvContentPartPr>
                <p14:cNvPr id="59" name="Ink 58">
                  <a:extLst>
                    <a:ext uri="{FF2B5EF4-FFF2-40B4-BE49-F238E27FC236}">
                      <a16:creationId xmlns:a16="http://schemas.microsoft.com/office/drawing/2014/main" id="{C8259116-456E-4E38-89D3-5DE89F7A1F21}"/>
                    </a:ext>
                  </a:extLst>
                </p14:cNvPr>
                <p14:cNvContentPartPr/>
                <p14:nvPr/>
              </p14:nvContentPartPr>
              <p14:xfrm>
                <a:off x="4603146" y="2717901"/>
                <a:ext cx="136440" cy="113760"/>
              </p14:xfrm>
            </p:contentPart>
          </mc:Choice>
          <mc:Fallback xmlns="">
            <p:pic>
              <p:nvPicPr>
                <p:cNvPr id="59" name="Ink 58">
                  <a:extLst>
                    <a:ext uri="{FF2B5EF4-FFF2-40B4-BE49-F238E27FC236}">
                      <a16:creationId xmlns:a16="http://schemas.microsoft.com/office/drawing/2014/main" id="{C8259116-456E-4E38-89D3-5DE89F7A1F21}"/>
                    </a:ext>
                  </a:extLst>
                </p:cNvPr>
                <p:cNvPicPr/>
                <p:nvPr/>
              </p:nvPicPr>
              <p:blipFill>
                <a:blip r:embed="rId288"/>
                <a:stretch>
                  <a:fillRect/>
                </a:stretch>
              </p:blipFill>
              <p:spPr>
                <a:xfrm>
                  <a:off x="4594506" y="2709261"/>
                  <a:ext cx="15408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289">
              <p14:nvContentPartPr>
                <p14:cNvPr id="60" name="Ink 59">
                  <a:extLst>
                    <a:ext uri="{FF2B5EF4-FFF2-40B4-BE49-F238E27FC236}">
                      <a16:creationId xmlns:a16="http://schemas.microsoft.com/office/drawing/2014/main" id="{1ECF6F18-EF32-4B75-B4F7-31A815044341}"/>
                    </a:ext>
                  </a:extLst>
                </p14:cNvPr>
                <p14:cNvContentPartPr/>
                <p14:nvPr/>
              </p14:nvContentPartPr>
              <p14:xfrm>
                <a:off x="4807626" y="2742741"/>
                <a:ext cx="59760" cy="137520"/>
              </p14:xfrm>
            </p:contentPart>
          </mc:Choice>
          <mc:Fallback xmlns="">
            <p:pic>
              <p:nvPicPr>
                <p:cNvPr id="60" name="Ink 59">
                  <a:extLst>
                    <a:ext uri="{FF2B5EF4-FFF2-40B4-BE49-F238E27FC236}">
                      <a16:creationId xmlns:a16="http://schemas.microsoft.com/office/drawing/2014/main" id="{1ECF6F18-EF32-4B75-B4F7-31A815044341}"/>
                    </a:ext>
                  </a:extLst>
                </p:cNvPr>
                <p:cNvPicPr/>
                <p:nvPr/>
              </p:nvPicPr>
              <p:blipFill>
                <a:blip r:embed="rId290"/>
                <a:stretch>
                  <a:fillRect/>
                </a:stretch>
              </p:blipFill>
              <p:spPr>
                <a:xfrm>
                  <a:off x="4798986" y="2733741"/>
                  <a:ext cx="77400" cy="155160"/>
                </a:xfrm>
                <a:prstGeom prst="rect">
                  <a:avLst/>
                </a:prstGeom>
              </p:spPr>
            </p:pic>
          </mc:Fallback>
        </mc:AlternateContent>
        <mc:AlternateContent xmlns:mc="http://schemas.openxmlformats.org/markup-compatibility/2006" xmlns:p14="http://schemas.microsoft.com/office/powerpoint/2010/main">
          <mc:Choice Requires="p14">
            <p:contentPart p14:bwMode="auto" r:id="rId291">
              <p14:nvContentPartPr>
                <p14:cNvPr id="61" name="Ink 60">
                  <a:extLst>
                    <a:ext uri="{FF2B5EF4-FFF2-40B4-BE49-F238E27FC236}">
                      <a16:creationId xmlns:a16="http://schemas.microsoft.com/office/drawing/2014/main" id="{C874CE51-C3BE-46EA-BD9E-33DFE19C7540}"/>
                    </a:ext>
                  </a:extLst>
                </p14:cNvPr>
                <p14:cNvContentPartPr/>
                <p14:nvPr/>
              </p14:nvContentPartPr>
              <p14:xfrm>
                <a:off x="4833186" y="2663901"/>
                <a:ext cx="6480" cy="360"/>
              </p14:xfrm>
            </p:contentPart>
          </mc:Choice>
          <mc:Fallback xmlns="">
            <p:pic>
              <p:nvPicPr>
                <p:cNvPr id="61" name="Ink 60">
                  <a:extLst>
                    <a:ext uri="{FF2B5EF4-FFF2-40B4-BE49-F238E27FC236}">
                      <a16:creationId xmlns:a16="http://schemas.microsoft.com/office/drawing/2014/main" id="{C874CE51-C3BE-46EA-BD9E-33DFE19C7540}"/>
                    </a:ext>
                  </a:extLst>
                </p:cNvPr>
                <p:cNvPicPr/>
                <p:nvPr/>
              </p:nvPicPr>
              <p:blipFill>
                <a:blip r:embed="rId47"/>
                <a:stretch>
                  <a:fillRect/>
                </a:stretch>
              </p:blipFill>
              <p:spPr>
                <a:xfrm>
                  <a:off x="4824186" y="2655261"/>
                  <a:ext cx="2412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92">
              <p14:nvContentPartPr>
                <p14:cNvPr id="62" name="Ink 61">
                  <a:extLst>
                    <a:ext uri="{FF2B5EF4-FFF2-40B4-BE49-F238E27FC236}">
                      <a16:creationId xmlns:a16="http://schemas.microsoft.com/office/drawing/2014/main" id="{0A43A268-C2FD-4892-AD4D-6FC3D3CC0169}"/>
                    </a:ext>
                  </a:extLst>
                </p14:cNvPr>
                <p14:cNvContentPartPr/>
                <p14:nvPr/>
              </p14:nvContentPartPr>
              <p14:xfrm>
                <a:off x="4933986" y="2600901"/>
                <a:ext cx="157680" cy="306720"/>
              </p14:xfrm>
            </p:contentPart>
          </mc:Choice>
          <mc:Fallback xmlns="">
            <p:pic>
              <p:nvPicPr>
                <p:cNvPr id="62" name="Ink 61">
                  <a:extLst>
                    <a:ext uri="{FF2B5EF4-FFF2-40B4-BE49-F238E27FC236}">
                      <a16:creationId xmlns:a16="http://schemas.microsoft.com/office/drawing/2014/main" id="{0A43A268-C2FD-4892-AD4D-6FC3D3CC0169}"/>
                    </a:ext>
                  </a:extLst>
                </p:cNvPr>
                <p:cNvPicPr/>
                <p:nvPr/>
              </p:nvPicPr>
              <p:blipFill>
                <a:blip r:embed="rId293"/>
                <a:stretch>
                  <a:fillRect/>
                </a:stretch>
              </p:blipFill>
              <p:spPr>
                <a:xfrm>
                  <a:off x="4925346" y="2591901"/>
                  <a:ext cx="175320" cy="324360"/>
                </a:xfrm>
                <a:prstGeom prst="rect">
                  <a:avLst/>
                </a:prstGeom>
              </p:spPr>
            </p:pic>
          </mc:Fallback>
        </mc:AlternateContent>
      </p:grpSp>
      <p:grpSp>
        <p:nvGrpSpPr>
          <p:cNvPr id="210" name="Group 209">
            <a:extLst>
              <a:ext uri="{FF2B5EF4-FFF2-40B4-BE49-F238E27FC236}">
                <a16:creationId xmlns:a16="http://schemas.microsoft.com/office/drawing/2014/main" id="{83089DD8-4A2D-4DDC-86BF-5F59549F2A5A}"/>
              </a:ext>
            </a:extLst>
          </p:cNvPr>
          <p:cNvGrpSpPr/>
          <p:nvPr/>
        </p:nvGrpSpPr>
        <p:grpSpPr>
          <a:xfrm>
            <a:off x="6384426" y="2402541"/>
            <a:ext cx="1839600" cy="624960"/>
            <a:chOff x="6384426" y="2402541"/>
            <a:chExt cx="1839600" cy="624960"/>
          </a:xfrm>
        </p:grpSpPr>
        <mc:AlternateContent xmlns:mc="http://schemas.openxmlformats.org/markup-compatibility/2006" xmlns:p14="http://schemas.microsoft.com/office/powerpoint/2010/main">
          <mc:Choice Requires="p14">
            <p:contentPart p14:bwMode="auto" r:id="rId294">
              <p14:nvContentPartPr>
                <p14:cNvPr id="68" name="Ink 67">
                  <a:extLst>
                    <a:ext uri="{FF2B5EF4-FFF2-40B4-BE49-F238E27FC236}">
                      <a16:creationId xmlns:a16="http://schemas.microsoft.com/office/drawing/2014/main" id="{D5F037DB-1840-47E1-B2E5-0B2D70CEA564}"/>
                    </a:ext>
                  </a:extLst>
                </p14:cNvPr>
                <p14:cNvContentPartPr/>
                <p14:nvPr/>
              </p14:nvContentPartPr>
              <p14:xfrm>
                <a:off x="6384426" y="2504421"/>
                <a:ext cx="225720" cy="286200"/>
              </p14:xfrm>
            </p:contentPart>
          </mc:Choice>
          <mc:Fallback xmlns="">
            <p:pic>
              <p:nvPicPr>
                <p:cNvPr id="68" name="Ink 67">
                  <a:extLst>
                    <a:ext uri="{FF2B5EF4-FFF2-40B4-BE49-F238E27FC236}">
                      <a16:creationId xmlns:a16="http://schemas.microsoft.com/office/drawing/2014/main" id="{D5F037DB-1840-47E1-B2E5-0B2D70CEA564}"/>
                    </a:ext>
                  </a:extLst>
                </p:cNvPr>
                <p:cNvPicPr/>
                <p:nvPr/>
              </p:nvPicPr>
              <p:blipFill>
                <a:blip r:embed="rId295"/>
                <a:stretch>
                  <a:fillRect/>
                </a:stretch>
              </p:blipFill>
              <p:spPr>
                <a:xfrm>
                  <a:off x="6375426" y="2495781"/>
                  <a:ext cx="243360" cy="303840"/>
                </a:xfrm>
                <a:prstGeom prst="rect">
                  <a:avLst/>
                </a:prstGeom>
              </p:spPr>
            </p:pic>
          </mc:Fallback>
        </mc:AlternateContent>
        <mc:AlternateContent xmlns:mc="http://schemas.openxmlformats.org/markup-compatibility/2006" xmlns:p14="http://schemas.microsoft.com/office/powerpoint/2010/main">
          <mc:Choice Requires="p14">
            <p:contentPart p14:bwMode="auto" r:id="rId296">
              <p14:nvContentPartPr>
                <p14:cNvPr id="69" name="Ink 68">
                  <a:extLst>
                    <a:ext uri="{FF2B5EF4-FFF2-40B4-BE49-F238E27FC236}">
                      <a16:creationId xmlns:a16="http://schemas.microsoft.com/office/drawing/2014/main" id="{44EF043B-300B-419A-AFC7-6B98E83EF337}"/>
                    </a:ext>
                  </a:extLst>
                </p14:cNvPr>
                <p14:cNvContentPartPr/>
                <p14:nvPr/>
              </p14:nvContentPartPr>
              <p14:xfrm>
                <a:off x="6683946" y="2695581"/>
                <a:ext cx="46080" cy="133920"/>
              </p14:xfrm>
            </p:contentPart>
          </mc:Choice>
          <mc:Fallback xmlns="">
            <p:pic>
              <p:nvPicPr>
                <p:cNvPr id="69" name="Ink 68">
                  <a:extLst>
                    <a:ext uri="{FF2B5EF4-FFF2-40B4-BE49-F238E27FC236}">
                      <a16:creationId xmlns:a16="http://schemas.microsoft.com/office/drawing/2014/main" id="{44EF043B-300B-419A-AFC7-6B98E83EF337}"/>
                    </a:ext>
                  </a:extLst>
                </p:cNvPr>
                <p:cNvPicPr/>
                <p:nvPr/>
              </p:nvPicPr>
              <p:blipFill>
                <a:blip r:embed="rId297"/>
                <a:stretch>
                  <a:fillRect/>
                </a:stretch>
              </p:blipFill>
              <p:spPr>
                <a:xfrm>
                  <a:off x="6675306" y="2686581"/>
                  <a:ext cx="63720" cy="151560"/>
                </a:xfrm>
                <a:prstGeom prst="rect">
                  <a:avLst/>
                </a:prstGeom>
              </p:spPr>
            </p:pic>
          </mc:Fallback>
        </mc:AlternateContent>
        <mc:AlternateContent xmlns:mc="http://schemas.openxmlformats.org/markup-compatibility/2006" xmlns:p14="http://schemas.microsoft.com/office/powerpoint/2010/main">
          <mc:Choice Requires="p14">
            <p:contentPart p14:bwMode="auto" r:id="rId298">
              <p14:nvContentPartPr>
                <p14:cNvPr id="70" name="Ink 69">
                  <a:extLst>
                    <a:ext uri="{FF2B5EF4-FFF2-40B4-BE49-F238E27FC236}">
                      <a16:creationId xmlns:a16="http://schemas.microsoft.com/office/drawing/2014/main" id="{F0647592-4AC8-4681-A6F6-620CF27E7968}"/>
                    </a:ext>
                  </a:extLst>
                </p14:cNvPr>
                <p14:cNvContentPartPr/>
                <p14:nvPr/>
              </p14:nvContentPartPr>
              <p14:xfrm>
                <a:off x="6747306" y="2585421"/>
                <a:ext cx="360" cy="360"/>
              </p14:xfrm>
            </p:contentPart>
          </mc:Choice>
          <mc:Fallback xmlns="">
            <p:pic>
              <p:nvPicPr>
                <p:cNvPr id="70" name="Ink 69">
                  <a:extLst>
                    <a:ext uri="{FF2B5EF4-FFF2-40B4-BE49-F238E27FC236}">
                      <a16:creationId xmlns:a16="http://schemas.microsoft.com/office/drawing/2014/main" id="{F0647592-4AC8-4681-A6F6-620CF27E7968}"/>
                    </a:ext>
                  </a:extLst>
                </p:cNvPr>
                <p:cNvPicPr/>
                <p:nvPr/>
              </p:nvPicPr>
              <p:blipFill>
                <a:blip r:embed="rId47"/>
                <a:stretch>
                  <a:fillRect/>
                </a:stretch>
              </p:blipFill>
              <p:spPr>
                <a:xfrm>
                  <a:off x="6738306" y="2576421"/>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99">
              <p14:nvContentPartPr>
                <p14:cNvPr id="71" name="Ink 70">
                  <a:extLst>
                    <a:ext uri="{FF2B5EF4-FFF2-40B4-BE49-F238E27FC236}">
                      <a16:creationId xmlns:a16="http://schemas.microsoft.com/office/drawing/2014/main" id="{2E18B8E6-2F91-4B8C-804B-5CF40E93E3E1}"/>
                    </a:ext>
                  </a:extLst>
                </p14:cNvPr>
                <p14:cNvContentPartPr/>
                <p14:nvPr/>
              </p14:nvContentPartPr>
              <p14:xfrm>
                <a:off x="6923346" y="2479581"/>
                <a:ext cx="253800" cy="547920"/>
              </p14:xfrm>
            </p:contentPart>
          </mc:Choice>
          <mc:Fallback xmlns="">
            <p:pic>
              <p:nvPicPr>
                <p:cNvPr id="71" name="Ink 70">
                  <a:extLst>
                    <a:ext uri="{FF2B5EF4-FFF2-40B4-BE49-F238E27FC236}">
                      <a16:creationId xmlns:a16="http://schemas.microsoft.com/office/drawing/2014/main" id="{2E18B8E6-2F91-4B8C-804B-5CF40E93E3E1}"/>
                    </a:ext>
                  </a:extLst>
                </p:cNvPr>
                <p:cNvPicPr/>
                <p:nvPr/>
              </p:nvPicPr>
              <p:blipFill>
                <a:blip r:embed="rId300"/>
                <a:stretch>
                  <a:fillRect/>
                </a:stretch>
              </p:blipFill>
              <p:spPr>
                <a:xfrm>
                  <a:off x="6914346" y="2470581"/>
                  <a:ext cx="271440" cy="565560"/>
                </a:xfrm>
                <a:prstGeom prst="rect">
                  <a:avLst/>
                </a:prstGeom>
              </p:spPr>
            </p:pic>
          </mc:Fallback>
        </mc:AlternateContent>
        <mc:AlternateContent xmlns:mc="http://schemas.openxmlformats.org/markup-compatibility/2006" xmlns:p14="http://schemas.microsoft.com/office/powerpoint/2010/main">
          <mc:Choice Requires="p14">
            <p:contentPart p14:bwMode="auto" r:id="rId301">
              <p14:nvContentPartPr>
                <p14:cNvPr id="72" name="Ink 71">
                  <a:extLst>
                    <a:ext uri="{FF2B5EF4-FFF2-40B4-BE49-F238E27FC236}">
                      <a16:creationId xmlns:a16="http://schemas.microsoft.com/office/drawing/2014/main" id="{CF4C5F6D-1CC8-4D5B-8B53-C255F3FFD46C}"/>
                    </a:ext>
                  </a:extLst>
                </p14:cNvPr>
                <p14:cNvContentPartPr/>
                <p14:nvPr/>
              </p14:nvContentPartPr>
              <p14:xfrm>
                <a:off x="7188666" y="2805741"/>
                <a:ext cx="162000" cy="100440"/>
              </p14:xfrm>
            </p:contentPart>
          </mc:Choice>
          <mc:Fallback xmlns="">
            <p:pic>
              <p:nvPicPr>
                <p:cNvPr id="72" name="Ink 71">
                  <a:extLst>
                    <a:ext uri="{FF2B5EF4-FFF2-40B4-BE49-F238E27FC236}">
                      <a16:creationId xmlns:a16="http://schemas.microsoft.com/office/drawing/2014/main" id="{CF4C5F6D-1CC8-4D5B-8B53-C255F3FFD46C}"/>
                    </a:ext>
                  </a:extLst>
                </p:cNvPr>
                <p:cNvPicPr/>
                <p:nvPr/>
              </p:nvPicPr>
              <p:blipFill>
                <a:blip r:embed="rId302"/>
                <a:stretch>
                  <a:fillRect/>
                </a:stretch>
              </p:blipFill>
              <p:spPr>
                <a:xfrm>
                  <a:off x="7180026" y="2796741"/>
                  <a:ext cx="179640" cy="118080"/>
                </a:xfrm>
                <a:prstGeom prst="rect">
                  <a:avLst/>
                </a:prstGeom>
              </p:spPr>
            </p:pic>
          </mc:Fallback>
        </mc:AlternateContent>
        <mc:AlternateContent xmlns:mc="http://schemas.openxmlformats.org/markup-compatibility/2006" xmlns:p14="http://schemas.microsoft.com/office/powerpoint/2010/main">
          <mc:Choice Requires="p14">
            <p:contentPart p14:bwMode="auto" r:id="rId303">
              <p14:nvContentPartPr>
                <p14:cNvPr id="73" name="Ink 72">
                  <a:extLst>
                    <a:ext uri="{FF2B5EF4-FFF2-40B4-BE49-F238E27FC236}">
                      <a16:creationId xmlns:a16="http://schemas.microsoft.com/office/drawing/2014/main" id="{B0968EB2-785B-498B-95E6-F704ABFB96BB}"/>
                    </a:ext>
                  </a:extLst>
                </p14:cNvPr>
                <p14:cNvContentPartPr/>
                <p14:nvPr/>
              </p14:nvContentPartPr>
              <p14:xfrm>
                <a:off x="7299186" y="2402541"/>
                <a:ext cx="146880" cy="129960"/>
              </p14:xfrm>
            </p:contentPart>
          </mc:Choice>
          <mc:Fallback xmlns="">
            <p:pic>
              <p:nvPicPr>
                <p:cNvPr id="73" name="Ink 72">
                  <a:extLst>
                    <a:ext uri="{FF2B5EF4-FFF2-40B4-BE49-F238E27FC236}">
                      <a16:creationId xmlns:a16="http://schemas.microsoft.com/office/drawing/2014/main" id="{B0968EB2-785B-498B-95E6-F704ABFB96BB}"/>
                    </a:ext>
                  </a:extLst>
                </p:cNvPr>
                <p:cNvPicPr/>
                <p:nvPr/>
              </p:nvPicPr>
              <p:blipFill>
                <a:blip r:embed="rId304"/>
                <a:stretch>
                  <a:fillRect/>
                </a:stretch>
              </p:blipFill>
              <p:spPr>
                <a:xfrm>
                  <a:off x="7290186" y="2393541"/>
                  <a:ext cx="164520" cy="147600"/>
                </a:xfrm>
                <a:prstGeom prst="rect">
                  <a:avLst/>
                </a:prstGeom>
              </p:spPr>
            </p:pic>
          </mc:Fallback>
        </mc:AlternateContent>
        <mc:AlternateContent xmlns:mc="http://schemas.openxmlformats.org/markup-compatibility/2006" xmlns:p14="http://schemas.microsoft.com/office/powerpoint/2010/main">
          <mc:Choice Requires="p14">
            <p:contentPart p14:bwMode="auto" r:id="rId305">
              <p14:nvContentPartPr>
                <p14:cNvPr id="74" name="Ink 73">
                  <a:extLst>
                    <a:ext uri="{FF2B5EF4-FFF2-40B4-BE49-F238E27FC236}">
                      <a16:creationId xmlns:a16="http://schemas.microsoft.com/office/drawing/2014/main" id="{02955213-7D68-4397-ACDA-C258BA0E0622}"/>
                    </a:ext>
                  </a:extLst>
                </p14:cNvPr>
                <p14:cNvContentPartPr/>
                <p14:nvPr/>
              </p14:nvContentPartPr>
              <p14:xfrm>
                <a:off x="7549746" y="2443581"/>
                <a:ext cx="111960" cy="325800"/>
              </p14:xfrm>
            </p:contentPart>
          </mc:Choice>
          <mc:Fallback xmlns="">
            <p:pic>
              <p:nvPicPr>
                <p:cNvPr id="74" name="Ink 73">
                  <a:extLst>
                    <a:ext uri="{FF2B5EF4-FFF2-40B4-BE49-F238E27FC236}">
                      <a16:creationId xmlns:a16="http://schemas.microsoft.com/office/drawing/2014/main" id="{02955213-7D68-4397-ACDA-C258BA0E0622}"/>
                    </a:ext>
                  </a:extLst>
                </p:cNvPr>
                <p:cNvPicPr/>
                <p:nvPr/>
              </p:nvPicPr>
              <p:blipFill>
                <a:blip r:embed="rId306"/>
                <a:stretch>
                  <a:fillRect/>
                </a:stretch>
              </p:blipFill>
              <p:spPr>
                <a:xfrm>
                  <a:off x="7541106" y="2434581"/>
                  <a:ext cx="129600" cy="343440"/>
                </a:xfrm>
                <a:prstGeom prst="rect">
                  <a:avLst/>
                </a:prstGeom>
              </p:spPr>
            </p:pic>
          </mc:Fallback>
        </mc:AlternateContent>
        <mc:AlternateContent xmlns:mc="http://schemas.openxmlformats.org/markup-compatibility/2006" xmlns:p14="http://schemas.microsoft.com/office/powerpoint/2010/main">
          <mc:Choice Requires="p14">
            <p:contentPart p14:bwMode="auto" r:id="rId307">
              <p14:nvContentPartPr>
                <p14:cNvPr id="75" name="Ink 74">
                  <a:extLst>
                    <a:ext uri="{FF2B5EF4-FFF2-40B4-BE49-F238E27FC236}">
                      <a16:creationId xmlns:a16="http://schemas.microsoft.com/office/drawing/2014/main" id="{2D502120-D56F-48DB-946C-8A318E6C04B7}"/>
                    </a:ext>
                  </a:extLst>
                </p14:cNvPr>
                <p14:cNvContentPartPr/>
                <p14:nvPr/>
              </p14:nvContentPartPr>
              <p14:xfrm>
                <a:off x="7724346" y="2550141"/>
                <a:ext cx="167760" cy="119520"/>
              </p14:xfrm>
            </p:contentPart>
          </mc:Choice>
          <mc:Fallback xmlns="">
            <p:pic>
              <p:nvPicPr>
                <p:cNvPr id="75" name="Ink 74">
                  <a:extLst>
                    <a:ext uri="{FF2B5EF4-FFF2-40B4-BE49-F238E27FC236}">
                      <a16:creationId xmlns:a16="http://schemas.microsoft.com/office/drawing/2014/main" id="{2D502120-D56F-48DB-946C-8A318E6C04B7}"/>
                    </a:ext>
                  </a:extLst>
                </p:cNvPr>
                <p:cNvPicPr/>
                <p:nvPr/>
              </p:nvPicPr>
              <p:blipFill>
                <a:blip r:embed="rId308"/>
                <a:stretch>
                  <a:fillRect/>
                </a:stretch>
              </p:blipFill>
              <p:spPr>
                <a:xfrm>
                  <a:off x="7715706" y="2541141"/>
                  <a:ext cx="185400" cy="137160"/>
                </a:xfrm>
                <a:prstGeom prst="rect">
                  <a:avLst/>
                </a:prstGeom>
              </p:spPr>
            </p:pic>
          </mc:Fallback>
        </mc:AlternateContent>
        <mc:AlternateContent xmlns:mc="http://schemas.openxmlformats.org/markup-compatibility/2006" xmlns:p14="http://schemas.microsoft.com/office/powerpoint/2010/main">
          <mc:Choice Requires="p14">
            <p:contentPart p14:bwMode="auto" r:id="rId309">
              <p14:nvContentPartPr>
                <p14:cNvPr id="76" name="Ink 75">
                  <a:extLst>
                    <a:ext uri="{FF2B5EF4-FFF2-40B4-BE49-F238E27FC236}">
                      <a16:creationId xmlns:a16="http://schemas.microsoft.com/office/drawing/2014/main" id="{6373B7FD-83CB-450C-A120-C42D183D0B45}"/>
                    </a:ext>
                  </a:extLst>
                </p14:cNvPr>
                <p14:cNvContentPartPr/>
                <p14:nvPr/>
              </p14:nvContentPartPr>
              <p14:xfrm>
                <a:off x="7967346" y="2600901"/>
                <a:ext cx="42840" cy="123840"/>
              </p14:xfrm>
            </p:contentPart>
          </mc:Choice>
          <mc:Fallback xmlns="">
            <p:pic>
              <p:nvPicPr>
                <p:cNvPr id="76" name="Ink 75">
                  <a:extLst>
                    <a:ext uri="{FF2B5EF4-FFF2-40B4-BE49-F238E27FC236}">
                      <a16:creationId xmlns:a16="http://schemas.microsoft.com/office/drawing/2014/main" id="{6373B7FD-83CB-450C-A120-C42D183D0B45}"/>
                    </a:ext>
                  </a:extLst>
                </p:cNvPr>
                <p:cNvPicPr/>
                <p:nvPr/>
              </p:nvPicPr>
              <p:blipFill>
                <a:blip r:embed="rId310"/>
                <a:stretch>
                  <a:fillRect/>
                </a:stretch>
              </p:blipFill>
              <p:spPr>
                <a:xfrm>
                  <a:off x="7958346" y="2591901"/>
                  <a:ext cx="6048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311">
              <p14:nvContentPartPr>
                <p14:cNvPr id="77" name="Ink 76">
                  <a:extLst>
                    <a:ext uri="{FF2B5EF4-FFF2-40B4-BE49-F238E27FC236}">
                      <a16:creationId xmlns:a16="http://schemas.microsoft.com/office/drawing/2014/main" id="{5CE34CE2-AD03-476D-98C2-FB6788B92F60}"/>
                    </a:ext>
                  </a:extLst>
                </p14:cNvPr>
                <p14:cNvContentPartPr/>
                <p14:nvPr/>
              </p14:nvContentPartPr>
              <p14:xfrm>
                <a:off x="8024226" y="2490381"/>
                <a:ext cx="360" cy="360"/>
              </p14:xfrm>
            </p:contentPart>
          </mc:Choice>
          <mc:Fallback xmlns="">
            <p:pic>
              <p:nvPicPr>
                <p:cNvPr id="77" name="Ink 76">
                  <a:extLst>
                    <a:ext uri="{FF2B5EF4-FFF2-40B4-BE49-F238E27FC236}">
                      <a16:creationId xmlns:a16="http://schemas.microsoft.com/office/drawing/2014/main" id="{5CE34CE2-AD03-476D-98C2-FB6788B92F60}"/>
                    </a:ext>
                  </a:extLst>
                </p:cNvPr>
                <p:cNvPicPr/>
                <p:nvPr/>
              </p:nvPicPr>
              <p:blipFill>
                <a:blip r:embed="rId47"/>
                <a:stretch>
                  <a:fillRect/>
                </a:stretch>
              </p:blipFill>
              <p:spPr>
                <a:xfrm>
                  <a:off x="8015226" y="2481741"/>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12">
              <p14:nvContentPartPr>
                <p14:cNvPr id="78" name="Ink 77">
                  <a:extLst>
                    <a:ext uri="{FF2B5EF4-FFF2-40B4-BE49-F238E27FC236}">
                      <a16:creationId xmlns:a16="http://schemas.microsoft.com/office/drawing/2014/main" id="{24C5EF22-F8AC-4957-8003-B0E2AB4A5C37}"/>
                    </a:ext>
                  </a:extLst>
                </p14:cNvPr>
                <p14:cNvContentPartPr/>
                <p14:nvPr/>
              </p14:nvContentPartPr>
              <p14:xfrm>
                <a:off x="8134386" y="2427381"/>
                <a:ext cx="89640" cy="279720"/>
              </p14:xfrm>
            </p:contentPart>
          </mc:Choice>
          <mc:Fallback xmlns="">
            <p:pic>
              <p:nvPicPr>
                <p:cNvPr id="78" name="Ink 77">
                  <a:extLst>
                    <a:ext uri="{FF2B5EF4-FFF2-40B4-BE49-F238E27FC236}">
                      <a16:creationId xmlns:a16="http://schemas.microsoft.com/office/drawing/2014/main" id="{24C5EF22-F8AC-4957-8003-B0E2AB4A5C37}"/>
                    </a:ext>
                  </a:extLst>
                </p:cNvPr>
                <p:cNvPicPr/>
                <p:nvPr/>
              </p:nvPicPr>
              <p:blipFill>
                <a:blip r:embed="rId313"/>
                <a:stretch>
                  <a:fillRect/>
                </a:stretch>
              </p:blipFill>
              <p:spPr>
                <a:xfrm>
                  <a:off x="8125746" y="2418381"/>
                  <a:ext cx="107280" cy="29736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314">
            <p14:nvContentPartPr>
              <p14:cNvPr id="3" name="Ink 2">
                <a:extLst>
                  <a:ext uri="{FF2B5EF4-FFF2-40B4-BE49-F238E27FC236}">
                    <a16:creationId xmlns:a16="http://schemas.microsoft.com/office/drawing/2014/main" id="{F83158C0-4243-4363-BED9-0DD17CE1563C}"/>
                  </a:ext>
                </a:extLst>
              </p14:cNvPr>
              <p14:cNvContentPartPr/>
              <p14:nvPr/>
            </p14:nvContentPartPr>
            <p14:xfrm>
              <a:off x="3270240" y="1219320"/>
              <a:ext cx="7086960" cy="4496040"/>
            </p14:xfrm>
          </p:contentPart>
        </mc:Choice>
        <mc:Fallback>
          <p:pic>
            <p:nvPicPr>
              <p:cNvPr id="3" name="Ink 2">
                <a:extLst>
                  <a:ext uri="{FF2B5EF4-FFF2-40B4-BE49-F238E27FC236}">
                    <a16:creationId xmlns:a16="http://schemas.microsoft.com/office/drawing/2014/main" id="{F83158C0-4243-4363-BED9-0DD17CE1563C}"/>
                  </a:ext>
                </a:extLst>
              </p:cNvPr>
              <p:cNvPicPr/>
              <p:nvPr/>
            </p:nvPicPr>
            <p:blipFill>
              <a:blip r:embed="rId315"/>
              <a:stretch>
                <a:fillRect/>
              </a:stretch>
            </p:blipFill>
            <p:spPr>
              <a:xfrm>
                <a:off x="3260880" y="1209960"/>
                <a:ext cx="7105680" cy="4514760"/>
              </a:xfrm>
              <a:prstGeom prst="rect">
                <a:avLst/>
              </a:prstGeom>
            </p:spPr>
          </p:pic>
        </mc:Fallback>
      </mc:AlternateContent>
    </p:spTree>
    <p:extLst>
      <p:ext uri="{BB962C8B-B14F-4D97-AF65-F5344CB8AC3E}">
        <p14:creationId xmlns:p14="http://schemas.microsoft.com/office/powerpoint/2010/main" val="2101276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56FF44-9943-4E9B-BDE3-BA511BFCAE39}"/>
              </a:ext>
            </a:extLst>
          </p:cNvPr>
          <p:cNvSpPr>
            <a:spLocks noGrp="1"/>
          </p:cNvSpPr>
          <p:nvPr>
            <p:ph type="title"/>
          </p:nvPr>
        </p:nvSpPr>
        <p:spPr/>
        <p:txBody>
          <a:bodyPr/>
          <a:lstStyle/>
          <a:p>
            <a:r>
              <a:rPr lang="en-US" dirty="0"/>
              <a:t>General Approach</a:t>
            </a:r>
          </a:p>
        </p:txBody>
      </p:sp>
      <p:sp>
        <p:nvSpPr>
          <p:cNvPr id="3" name="Content Placeholder 2">
            <a:extLst>
              <a:ext uri="{FF2B5EF4-FFF2-40B4-BE49-F238E27FC236}">
                <a16:creationId xmlns:a16="http://schemas.microsoft.com/office/drawing/2014/main" id="{CEF5D2F9-C854-40C8-AD10-CEE6C3FD4DD9}"/>
              </a:ext>
            </a:extLst>
          </p:cNvPr>
          <p:cNvSpPr>
            <a:spLocks noGrp="1"/>
          </p:cNvSpPr>
          <p:nvPr>
            <p:ph sz="half" idx="1"/>
          </p:nvPr>
        </p:nvSpPr>
        <p:spPr>
          <a:xfrm>
            <a:off x="590398" y="1275005"/>
            <a:ext cx="4141260" cy="4586046"/>
          </a:xfrm>
        </p:spPr>
        <p:txBody>
          <a:bodyPr/>
          <a:lstStyle/>
          <a:p>
            <a:r>
              <a:rPr lang="en-US" sz="2400" dirty="0"/>
              <a:t>Classifiers are independently learnt over independent samples of the training data</a:t>
            </a:r>
          </a:p>
          <a:p>
            <a:r>
              <a:rPr lang="en-US" sz="2400" dirty="0"/>
              <a:t>Predictions are averaged or a majority vote is taken etc. </a:t>
            </a:r>
          </a:p>
          <a:p>
            <a:r>
              <a:rPr lang="en-US" sz="2400" dirty="0"/>
              <a:t>Weighted average can be taken as well</a:t>
            </a:r>
          </a:p>
          <a:p>
            <a:endParaRPr lang="en-US" dirty="0"/>
          </a:p>
        </p:txBody>
      </p:sp>
      <p:graphicFrame>
        <p:nvGraphicFramePr>
          <p:cNvPr id="4" name="Object 2">
            <a:extLst>
              <a:ext uri="{FF2B5EF4-FFF2-40B4-BE49-F238E27FC236}">
                <a16:creationId xmlns:a16="http://schemas.microsoft.com/office/drawing/2014/main" id="{F9D1BC5C-EC55-4690-85E0-AD0D9C145411}"/>
              </a:ext>
            </a:extLst>
          </p:cNvPr>
          <p:cNvGraphicFramePr>
            <a:graphicFrameLocks noChangeAspect="1"/>
          </p:cNvGraphicFramePr>
          <p:nvPr>
            <p:extLst>
              <p:ext uri="{D42A27DB-BD31-4B8C-83A1-F6EECF244321}">
                <p14:modId xmlns:p14="http://schemas.microsoft.com/office/powerpoint/2010/main" val="3853499827"/>
              </p:ext>
            </p:extLst>
          </p:nvPr>
        </p:nvGraphicFramePr>
        <p:xfrm>
          <a:off x="4867048" y="1128486"/>
          <a:ext cx="6896100" cy="5181600"/>
        </p:xfrm>
        <a:graphic>
          <a:graphicData uri="http://schemas.openxmlformats.org/presentationml/2006/ole">
            <mc:AlternateContent xmlns:mc="http://schemas.openxmlformats.org/markup-compatibility/2006">
              <mc:Choice xmlns:v="urn:schemas-microsoft-com:vml" Requires="v">
                <p:oleObj name="Visio" r:id="rId2" imgW="9740900" imgH="7327900" progId="Visio.Drawing.6">
                  <p:embed/>
                </p:oleObj>
              </mc:Choice>
              <mc:Fallback>
                <p:oleObj name="Visio" r:id="rId2" imgW="9740900" imgH="7327900" progId="Visio.Drawing.6">
                  <p:embed/>
                  <p:pic>
                    <p:nvPicPr>
                      <p:cNvPr id="22530" name="Object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7048" y="1128486"/>
                        <a:ext cx="689610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400181719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7E1CC3-1E56-4135-876B-AFC638F2238B}"/>
              </a:ext>
            </a:extLst>
          </p:cNvPr>
          <p:cNvSpPr>
            <a:spLocks noGrp="1"/>
          </p:cNvSpPr>
          <p:nvPr>
            <p:ph type="title"/>
          </p:nvPr>
        </p:nvSpPr>
        <p:spPr/>
        <p:txBody>
          <a:bodyPr/>
          <a:lstStyle/>
          <a:p>
            <a:r>
              <a:rPr lang="en-US" dirty="0"/>
              <a:t>Model Complexity</a:t>
            </a: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AEB4BF7E-3636-41FD-8C0B-AF61D8B19BE1}"/>
                  </a:ext>
                </a:extLst>
              </p14:cNvPr>
              <p14:cNvContentPartPr/>
              <p14:nvPr/>
            </p14:nvContentPartPr>
            <p14:xfrm>
              <a:off x="1386906" y="607941"/>
              <a:ext cx="360" cy="6480"/>
            </p14:xfrm>
          </p:contentPart>
        </mc:Choice>
        <mc:Fallback xmlns="">
          <p:pic>
            <p:nvPicPr>
              <p:cNvPr id="4" name="Ink 3">
                <a:extLst>
                  <a:ext uri="{FF2B5EF4-FFF2-40B4-BE49-F238E27FC236}">
                    <a16:creationId xmlns:a16="http://schemas.microsoft.com/office/drawing/2014/main" id="{AEB4BF7E-3636-41FD-8C0B-AF61D8B19BE1}"/>
                  </a:ext>
                </a:extLst>
              </p:cNvPr>
              <p:cNvPicPr/>
              <p:nvPr/>
            </p:nvPicPr>
            <p:blipFill>
              <a:blip r:embed="rId3"/>
              <a:stretch>
                <a:fillRect/>
              </a:stretch>
            </p:blipFill>
            <p:spPr>
              <a:xfrm>
                <a:off x="1377906" y="599301"/>
                <a:ext cx="18000" cy="24120"/>
              </a:xfrm>
              <a:prstGeom prst="rect">
                <a:avLst/>
              </a:prstGeom>
            </p:spPr>
          </p:pic>
        </mc:Fallback>
      </mc:AlternateContent>
      <p:grpSp>
        <p:nvGrpSpPr>
          <p:cNvPr id="8" name="Group 7">
            <a:extLst>
              <a:ext uri="{FF2B5EF4-FFF2-40B4-BE49-F238E27FC236}">
                <a16:creationId xmlns:a16="http://schemas.microsoft.com/office/drawing/2014/main" id="{9CDA7D6E-AA13-4C9C-B7A7-895746CA7426}"/>
              </a:ext>
            </a:extLst>
          </p:cNvPr>
          <p:cNvGrpSpPr/>
          <p:nvPr/>
        </p:nvGrpSpPr>
        <p:grpSpPr>
          <a:xfrm>
            <a:off x="806226" y="1415061"/>
            <a:ext cx="317160" cy="293760"/>
            <a:chOff x="806226" y="1415061"/>
            <a:chExt cx="317160" cy="293760"/>
          </a:xfrm>
        </p:grpSpPr>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5589381F-132A-446C-960C-A08C994BDCD3}"/>
                    </a:ext>
                  </a:extLst>
                </p14:cNvPr>
                <p14:cNvContentPartPr/>
                <p14:nvPr/>
              </p14:nvContentPartPr>
              <p14:xfrm>
                <a:off x="830706" y="1452501"/>
                <a:ext cx="79920" cy="229680"/>
              </p14:xfrm>
            </p:contentPart>
          </mc:Choice>
          <mc:Fallback xmlns="">
            <p:pic>
              <p:nvPicPr>
                <p:cNvPr id="5" name="Ink 4">
                  <a:extLst>
                    <a:ext uri="{FF2B5EF4-FFF2-40B4-BE49-F238E27FC236}">
                      <a16:creationId xmlns:a16="http://schemas.microsoft.com/office/drawing/2014/main" id="{5589381F-132A-446C-960C-A08C994BDCD3}"/>
                    </a:ext>
                  </a:extLst>
                </p:cNvPr>
                <p:cNvPicPr/>
                <p:nvPr/>
              </p:nvPicPr>
              <p:blipFill>
                <a:blip r:embed="rId5"/>
                <a:stretch>
                  <a:fillRect/>
                </a:stretch>
              </p:blipFill>
              <p:spPr>
                <a:xfrm>
                  <a:off x="822066" y="1443861"/>
                  <a:ext cx="97560" cy="2473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C3B68A24-454C-4B31-AFE7-6712EC2112BB}"/>
                    </a:ext>
                  </a:extLst>
                </p14:cNvPr>
                <p14:cNvContentPartPr/>
                <p14:nvPr/>
              </p14:nvContentPartPr>
              <p14:xfrm>
                <a:off x="836466" y="1415061"/>
                <a:ext cx="93600" cy="293760"/>
              </p14:xfrm>
            </p:contentPart>
          </mc:Choice>
          <mc:Fallback xmlns="">
            <p:pic>
              <p:nvPicPr>
                <p:cNvPr id="6" name="Ink 5">
                  <a:extLst>
                    <a:ext uri="{FF2B5EF4-FFF2-40B4-BE49-F238E27FC236}">
                      <a16:creationId xmlns:a16="http://schemas.microsoft.com/office/drawing/2014/main" id="{C3B68A24-454C-4B31-AFE7-6712EC2112BB}"/>
                    </a:ext>
                  </a:extLst>
                </p:cNvPr>
                <p:cNvPicPr/>
                <p:nvPr/>
              </p:nvPicPr>
              <p:blipFill>
                <a:blip r:embed="rId7"/>
                <a:stretch>
                  <a:fillRect/>
                </a:stretch>
              </p:blipFill>
              <p:spPr>
                <a:xfrm>
                  <a:off x="827466" y="1406061"/>
                  <a:ext cx="111240" cy="3114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7" name="Ink 6">
                  <a:extLst>
                    <a:ext uri="{FF2B5EF4-FFF2-40B4-BE49-F238E27FC236}">
                      <a16:creationId xmlns:a16="http://schemas.microsoft.com/office/drawing/2014/main" id="{9FA2EBAF-7F2F-40EF-A90C-8465B5A6F80D}"/>
                    </a:ext>
                  </a:extLst>
                </p14:cNvPr>
                <p14:cNvContentPartPr/>
                <p14:nvPr/>
              </p14:nvContentPartPr>
              <p14:xfrm>
                <a:off x="806226" y="1481301"/>
                <a:ext cx="317160" cy="70560"/>
              </p14:xfrm>
            </p:contentPart>
          </mc:Choice>
          <mc:Fallback xmlns="">
            <p:pic>
              <p:nvPicPr>
                <p:cNvPr id="7" name="Ink 6">
                  <a:extLst>
                    <a:ext uri="{FF2B5EF4-FFF2-40B4-BE49-F238E27FC236}">
                      <a16:creationId xmlns:a16="http://schemas.microsoft.com/office/drawing/2014/main" id="{9FA2EBAF-7F2F-40EF-A90C-8465B5A6F80D}"/>
                    </a:ext>
                  </a:extLst>
                </p:cNvPr>
                <p:cNvPicPr/>
                <p:nvPr/>
              </p:nvPicPr>
              <p:blipFill>
                <a:blip r:embed="rId9"/>
                <a:stretch>
                  <a:fillRect/>
                </a:stretch>
              </p:blipFill>
              <p:spPr>
                <a:xfrm>
                  <a:off x="797586" y="1472301"/>
                  <a:ext cx="334800" cy="88200"/>
                </a:xfrm>
                <a:prstGeom prst="rect">
                  <a:avLst/>
                </a:prstGeom>
              </p:spPr>
            </p:pic>
          </mc:Fallback>
        </mc:AlternateContent>
      </p:grpSp>
      <p:grpSp>
        <p:nvGrpSpPr>
          <p:cNvPr id="15" name="Group 14">
            <a:extLst>
              <a:ext uri="{FF2B5EF4-FFF2-40B4-BE49-F238E27FC236}">
                <a16:creationId xmlns:a16="http://schemas.microsoft.com/office/drawing/2014/main" id="{37CEA47A-3D11-4A03-96D1-F25A1C862356}"/>
              </a:ext>
            </a:extLst>
          </p:cNvPr>
          <p:cNvGrpSpPr/>
          <p:nvPr/>
        </p:nvGrpSpPr>
        <p:grpSpPr>
          <a:xfrm>
            <a:off x="1401306" y="1249821"/>
            <a:ext cx="999000" cy="660960"/>
            <a:chOff x="1401306" y="1249821"/>
            <a:chExt cx="999000" cy="660960"/>
          </a:xfrm>
        </p:grpSpPr>
        <mc:AlternateContent xmlns:mc="http://schemas.openxmlformats.org/markup-compatibility/2006" xmlns:p14="http://schemas.microsoft.com/office/powerpoint/2010/main">
          <mc:Choice Requires="p14">
            <p:contentPart p14:bwMode="auto" r:id="rId10">
              <p14:nvContentPartPr>
                <p14:cNvPr id="9" name="Ink 8">
                  <a:extLst>
                    <a:ext uri="{FF2B5EF4-FFF2-40B4-BE49-F238E27FC236}">
                      <a16:creationId xmlns:a16="http://schemas.microsoft.com/office/drawing/2014/main" id="{D0FE00EE-1B04-48CD-BA88-23F616BC93E7}"/>
                    </a:ext>
                  </a:extLst>
                </p14:cNvPr>
                <p14:cNvContentPartPr/>
                <p14:nvPr/>
              </p14:nvContentPartPr>
              <p14:xfrm>
                <a:off x="1401306" y="1249821"/>
                <a:ext cx="269640" cy="318960"/>
              </p14:xfrm>
            </p:contentPart>
          </mc:Choice>
          <mc:Fallback xmlns="">
            <p:pic>
              <p:nvPicPr>
                <p:cNvPr id="9" name="Ink 8">
                  <a:extLst>
                    <a:ext uri="{FF2B5EF4-FFF2-40B4-BE49-F238E27FC236}">
                      <a16:creationId xmlns:a16="http://schemas.microsoft.com/office/drawing/2014/main" id="{D0FE00EE-1B04-48CD-BA88-23F616BC93E7}"/>
                    </a:ext>
                  </a:extLst>
                </p:cNvPr>
                <p:cNvPicPr/>
                <p:nvPr/>
              </p:nvPicPr>
              <p:blipFill>
                <a:blip r:embed="rId11"/>
                <a:stretch>
                  <a:fillRect/>
                </a:stretch>
              </p:blipFill>
              <p:spPr>
                <a:xfrm>
                  <a:off x="1392666" y="1241181"/>
                  <a:ext cx="287280" cy="3366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0" name="Ink 9">
                  <a:extLst>
                    <a:ext uri="{FF2B5EF4-FFF2-40B4-BE49-F238E27FC236}">
                      <a16:creationId xmlns:a16="http://schemas.microsoft.com/office/drawing/2014/main" id="{71B2C1E2-DE07-4152-B367-ADAB9D7760A4}"/>
                    </a:ext>
                  </a:extLst>
                </p14:cNvPr>
                <p14:cNvContentPartPr/>
                <p14:nvPr/>
              </p14:nvContentPartPr>
              <p14:xfrm>
                <a:off x="1655106" y="1348821"/>
                <a:ext cx="745200" cy="561960"/>
              </p14:xfrm>
            </p:contentPart>
          </mc:Choice>
          <mc:Fallback xmlns="">
            <p:pic>
              <p:nvPicPr>
                <p:cNvPr id="10" name="Ink 9">
                  <a:extLst>
                    <a:ext uri="{FF2B5EF4-FFF2-40B4-BE49-F238E27FC236}">
                      <a16:creationId xmlns:a16="http://schemas.microsoft.com/office/drawing/2014/main" id="{71B2C1E2-DE07-4152-B367-ADAB9D7760A4}"/>
                    </a:ext>
                  </a:extLst>
                </p:cNvPr>
                <p:cNvPicPr/>
                <p:nvPr/>
              </p:nvPicPr>
              <p:blipFill>
                <a:blip r:embed="rId13"/>
                <a:stretch>
                  <a:fillRect/>
                </a:stretch>
              </p:blipFill>
              <p:spPr>
                <a:xfrm>
                  <a:off x="1646106" y="1340181"/>
                  <a:ext cx="762840" cy="579600"/>
                </a:xfrm>
                <a:prstGeom prst="rect">
                  <a:avLst/>
                </a:prstGeom>
              </p:spPr>
            </p:pic>
          </mc:Fallback>
        </mc:AlternateContent>
      </p:grpSp>
      <p:grpSp>
        <p:nvGrpSpPr>
          <p:cNvPr id="14" name="Group 13">
            <a:extLst>
              <a:ext uri="{FF2B5EF4-FFF2-40B4-BE49-F238E27FC236}">
                <a16:creationId xmlns:a16="http://schemas.microsoft.com/office/drawing/2014/main" id="{ADF5ECA5-CE37-4398-B135-BAD9AC0F932E}"/>
              </a:ext>
            </a:extLst>
          </p:cNvPr>
          <p:cNvGrpSpPr/>
          <p:nvPr/>
        </p:nvGrpSpPr>
        <p:grpSpPr>
          <a:xfrm>
            <a:off x="2771466" y="1186461"/>
            <a:ext cx="953640" cy="678240"/>
            <a:chOff x="2771466" y="1186461"/>
            <a:chExt cx="953640" cy="678240"/>
          </a:xfrm>
        </p:grpSpPr>
        <mc:AlternateContent xmlns:mc="http://schemas.openxmlformats.org/markup-compatibility/2006" xmlns:p14="http://schemas.microsoft.com/office/powerpoint/2010/main">
          <mc:Choice Requires="p14">
            <p:contentPart p14:bwMode="auto" r:id="rId14">
              <p14:nvContentPartPr>
                <p14:cNvPr id="11" name="Ink 10">
                  <a:extLst>
                    <a:ext uri="{FF2B5EF4-FFF2-40B4-BE49-F238E27FC236}">
                      <a16:creationId xmlns:a16="http://schemas.microsoft.com/office/drawing/2014/main" id="{7C0BCCCB-F411-481D-A88E-45046E51C0B6}"/>
                    </a:ext>
                  </a:extLst>
                </p14:cNvPr>
                <p14:cNvContentPartPr/>
                <p14:nvPr/>
              </p14:nvContentPartPr>
              <p14:xfrm>
                <a:off x="2771466" y="1186461"/>
                <a:ext cx="589680" cy="678240"/>
              </p14:xfrm>
            </p:contentPart>
          </mc:Choice>
          <mc:Fallback xmlns="">
            <p:pic>
              <p:nvPicPr>
                <p:cNvPr id="11" name="Ink 10">
                  <a:extLst>
                    <a:ext uri="{FF2B5EF4-FFF2-40B4-BE49-F238E27FC236}">
                      <a16:creationId xmlns:a16="http://schemas.microsoft.com/office/drawing/2014/main" id="{7C0BCCCB-F411-481D-A88E-45046E51C0B6}"/>
                    </a:ext>
                  </a:extLst>
                </p:cNvPr>
                <p:cNvPicPr/>
                <p:nvPr/>
              </p:nvPicPr>
              <p:blipFill>
                <a:blip r:embed="rId15"/>
                <a:stretch>
                  <a:fillRect/>
                </a:stretch>
              </p:blipFill>
              <p:spPr>
                <a:xfrm>
                  <a:off x="2762826" y="1177461"/>
                  <a:ext cx="607320" cy="6958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2" name="Ink 11">
                  <a:extLst>
                    <a:ext uri="{FF2B5EF4-FFF2-40B4-BE49-F238E27FC236}">
                      <a16:creationId xmlns:a16="http://schemas.microsoft.com/office/drawing/2014/main" id="{EDC400D9-CC87-41D8-B842-1D084C7779AD}"/>
                    </a:ext>
                  </a:extLst>
                </p14:cNvPr>
                <p14:cNvContentPartPr/>
                <p14:nvPr/>
              </p14:nvContentPartPr>
              <p14:xfrm>
                <a:off x="3609906" y="1377621"/>
                <a:ext cx="115200" cy="320400"/>
              </p14:xfrm>
            </p:contentPart>
          </mc:Choice>
          <mc:Fallback xmlns="">
            <p:pic>
              <p:nvPicPr>
                <p:cNvPr id="12" name="Ink 11">
                  <a:extLst>
                    <a:ext uri="{FF2B5EF4-FFF2-40B4-BE49-F238E27FC236}">
                      <a16:creationId xmlns:a16="http://schemas.microsoft.com/office/drawing/2014/main" id="{EDC400D9-CC87-41D8-B842-1D084C7779AD}"/>
                    </a:ext>
                  </a:extLst>
                </p:cNvPr>
                <p:cNvPicPr/>
                <p:nvPr/>
              </p:nvPicPr>
              <p:blipFill>
                <a:blip r:embed="rId17"/>
                <a:stretch>
                  <a:fillRect/>
                </a:stretch>
              </p:blipFill>
              <p:spPr>
                <a:xfrm>
                  <a:off x="3601266" y="1368621"/>
                  <a:ext cx="132840" cy="3380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3" name="Ink 12">
                  <a:extLst>
                    <a:ext uri="{FF2B5EF4-FFF2-40B4-BE49-F238E27FC236}">
                      <a16:creationId xmlns:a16="http://schemas.microsoft.com/office/drawing/2014/main" id="{F4CBFB6D-6E4A-4860-BA75-E1CC3B9C32CA}"/>
                    </a:ext>
                  </a:extLst>
                </p14:cNvPr>
                <p14:cNvContentPartPr/>
                <p14:nvPr/>
              </p14:nvContentPartPr>
              <p14:xfrm>
                <a:off x="3704226" y="1234701"/>
                <a:ext cx="10440" cy="28440"/>
              </p14:xfrm>
            </p:contentPart>
          </mc:Choice>
          <mc:Fallback xmlns="">
            <p:pic>
              <p:nvPicPr>
                <p:cNvPr id="13" name="Ink 12">
                  <a:extLst>
                    <a:ext uri="{FF2B5EF4-FFF2-40B4-BE49-F238E27FC236}">
                      <a16:creationId xmlns:a16="http://schemas.microsoft.com/office/drawing/2014/main" id="{F4CBFB6D-6E4A-4860-BA75-E1CC3B9C32CA}"/>
                    </a:ext>
                  </a:extLst>
                </p:cNvPr>
                <p:cNvPicPr/>
                <p:nvPr/>
              </p:nvPicPr>
              <p:blipFill>
                <a:blip r:embed="rId19"/>
                <a:stretch>
                  <a:fillRect/>
                </a:stretch>
              </p:blipFill>
              <p:spPr>
                <a:xfrm>
                  <a:off x="3695226" y="1226061"/>
                  <a:ext cx="28080" cy="46080"/>
                </a:xfrm>
                <a:prstGeom prst="rect">
                  <a:avLst/>
                </a:prstGeom>
              </p:spPr>
            </p:pic>
          </mc:Fallback>
        </mc:AlternateContent>
      </p:grpSp>
      <p:grpSp>
        <p:nvGrpSpPr>
          <p:cNvPr id="26" name="Group 25">
            <a:extLst>
              <a:ext uri="{FF2B5EF4-FFF2-40B4-BE49-F238E27FC236}">
                <a16:creationId xmlns:a16="http://schemas.microsoft.com/office/drawing/2014/main" id="{F4C9CE3D-4B44-4D6A-AE13-D1F106E8A5D9}"/>
              </a:ext>
            </a:extLst>
          </p:cNvPr>
          <p:cNvGrpSpPr/>
          <p:nvPr/>
        </p:nvGrpSpPr>
        <p:grpSpPr>
          <a:xfrm>
            <a:off x="4003746" y="1047861"/>
            <a:ext cx="2056680" cy="568080"/>
            <a:chOff x="4003746" y="1047861"/>
            <a:chExt cx="2056680" cy="568080"/>
          </a:xfrm>
        </p:grpSpPr>
        <mc:AlternateContent xmlns:mc="http://schemas.openxmlformats.org/markup-compatibility/2006" xmlns:p14="http://schemas.microsoft.com/office/powerpoint/2010/main">
          <mc:Choice Requires="p14">
            <p:contentPart p14:bwMode="auto" r:id="rId20">
              <p14:nvContentPartPr>
                <p14:cNvPr id="16" name="Ink 15">
                  <a:extLst>
                    <a:ext uri="{FF2B5EF4-FFF2-40B4-BE49-F238E27FC236}">
                      <a16:creationId xmlns:a16="http://schemas.microsoft.com/office/drawing/2014/main" id="{9BCF0B31-5282-49A9-AFEF-82E5523704DD}"/>
                    </a:ext>
                  </a:extLst>
                </p14:cNvPr>
                <p14:cNvContentPartPr/>
                <p14:nvPr/>
              </p14:nvContentPartPr>
              <p14:xfrm>
                <a:off x="4003746" y="1143261"/>
                <a:ext cx="485640" cy="399240"/>
              </p14:xfrm>
            </p:contentPart>
          </mc:Choice>
          <mc:Fallback xmlns="">
            <p:pic>
              <p:nvPicPr>
                <p:cNvPr id="16" name="Ink 15">
                  <a:extLst>
                    <a:ext uri="{FF2B5EF4-FFF2-40B4-BE49-F238E27FC236}">
                      <a16:creationId xmlns:a16="http://schemas.microsoft.com/office/drawing/2014/main" id="{9BCF0B31-5282-49A9-AFEF-82E5523704DD}"/>
                    </a:ext>
                  </a:extLst>
                </p:cNvPr>
                <p:cNvPicPr/>
                <p:nvPr/>
              </p:nvPicPr>
              <p:blipFill>
                <a:blip r:embed="rId21"/>
                <a:stretch>
                  <a:fillRect/>
                </a:stretch>
              </p:blipFill>
              <p:spPr>
                <a:xfrm>
                  <a:off x="3995106" y="1134261"/>
                  <a:ext cx="503280" cy="4168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7" name="Ink 16">
                  <a:extLst>
                    <a:ext uri="{FF2B5EF4-FFF2-40B4-BE49-F238E27FC236}">
                      <a16:creationId xmlns:a16="http://schemas.microsoft.com/office/drawing/2014/main" id="{AE895100-0410-4D83-8BEA-2DCBF3696A67}"/>
                    </a:ext>
                  </a:extLst>
                </p14:cNvPr>
                <p14:cNvContentPartPr/>
                <p14:nvPr/>
              </p14:nvContentPartPr>
              <p14:xfrm>
                <a:off x="4747146" y="1293381"/>
                <a:ext cx="199800" cy="168120"/>
              </p14:xfrm>
            </p:contentPart>
          </mc:Choice>
          <mc:Fallback xmlns="">
            <p:pic>
              <p:nvPicPr>
                <p:cNvPr id="17" name="Ink 16">
                  <a:extLst>
                    <a:ext uri="{FF2B5EF4-FFF2-40B4-BE49-F238E27FC236}">
                      <a16:creationId xmlns:a16="http://schemas.microsoft.com/office/drawing/2014/main" id="{AE895100-0410-4D83-8BEA-2DCBF3696A67}"/>
                    </a:ext>
                  </a:extLst>
                </p:cNvPr>
                <p:cNvPicPr/>
                <p:nvPr/>
              </p:nvPicPr>
              <p:blipFill>
                <a:blip r:embed="rId23"/>
                <a:stretch>
                  <a:fillRect/>
                </a:stretch>
              </p:blipFill>
              <p:spPr>
                <a:xfrm>
                  <a:off x="4738506" y="1284381"/>
                  <a:ext cx="217440" cy="1857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8" name="Ink 17">
                  <a:extLst>
                    <a:ext uri="{FF2B5EF4-FFF2-40B4-BE49-F238E27FC236}">
                      <a16:creationId xmlns:a16="http://schemas.microsoft.com/office/drawing/2014/main" id="{A5128B2D-A10C-44A3-B3DF-F4CE49E80BF5}"/>
                    </a:ext>
                  </a:extLst>
                </p14:cNvPr>
                <p14:cNvContentPartPr/>
                <p14:nvPr/>
              </p14:nvContentPartPr>
              <p14:xfrm>
                <a:off x="5153946" y="1215621"/>
                <a:ext cx="383400" cy="203760"/>
              </p14:xfrm>
            </p:contentPart>
          </mc:Choice>
          <mc:Fallback xmlns="">
            <p:pic>
              <p:nvPicPr>
                <p:cNvPr id="18" name="Ink 17">
                  <a:extLst>
                    <a:ext uri="{FF2B5EF4-FFF2-40B4-BE49-F238E27FC236}">
                      <a16:creationId xmlns:a16="http://schemas.microsoft.com/office/drawing/2014/main" id="{A5128B2D-A10C-44A3-B3DF-F4CE49E80BF5}"/>
                    </a:ext>
                  </a:extLst>
                </p:cNvPr>
                <p:cNvPicPr/>
                <p:nvPr/>
              </p:nvPicPr>
              <p:blipFill>
                <a:blip r:embed="rId25"/>
                <a:stretch>
                  <a:fillRect/>
                </a:stretch>
              </p:blipFill>
              <p:spPr>
                <a:xfrm>
                  <a:off x="5145306" y="1206621"/>
                  <a:ext cx="401040" cy="2214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9" name="Ink 18">
                  <a:extLst>
                    <a:ext uri="{FF2B5EF4-FFF2-40B4-BE49-F238E27FC236}">
                      <a16:creationId xmlns:a16="http://schemas.microsoft.com/office/drawing/2014/main" id="{E9A573B7-3B34-4C90-A90E-E4C0A8486BA5}"/>
                    </a:ext>
                  </a:extLst>
                </p14:cNvPr>
                <p14:cNvContentPartPr/>
                <p14:nvPr/>
              </p14:nvContentPartPr>
              <p14:xfrm>
                <a:off x="5533386" y="1118781"/>
                <a:ext cx="360" cy="360"/>
              </p14:xfrm>
            </p:contentPart>
          </mc:Choice>
          <mc:Fallback xmlns="">
            <p:pic>
              <p:nvPicPr>
                <p:cNvPr id="19" name="Ink 18">
                  <a:extLst>
                    <a:ext uri="{FF2B5EF4-FFF2-40B4-BE49-F238E27FC236}">
                      <a16:creationId xmlns:a16="http://schemas.microsoft.com/office/drawing/2014/main" id="{E9A573B7-3B34-4C90-A90E-E4C0A8486BA5}"/>
                    </a:ext>
                  </a:extLst>
                </p:cNvPr>
                <p:cNvPicPr/>
                <p:nvPr/>
              </p:nvPicPr>
              <p:blipFill>
                <a:blip r:embed="rId3"/>
                <a:stretch>
                  <a:fillRect/>
                </a:stretch>
              </p:blipFill>
              <p:spPr>
                <a:xfrm>
                  <a:off x="5524746" y="1110141"/>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0" name="Ink 19">
                  <a:extLst>
                    <a:ext uri="{FF2B5EF4-FFF2-40B4-BE49-F238E27FC236}">
                      <a16:creationId xmlns:a16="http://schemas.microsoft.com/office/drawing/2014/main" id="{ABADB956-C23E-4939-92F6-7BB3CAF8696B}"/>
                    </a:ext>
                  </a:extLst>
                </p14:cNvPr>
                <p14:cNvContentPartPr/>
                <p14:nvPr/>
              </p14:nvContentPartPr>
              <p14:xfrm>
                <a:off x="5564706" y="1047861"/>
                <a:ext cx="492480" cy="568080"/>
              </p14:xfrm>
            </p:contentPart>
          </mc:Choice>
          <mc:Fallback xmlns="">
            <p:pic>
              <p:nvPicPr>
                <p:cNvPr id="20" name="Ink 19">
                  <a:extLst>
                    <a:ext uri="{FF2B5EF4-FFF2-40B4-BE49-F238E27FC236}">
                      <a16:creationId xmlns:a16="http://schemas.microsoft.com/office/drawing/2014/main" id="{ABADB956-C23E-4939-92F6-7BB3CAF8696B}"/>
                    </a:ext>
                  </a:extLst>
                </p:cNvPr>
                <p:cNvPicPr/>
                <p:nvPr/>
              </p:nvPicPr>
              <p:blipFill>
                <a:blip r:embed="rId28"/>
                <a:stretch>
                  <a:fillRect/>
                </a:stretch>
              </p:blipFill>
              <p:spPr>
                <a:xfrm>
                  <a:off x="5555706" y="1039221"/>
                  <a:ext cx="510120" cy="58572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1" name="Ink 20">
                  <a:extLst>
                    <a:ext uri="{FF2B5EF4-FFF2-40B4-BE49-F238E27FC236}">
                      <a16:creationId xmlns:a16="http://schemas.microsoft.com/office/drawing/2014/main" id="{3AF8E760-FE2C-4AB0-822D-8F2CB1415DED}"/>
                    </a:ext>
                  </a:extLst>
                </p14:cNvPr>
                <p14:cNvContentPartPr/>
                <p14:nvPr/>
              </p14:nvContentPartPr>
              <p14:xfrm>
                <a:off x="5895906" y="1205901"/>
                <a:ext cx="164520" cy="20160"/>
              </p14:xfrm>
            </p:contentPart>
          </mc:Choice>
          <mc:Fallback xmlns="">
            <p:pic>
              <p:nvPicPr>
                <p:cNvPr id="21" name="Ink 20">
                  <a:extLst>
                    <a:ext uri="{FF2B5EF4-FFF2-40B4-BE49-F238E27FC236}">
                      <a16:creationId xmlns:a16="http://schemas.microsoft.com/office/drawing/2014/main" id="{3AF8E760-FE2C-4AB0-822D-8F2CB1415DED}"/>
                    </a:ext>
                  </a:extLst>
                </p:cNvPr>
                <p:cNvPicPr/>
                <p:nvPr/>
              </p:nvPicPr>
              <p:blipFill>
                <a:blip r:embed="rId30"/>
                <a:stretch>
                  <a:fillRect/>
                </a:stretch>
              </p:blipFill>
              <p:spPr>
                <a:xfrm>
                  <a:off x="5886906" y="1196901"/>
                  <a:ext cx="182160" cy="37800"/>
                </a:xfrm>
                <a:prstGeom prst="rect">
                  <a:avLst/>
                </a:prstGeom>
              </p:spPr>
            </p:pic>
          </mc:Fallback>
        </mc:AlternateContent>
      </p:grpSp>
      <p:grpSp>
        <p:nvGrpSpPr>
          <p:cNvPr id="25" name="Group 24">
            <a:extLst>
              <a:ext uri="{FF2B5EF4-FFF2-40B4-BE49-F238E27FC236}">
                <a16:creationId xmlns:a16="http://schemas.microsoft.com/office/drawing/2014/main" id="{0F56C9DE-1515-4588-AFF8-93134E315AF3}"/>
              </a:ext>
            </a:extLst>
          </p:cNvPr>
          <p:cNvGrpSpPr/>
          <p:nvPr/>
        </p:nvGrpSpPr>
        <p:grpSpPr>
          <a:xfrm>
            <a:off x="6326466" y="1186461"/>
            <a:ext cx="449280" cy="373680"/>
            <a:chOff x="6326466" y="1186461"/>
            <a:chExt cx="449280" cy="373680"/>
          </a:xfrm>
        </p:grpSpPr>
        <mc:AlternateContent xmlns:mc="http://schemas.openxmlformats.org/markup-compatibility/2006" xmlns:p14="http://schemas.microsoft.com/office/powerpoint/2010/main">
          <mc:Choice Requires="p14">
            <p:contentPart p14:bwMode="auto" r:id="rId31">
              <p14:nvContentPartPr>
                <p14:cNvPr id="22" name="Ink 21">
                  <a:extLst>
                    <a:ext uri="{FF2B5EF4-FFF2-40B4-BE49-F238E27FC236}">
                      <a16:creationId xmlns:a16="http://schemas.microsoft.com/office/drawing/2014/main" id="{42AD6D5E-0FA3-4BC6-86E6-EE7E1135AD0B}"/>
                    </a:ext>
                  </a:extLst>
                </p14:cNvPr>
                <p14:cNvContentPartPr/>
                <p14:nvPr/>
              </p14:nvContentPartPr>
              <p14:xfrm>
                <a:off x="6326466" y="1186461"/>
                <a:ext cx="313200" cy="192600"/>
              </p14:xfrm>
            </p:contentPart>
          </mc:Choice>
          <mc:Fallback xmlns="">
            <p:pic>
              <p:nvPicPr>
                <p:cNvPr id="22" name="Ink 21">
                  <a:extLst>
                    <a:ext uri="{FF2B5EF4-FFF2-40B4-BE49-F238E27FC236}">
                      <a16:creationId xmlns:a16="http://schemas.microsoft.com/office/drawing/2014/main" id="{42AD6D5E-0FA3-4BC6-86E6-EE7E1135AD0B}"/>
                    </a:ext>
                  </a:extLst>
                </p:cNvPr>
                <p:cNvPicPr/>
                <p:nvPr/>
              </p:nvPicPr>
              <p:blipFill>
                <a:blip r:embed="rId32"/>
                <a:stretch>
                  <a:fillRect/>
                </a:stretch>
              </p:blipFill>
              <p:spPr>
                <a:xfrm>
                  <a:off x="6317826" y="1177461"/>
                  <a:ext cx="330840" cy="2102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3" name="Ink 22">
                  <a:extLst>
                    <a:ext uri="{FF2B5EF4-FFF2-40B4-BE49-F238E27FC236}">
                      <a16:creationId xmlns:a16="http://schemas.microsoft.com/office/drawing/2014/main" id="{AB99D755-E8E6-4E7A-A9BE-5D8C997E925C}"/>
                    </a:ext>
                  </a:extLst>
                </p14:cNvPr>
                <p14:cNvContentPartPr/>
                <p14:nvPr/>
              </p14:nvContentPartPr>
              <p14:xfrm>
                <a:off x="6657306" y="1323981"/>
                <a:ext cx="97560" cy="236160"/>
              </p14:xfrm>
            </p:contentPart>
          </mc:Choice>
          <mc:Fallback xmlns="">
            <p:pic>
              <p:nvPicPr>
                <p:cNvPr id="23" name="Ink 22">
                  <a:extLst>
                    <a:ext uri="{FF2B5EF4-FFF2-40B4-BE49-F238E27FC236}">
                      <a16:creationId xmlns:a16="http://schemas.microsoft.com/office/drawing/2014/main" id="{AB99D755-E8E6-4E7A-A9BE-5D8C997E925C}"/>
                    </a:ext>
                  </a:extLst>
                </p:cNvPr>
                <p:cNvPicPr/>
                <p:nvPr/>
              </p:nvPicPr>
              <p:blipFill>
                <a:blip r:embed="rId34"/>
                <a:stretch>
                  <a:fillRect/>
                </a:stretch>
              </p:blipFill>
              <p:spPr>
                <a:xfrm>
                  <a:off x="6648306" y="1314981"/>
                  <a:ext cx="115200" cy="2538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4" name="Ink 23">
                  <a:extLst>
                    <a:ext uri="{FF2B5EF4-FFF2-40B4-BE49-F238E27FC236}">
                      <a16:creationId xmlns:a16="http://schemas.microsoft.com/office/drawing/2014/main" id="{C160A0B8-2D7E-43DA-B587-796DA0F88BCC}"/>
                    </a:ext>
                  </a:extLst>
                </p14:cNvPr>
                <p14:cNvContentPartPr/>
                <p14:nvPr/>
              </p14:nvContentPartPr>
              <p14:xfrm>
                <a:off x="6762786" y="1213101"/>
                <a:ext cx="12960" cy="16200"/>
              </p14:xfrm>
            </p:contentPart>
          </mc:Choice>
          <mc:Fallback xmlns="">
            <p:pic>
              <p:nvPicPr>
                <p:cNvPr id="24" name="Ink 23">
                  <a:extLst>
                    <a:ext uri="{FF2B5EF4-FFF2-40B4-BE49-F238E27FC236}">
                      <a16:creationId xmlns:a16="http://schemas.microsoft.com/office/drawing/2014/main" id="{C160A0B8-2D7E-43DA-B587-796DA0F88BCC}"/>
                    </a:ext>
                  </a:extLst>
                </p:cNvPr>
                <p:cNvPicPr/>
                <p:nvPr/>
              </p:nvPicPr>
              <p:blipFill>
                <a:blip r:embed="rId36"/>
                <a:stretch>
                  <a:fillRect/>
                </a:stretch>
              </p:blipFill>
              <p:spPr>
                <a:xfrm>
                  <a:off x="6753786" y="1204461"/>
                  <a:ext cx="30600" cy="33840"/>
                </a:xfrm>
                <a:prstGeom prst="rect">
                  <a:avLst/>
                </a:prstGeom>
              </p:spPr>
            </p:pic>
          </mc:Fallback>
        </mc:AlternateContent>
      </p:grpSp>
      <p:grpSp>
        <p:nvGrpSpPr>
          <p:cNvPr id="30" name="Group 29">
            <a:extLst>
              <a:ext uri="{FF2B5EF4-FFF2-40B4-BE49-F238E27FC236}">
                <a16:creationId xmlns:a16="http://schemas.microsoft.com/office/drawing/2014/main" id="{81ACEA0E-6E05-4D50-BDC0-420AA8CAB424}"/>
              </a:ext>
            </a:extLst>
          </p:cNvPr>
          <p:cNvGrpSpPr/>
          <p:nvPr/>
        </p:nvGrpSpPr>
        <p:grpSpPr>
          <a:xfrm>
            <a:off x="859506" y="2058021"/>
            <a:ext cx="232920" cy="230760"/>
            <a:chOff x="859506" y="2058021"/>
            <a:chExt cx="232920" cy="230760"/>
          </a:xfrm>
        </p:grpSpPr>
        <mc:AlternateContent xmlns:mc="http://schemas.openxmlformats.org/markup-compatibility/2006" xmlns:p14="http://schemas.microsoft.com/office/powerpoint/2010/main">
          <mc:Choice Requires="p14">
            <p:contentPart p14:bwMode="auto" r:id="rId37">
              <p14:nvContentPartPr>
                <p14:cNvPr id="27" name="Ink 26">
                  <a:extLst>
                    <a:ext uri="{FF2B5EF4-FFF2-40B4-BE49-F238E27FC236}">
                      <a16:creationId xmlns:a16="http://schemas.microsoft.com/office/drawing/2014/main" id="{277CA8AE-1F0E-4689-8190-B354D76601F1}"/>
                    </a:ext>
                  </a:extLst>
                </p14:cNvPr>
                <p14:cNvContentPartPr/>
                <p14:nvPr/>
              </p14:nvContentPartPr>
              <p14:xfrm>
                <a:off x="908466" y="2058021"/>
                <a:ext cx="99360" cy="203760"/>
              </p14:xfrm>
            </p:contentPart>
          </mc:Choice>
          <mc:Fallback xmlns="">
            <p:pic>
              <p:nvPicPr>
                <p:cNvPr id="27" name="Ink 26">
                  <a:extLst>
                    <a:ext uri="{FF2B5EF4-FFF2-40B4-BE49-F238E27FC236}">
                      <a16:creationId xmlns:a16="http://schemas.microsoft.com/office/drawing/2014/main" id="{277CA8AE-1F0E-4689-8190-B354D76601F1}"/>
                    </a:ext>
                  </a:extLst>
                </p:cNvPr>
                <p:cNvPicPr/>
                <p:nvPr/>
              </p:nvPicPr>
              <p:blipFill>
                <a:blip r:embed="rId38"/>
                <a:stretch>
                  <a:fillRect/>
                </a:stretch>
              </p:blipFill>
              <p:spPr>
                <a:xfrm>
                  <a:off x="899466" y="2049021"/>
                  <a:ext cx="117000" cy="22140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8" name="Ink 27">
                  <a:extLst>
                    <a:ext uri="{FF2B5EF4-FFF2-40B4-BE49-F238E27FC236}">
                      <a16:creationId xmlns:a16="http://schemas.microsoft.com/office/drawing/2014/main" id="{6C289747-FC25-47EA-83AE-7FE83361D050}"/>
                    </a:ext>
                  </a:extLst>
                </p14:cNvPr>
                <p14:cNvContentPartPr/>
                <p14:nvPr/>
              </p14:nvContentPartPr>
              <p14:xfrm>
                <a:off x="871746" y="2092581"/>
                <a:ext cx="137160" cy="196200"/>
              </p14:xfrm>
            </p:contentPart>
          </mc:Choice>
          <mc:Fallback xmlns="">
            <p:pic>
              <p:nvPicPr>
                <p:cNvPr id="28" name="Ink 27">
                  <a:extLst>
                    <a:ext uri="{FF2B5EF4-FFF2-40B4-BE49-F238E27FC236}">
                      <a16:creationId xmlns:a16="http://schemas.microsoft.com/office/drawing/2014/main" id="{6C289747-FC25-47EA-83AE-7FE83361D050}"/>
                    </a:ext>
                  </a:extLst>
                </p:cNvPr>
                <p:cNvPicPr/>
                <p:nvPr/>
              </p:nvPicPr>
              <p:blipFill>
                <a:blip r:embed="rId40"/>
                <a:stretch>
                  <a:fillRect/>
                </a:stretch>
              </p:blipFill>
              <p:spPr>
                <a:xfrm>
                  <a:off x="863106" y="2083581"/>
                  <a:ext cx="154800" cy="21384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29" name="Ink 28">
                  <a:extLst>
                    <a:ext uri="{FF2B5EF4-FFF2-40B4-BE49-F238E27FC236}">
                      <a16:creationId xmlns:a16="http://schemas.microsoft.com/office/drawing/2014/main" id="{285D7F43-2454-424D-B856-6448F4124660}"/>
                    </a:ext>
                  </a:extLst>
                </p14:cNvPr>
                <p14:cNvContentPartPr/>
                <p14:nvPr/>
              </p14:nvContentPartPr>
              <p14:xfrm>
                <a:off x="859506" y="2154861"/>
                <a:ext cx="232920" cy="21600"/>
              </p14:xfrm>
            </p:contentPart>
          </mc:Choice>
          <mc:Fallback xmlns="">
            <p:pic>
              <p:nvPicPr>
                <p:cNvPr id="29" name="Ink 28">
                  <a:extLst>
                    <a:ext uri="{FF2B5EF4-FFF2-40B4-BE49-F238E27FC236}">
                      <a16:creationId xmlns:a16="http://schemas.microsoft.com/office/drawing/2014/main" id="{285D7F43-2454-424D-B856-6448F4124660}"/>
                    </a:ext>
                  </a:extLst>
                </p:cNvPr>
                <p:cNvPicPr/>
                <p:nvPr/>
              </p:nvPicPr>
              <p:blipFill>
                <a:blip r:embed="rId42"/>
                <a:stretch>
                  <a:fillRect/>
                </a:stretch>
              </p:blipFill>
              <p:spPr>
                <a:xfrm>
                  <a:off x="850866" y="2145861"/>
                  <a:ext cx="250560" cy="392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3">
            <p14:nvContentPartPr>
              <p14:cNvPr id="91" name="Ink 90">
                <a:extLst>
                  <a:ext uri="{FF2B5EF4-FFF2-40B4-BE49-F238E27FC236}">
                    <a16:creationId xmlns:a16="http://schemas.microsoft.com/office/drawing/2014/main" id="{40288E6C-24C6-4E8D-B0FA-280121E8C852}"/>
                  </a:ext>
                </a:extLst>
              </p14:cNvPr>
              <p14:cNvContentPartPr/>
              <p14:nvPr/>
            </p14:nvContentPartPr>
            <p14:xfrm>
              <a:off x="6258786" y="2345301"/>
              <a:ext cx="227520" cy="630360"/>
            </p14:xfrm>
          </p:contentPart>
        </mc:Choice>
        <mc:Fallback xmlns="">
          <p:pic>
            <p:nvPicPr>
              <p:cNvPr id="91" name="Ink 90">
                <a:extLst>
                  <a:ext uri="{FF2B5EF4-FFF2-40B4-BE49-F238E27FC236}">
                    <a16:creationId xmlns:a16="http://schemas.microsoft.com/office/drawing/2014/main" id="{40288E6C-24C6-4E8D-B0FA-280121E8C852}"/>
                  </a:ext>
                </a:extLst>
              </p:cNvPr>
              <p:cNvPicPr/>
              <p:nvPr/>
            </p:nvPicPr>
            <p:blipFill>
              <a:blip r:embed="rId44"/>
              <a:stretch>
                <a:fillRect/>
              </a:stretch>
            </p:blipFill>
            <p:spPr>
              <a:xfrm>
                <a:off x="6249786" y="2336661"/>
                <a:ext cx="245160" cy="64800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92" name="Ink 91">
                <a:extLst>
                  <a:ext uri="{FF2B5EF4-FFF2-40B4-BE49-F238E27FC236}">
                    <a16:creationId xmlns:a16="http://schemas.microsoft.com/office/drawing/2014/main" id="{32846FE8-B8E4-4204-9D1A-B4AEAB81BC1B}"/>
                  </a:ext>
                </a:extLst>
              </p14:cNvPr>
              <p14:cNvContentPartPr/>
              <p14:nvPr/>
            </p14:nvContentPartPr>
            <p14:xfrm>
              <a:off x="6699426" y="2648421"/>
              <a:ext cx="68760" cy="237600"/>
            </p14:xfrm>
          </p:contentPart>
        </mc:Choice>
        <mc:Fallback xmlns="">
          <p:pic>
            <p:nvPicPr>
              <p:cNvPr id="92" name="Ink 91">
                <a:extLst>
                  <a:ext uri="{FF2B5EF4-FFF2-40B4-BE49-F238E27FC236}">
                    <a16:creationId xmlns:a16="http://schemas.microsoft.com/office/drawing/2014/main" id="{32846FE8-B8E4-4204-9D1A-B4AEAB81BC1B}"/>
                  </a:ext>
                </a:extLst>
              </p:cNvPr>
              <p:cNvPicPr/>
              <p:nvPr/>
            </p:nvPicPr>
            <p:blipFill>
              <a:blip r:embed="rId46"/>
              <a:stretch>
                <a:fillRect/>
              </a:stretch>
            </p:blipFill>
            <p:spPr>
              <a:xfrm>
                <a:off x="6690786" y="2639781"/>
                <a:ext cx="86400" cy="25524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93" name="Ink 92">
                <a:extLst>
                  <a:ext uri="{FF2B5EF4-FFF2-40B4-BE49-F238E27FC236}">
                    <a16:creationId xmlns:a16="http://schemas.microsoft.com/office/drawing/2014/main" id="{819C9A09-78DC-472F-B1CB-FDB858F746B3}"/>
                  </a:ext>
                </a:extLst>
              </p14:cNvPr>
              <p14:cNvContentPartPr/>
              <p14:nvPr/>
            </p14:nvContentPartPr>
            <p14:xfrm>
              <a:off x="6605466" y="2752821"/>
              <a:ext cx="197640" cy="53280"/>
            </p14:xfrm>
          </p:contentPart>
        </mc:Choice>
        <mc:Fallback xmlns="">
          <p:pic>
            <p:nvPicPr>
              <p:cNvPr id="93" name="Ink 92">
                <a:extLst>
                  <a:ext uri="{FF2B5EF4-FFF2-40B4-BE49-F238E27FC236}">
                    <a16:creationId xmlns:a16="http://schemas.microsoft.com/office/drawing/2014/main" id="{819C9A09-78DC-472F-B1CB-FDB858F746B3}"/>
                  </a:ext>
                </a:extLst>
              </p:cNvPr>
              <p:cNvPicPr/>
              <p:nvPr/>
            </p:nvPicPr>
            <p:blipFill>
              <a:blip r:embed="rId48"/>
              <a:stretch>
                <a:fillRect/>
              </a:stretch>
            </p:blipFill>
            <p:spPr>
              <a:xfrm>
                <a:off x="6596466" y="2743821"/>
                <a:ext cx="215280" cy="7092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94" name="Ink 93">
                <a:extLst>
                  <a:ext uri="{FF2B5EF4-FFF2-40B4-BE49-F238E27FC236}">
                    <a16:creationId xmlns:a16="http://schemas.microsoft.com/office/drawing/2014/main" id="{98D58876-8F3A-4D96-BE3D-FCBE77253A32}"/>
                  </a:ext>
                </a:extLst>
              </p14:cNvPr>
              <p14:cNvContentPartPr/>
              <p14:nvPr/>
            </p14:nvContentPartPr>
            <p14:xfrm>
              <a:off x="6990306" y="2337741"/>
              <a:ext cx="106560" cy="372240"/>
            </p14:xfrm>
          </p:contentPart>
        </mc:Choice>
        <mc:Fallback xmlns="">
          <p:pic>
            <p:nvPicPr>
              <p:cNvPr id="94" name="Ink 93">
                <a:extLst>
                  <a:ext uri="{FF2B5EF4-FFF2-40B4-BE49-F238E27FC236}">
                    <a16:creationId xmlns:a16="http://schemas.microsoft.com/office/drawing/2014/main" id="{98D58876-8F3A-4D96-BE3D-FCBE77253A32}"/>
                  </a:ext>
                </a:extLst>
              </p:cNvPr>
              <p:cNvPicPr/>
              <p:nvPr/>
            </p:nvPicPr>
            <p:blipFill>
              <a:blip r:embed="rId50"/>
              <a:stretch>
                <a:fillRect/>
              </a:stretch>
            </p:blipFill>
            <p:spPr>
              <a:xfrm>
                <a:off x="6981666" y="2328741"/>
                <a:ext cx="124200" cy="38988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95" name="Ink 94">
                <a:extLst>
                  <a:ext uri="{FF2B5EF4-FFF2-40B4-BE49-F238E27FC236}">
                    <a16:creationId xmlns:a16="http://schemas.microsoft.com/office/drawing/2014/main" id="{409F0527-6F90-4EB0-994C-C2C64F540408}"/>
                  </a:ext>
                </a:extLst>
              </p14:cNvPr>
              <p14:cNvContentPartPr/>
              <p14:nvPr/>
            </p14:nvContentPartPr>
            <p14:xfrm>
              <a:off x="7156986" y="2498301"/>
              <a:ext cx="152280" cy="154440"/>
            </p14:xfrm>
          </p:contentPart>
        </mc:Choice>
        <mc:Fallback xmlns="">
          <p:pic>
            <p:nvPicPr>
              <p:cNvPr id="95" name="Ink 94">
                <a:extLst>
                  <a:ext uri="{FF2B5EF4-FFF2-40B4-BE49-F238E27FC236}">
                    <a16:creationId xmlns:a16="http://schemas.microsoft.com/office/drawing/2014/main" id="{409F0527-6F90-4EB0-994C-C2C64F540408}"/>
                  </a:ext>
                </a:extLst>
              </p:cNvPr>
              <p:cNvPicPr/>
              <p:nvPr/>
            </p:nvPicPr>
            <p:blipFill>
              <a:blip r:embed="rId52"/>
              <a:stretch>
                <a:fillRect/>
              </a:stretch>
            </p:blipFill>
            <p:spPr>
              <a:xfrm>
                <a:off x="7148346" y="2489301"/>
                <a:ext cx="169920" cy="17208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96" name="Ink 95">
                <a:extLst>
                  <a:ext uri="{FF2B5EF4-FFF2-40B4-BE49-F238E27FC236}">
                    <a16:creationId xmlns:a16="http://schemas.microsoft.com/office/drawing/2014/main" id="{25491292-66C4-4157-AE3F-48D24CAB06D9}"/>
                  </a:ext>
                </a:extLst>
              </p14:cNvPr>
              <p14:cNvContentPartPr/>
              <p14:nvPr/>
            </p14:nvContentPartPr>
            <p14:xfrm>
              <a:off x="7362186" y="2283021"/>
              <a:ext cx="158400" cy="424440"/>
            </p14:xfrm>
          </p:contentPart>
        </mc:Choice>
        <mc:Fallback xmlns="">
          <p:pic>
            <p:nvPicPr>
              <p:cNvPr id="96" name="Ink 95">
                <a:extLst>
                  <a:ext uri="{FF2B5EF4-FFF2-40B4-BE49-F238E27FC236}">
                    <a16:creationId xmlns:a16="http://schemas.microsoft.com/office/drawing/2014/main" id="{25491292-66C4-4157-AE3F-48D24CAB06D9}"/>
                  </a:ext>
                </a:extLst>
              </p:cNvPr>
              <p:cNvPicPr/>
              <p:nvPr/>
            </p:nvPicPr>
            <p:blipFill>
              <a:blip r:embed="rId54"/>
              <a:stretch>
                <a:fillRect/>
              </a:stretch>
            </p:blipFill>
            <p:spPr>
              <a:xfrm>
                <a:off x="7353186" y="2274021"/>
                <a:ext cx="176040" cy="44208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97" name="Ink 96">
                <a:extLst>
                  <a:ext uri="{FF2B5EF4-FFF2-40B4-BE49-F238E27FC236}">
                    <a16:creationId xmlns:a16="http://schemas.microsoft.com/office/drawing/2014/main" id="{7C035240-8577-4FC9-972A-26080C1D3AD5}"/>
                  </a:ext>
                </a:extLst>
              </p14:cNvPr>
              <p14:cNvContentPartPr/>
              <p14:nvPr/>
            </p14:nvContentPartPr>
            <p14:xfrm>
              <a:off x="7721106" y="2512341"/>
              <a:ext cx="205560" cy="10080"/>
            </p14:xfrm>
          </p:contentPart>
        </mc:Choice>
        <mc:Fallback xmlns="">
          <p:pic>
            <p:nvPicPr>
              <p:cNvPr id="97" name="Ink 96">
                <a:extLst>
                  <a:ext uri="{FF2B5EF4-FFF2-40B4-BE49-F238E27FC236}">
                    <a16:creationId xmlns:a16="http://schemas.microsoft.com/office/drawing/2014/main" id="{7C035240-8577-4FC9-972A-26080C1D3AD5}"/>
                  </a:ext>
                </a:extLst>
              </p:cNvPr>
              <p:cNvPicPr/>
              <p:nvPr/>
            </p:nvPicPr>
            <p:blipFill>
              <a:blip r:embed="rId56"/>
              <a:stretch>
                <a:fillRect/>
              </a:stretch>
            </p:blipFill>
            <p:spPr>
              <a:xfrm>
                <a:off x="7712106" y="2503341"/>
                <a:ext cx="22320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98" name="Ink 97">
                <a:extLst>
                  <a:ext uri="{FF2B5EF4-FFF2-40B4-BE49-F238E27FC236}">
                    <a16:creationId xmlns:a16="http://schemas.microsoft.com/office/drawing/2014/main" id="{281E08D0-6865-41F1-82E7-FCF02357CF6C}"/>
                  </a:ext>
                </a:extLst>
              </p14:cNvPr>
              <p14:cNvContentPartPr/>
              <p14:nvPr/>
            </p14:nvContentPartPr>
            <p14:xfrm>
              <a:off x="7740546" y="2591181"/>
              <a:ext cx="122760" cy="9720"/>
            </p14:xfrm>
          </p:contentPart>
        </mc:Choice>
        <mc:Fallback xmlns="">
          <p:pic>
            <p:nvPicPr>
              <p:cNvPr id="98" name="Ink 97">
                <a:extLst>
                  <a:ext uri="{FF2B5EF4-FFF2-40B4-BE49-F238E27FC236}">
                    <a16:creationId xmlns:a16="http://schemas.microsoft.com/office/drawing/2014/main" id="{281E08D0-6865-41F1-82E7-FCF02357CF6C}"/>
                  </a:ext>
                </a:extLst>
              </p:cNvPr>
              <p:cNvPicPr/>
              <p:nvPr/>
            </p:nvPicPr>
            <p:blipFill>
              <a:blip r:embed="rId58"/>
              <a:stretch>
                <a:fillRect/>
              </a:stretch>
            </p:blipFill>
            <p:spPr>
              <a:xfrm>
                <a:off x="7731906" y="2582541"/>
                <a:ext cx="140400" cy="2736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107" name="Ink 106">
                <a:extLst>
                  <a:ext uri="{FF2B5EF4-FFF2-40B4-BE49-F238E27FC236}">
                    <a16:creationId xmlns:a16="http://schemas.microsoft.com/office/drawing/2014/main" id="{94B1B371-052D-4678-87FB-3DB571CFB23E}"/>
                  </a:ext>
                </a:extLst>
              </p14:cNvPr>
              <p14:cNvContentPartPr/>
              <p14:nvPr/>
            </p14:nvContentPartPr>
            <p14:xfrm>
              <a:off x="7427706" y="2971341"/>
              <a:ext cx="191880" cy="334800"/>
            </p14:xfrm>
          </p:contentPart>
        </mc:Choice>
        <mc:Fallback xmlns="">
          <p:pic>
            <p:nvPicPr>
              <p:cNvPr id="107" name="Ink 106">
                <a:extLst>
                  <a:ext uri="{FF2B5EF4-FFF2-40B4-BE49-F238E27FC236}">
                    <a16:creationId xmlns:a16="http://schemas.microsoft.com/office/drawing/2014/main" id="{94B1B371-052D-4678-87FB-3DB571CFB23E}"/>
                  </a:ext>
                </a:extLst>
              </p:cNvPr>
              <p:cNvPicPr/>
              <p:nvPr/>
            </p:nvPicPr>
            <p:blipFill>
              <a:blip r:embed="rId60"/>
              <a:stretch>
                <a:fillRect/>
              </a:stretch>
            </p:blipFill>
            <p:spPr>
              <a:xfrm>
                <a:off x="7419066" y="2962701"/>
                <a:ext cx="209520" cy="35244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108" name="Ink 107">
                <a:extLst>
                  <a:ext uri="{FF2B5EF4-FFF2-40B4-BE49-F238E27FC236}">
                    <a16:creationId xmlns:a16="http://schemas.microsoft.com/office/drawing/2014/main" id="{5BBF3F64-9B36-4FC1-A44E-B471936FCE6C}"/>
                  </a:ext>
                </a:extLst>
              </p14:cNvPr>
              <p14:cNvContentPartPr/>
              <p14:nvPr/>
            </p14:nvContentPartPr>
            <p14:xfrm>
              <a:off x="7708146" y="2943981"/>
              <a:ext cx="49320" cy="249480"/>
            </p14:xfrm>
          </p:contentPart>
        </mc:Choice>
        <mc:Fallback xmlns="">
          <p:pic>
            <p:nvPicPr>
              <p:cNvPr id="108" name="Ink 107">
                <a:extLst>
                  <a:ext uri="{FF2B5EF4-FFF2-40B4-BE49-F238E27FC236}">
                    <a16:creationId xmlns:a16="http://schemas.microsoft.com/office/drawing/2014/main" id="{5BBF3F64-9B36-4FC1-A44E-B471936FCE6C}"/>
                  </a:ext>
                </a:extLst>
              </p:cNvPr>
              <p:cNvPicPr/>
              <p:nvPr/>
            </p:nvPicPr>
            <p:blipFill>
              <a:blip r:embed="rId62"/>
              <a:stretch>
                <a:fillRect/>
              </a:stretch>
            </p:blipFill>
            <p:spPr>
              <a:xfrm>
                <a:off x="7699146" y="2935341"/>
                <a:ext cx="66960" cy="26712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109" name="Ink 108">
                <a:extLst>
                  <a:ext uri="{FF2B5EF4-FFF2-40B4-BE49-F238E27FC236}">
                    <a16:creationId xmlns:a16="http://schemas.microsoft.com/office/drawing/2014/main" id="{61CFF906-A1F3-4F78-A8C9-4DF266B7A523}"/>
                  </a:ext>
                </a:extLst>
              </p14:cNvPr>
              <p14:cNvContentPartPr/>
              <p14:nvPr/>
            </p14:nvContentPartPr>
            <p14:xfrm>
              <a:off x="7803546" y="3031821"/>
              <a:ext cx="137520" cy="114120"/>
            </p14:xfrm>
          </p:contentPart>
        </mc:Choice>
        <mc:Fallback xmlns="">
          <p:pic>
            <p:nvPicPr>
              <p:cNvPr id="109" name="Ink 108">
                <a:extLst>
                  <a:ext uri="{FF2B5EF4-FFF2-40B4-BE49-F238E27FC236}">
                    <a16:creationId xmlns:a16="http://schemas.microsoft.com/office/drawing/2014/main" id="{61CFF906-A1F3-4F78-A8C9-4DF266B7A523}"/>
                  </a:ext>
                </a:extLst>
              </p:cNvPr>
              <p:cNvPicPr/>
              <p:nvPr/>
            </p:nvPicPr>
            <p:blipFill>
              <a:blip r:embed="rId64"/>
              <a:stretch>
                <a:fillRect/>
              </a:stretch>
            </p:blipFill>
            <p:spPr>
              <a:xfrm>
                <a:off x="7794906" y="3022821"/>
                <a:ext cx="155160" cy="13176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110" name="Ink 109">
                <a:extLst>
                  <a:ext uri="{FF2B5EF4-FFF2-40B4-BE49-F238E27FC236}">
                    <a16:creationId xmlns:a16="http://schemas.microsoft.com/office/drawing/2014/main" id="{583FB54C-375A-45F1-9CC9-5F15025BD000}"/>
                  </a:ext>
                </a:extLst>
              </p14:cNvPr>
              <p14:cNvContentPartPr/>
              <p14:nvPr/>
            </p14:nvContentPartPr>
            <p14:xfrm>
              <a:off x="8008746" y="2900421"/>
              <a:ext cx="84960" cy="271080"/>
            </p14:xfrm>
          </p:contentPart>
        </mc:Choice>
        <mc:Fallback xmlns="">
          <p:pic>
            <p:nvPicPr>
              <p:cNvPr id="110" name="Ink 109">
                <a:extLst>
                  <a:ext uri="{FF2B5EF4-FFF2-40B4-BE49-F238E27FC236}">
                    <a16:creationId xmlns:a16="http://schemas.microsoft.com/office/drawing/2014/main" id="{583FB54C-375A-45F1-9CC9-5F15025BD000}"/>
                  </a:ext>
                </a:extLst>
              </p:cNvPr>
              <p:cNvPicPr/>
              <p:nvPr/>
            </p:nvPicPr>
            <p:blipFill>
              <a:blip r:embed="rId66"/>
              <a:stretch>
                <a:fillRect/>
              </a:stretch>
            </p:blipFill>
            <p:spPr>
              <a:xfrm>
                <a:off x="7999746" y="2891781"/>
                <a:ext cx="102600" cy="28872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111" name="Ink 110">
                <a:extLst>
                  <a:ext uri="{FF2B5EF4-FFF2-40B4-BE49-F238E27FC236}">
                    <a16:creationId xmlns:a16="http://schemas.microsoft.com/office/drawing/2014/main" id="{5C4B62D1-EEE0-485D-B486-98F6D751C1E4}"/>
                  </a:ext>
                </a:extLst>
              </p14:cNvPr>
              <p14:cNvContentPartPr/>
              <p14:nvPr/>
            </p14:nvContentPartPr>
            <p14:xfrm>
              <a:off x="8323746" y="2995101"/>
              <a:ext cx="360" cy="159480"/>
            </p14:xfrm>
          </p:contentPart>
        </mc:Choice>
        <mc:Fallback xmlns="">
          <p:pic>
            <p:nvPicPr>
              <p:cNvPr id="111" name="Ink 110">
                <a:extLst>
                  <a:ext uri="{FF2B5EF4-FFF2-40B4-BE49-F238E27FC236}">
                    <a16:creationId xmlns:a16="http://schemas.microsoft.com/office/drawing/2014/main" id="{5C4B62D1-EEE0-485D-B486-98F6D751C1E4}"/>
                  </a:ext>
                </a:extLst>
              </p:cNvPr>
              <p:cNvPicPr/>
              <p:nvPr/>
            </p:nvPicPr>
            <p:blipFill>
              <a:blip r:embed="rId68"/>
              <a:stretch>
                <a:fillRect/>
              </a:stretch>
            </p:blipFill>
            <p:spPr>
              <a:xfrm>
                <a:off x="8315106" y="2986461"/>
                <a:ext cx="18000" cy="17712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112" name="Ink 111">
                <a:extLst>
                  <a:ext uri="{FF2B5EF4-FFF2-40B4-BE49-F238E27FC236}">
                    <a16:creationId xmlns:a16="http://schemas.microsoft.com/office/drawing/2014/main" id="{964B764C-82B1-4932-812D-B1BCA05AACF5}"/>
                  </a:ext>
                </a:extLst>
              </p14:cNvPr>
              <p14:cNvContentPartPr/>
              <p14:nvPr/>
            </p14:nvContentPartPr>
            <p14:xfrm>
              <a:off x="8339226" y="2947581"/>
              <a:ext cx="360" cy="360"/>
            </p14:xfrm>
          </p:contentPart>
        </mc:Choice>
        <mc:Fallback xmlns="">
          <p:pic>
            <p:nvPicPr>
              <p:cNvPr id="112" name="Ink 111">
                <a:extLst>
                  <a:ext uri="{FF2B5EF4-FFF2-40B4-BE49-F238E27FC236}">
                    <a16:creationId xmlns:a16="http://schemas.microsoft.com/office/drawing/2014/main" id="{964B764C-82B1-4932-812D-B1BCA05AACF5}"/>
                  </a:ext>
                </a:extLst>
              </p:cNvPr>
              <p:cNvPicPr/>
              <p:nvPr/>
            </p:nvPicPr>
            <p:blipFill>
              <a:blip r:embed="rId3"/>
              <a:stretch>
                <a:fillRect/>
              </a:stretch>
            </p:blipFill>
            <p:spPr>
              <a:xfrm>
                <a:off x="8330586" y="2938581"/>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113" name="Ink 112">
                <a:extLst>
                  <a:ext uri="{FF2B5EF4-FFF2-40B4-BE49-F238E27FC236}">
                    <a16:creationId xmlns:a16="http://schemas.microsoft.com/office/drawing/2014/main" id="{ED2C4D9A-454E-4212-8477-1B272215DC6F}"/>
                  </a:ext>
                </a:extLst>
              </p14:cNvPr>
              <p14:cNvContentPartPr/>
              <p14:nvPr/>
            </p14:nvContentPartPr>
            <p14:xfrm>
              <a:off x="8370906" y="2995101"/>
              <a:ext cx="79920" cy="151200"/>
            </p14:xfrm>
          </p:contentPart>
        </mc:Choice>
        <mc:Fallback xmlns="">
          <p:pic>
            <p:nvPicPr>
              <p:cNvPr id="113" name="Ink 112">
                <a:extLst>
                  <a:ext uri="{FF2B5EF4-FFF2-40B4-BE49-F238E27FC236}">
                    <a16:creationId xmlns:a16="http://schemas.microsoft.com/office/drawing/2014/main" id="{ED2C4D9A-454E-4212-8477-1B272215DC6F}"/>
                  </a:ext>
                </a:extLst>
              </p:cNvPr>
              <p:cNvPicPr/>
              <p:nvPr/>
            </p:nvPicPr>
            <p:blipFill>
              <a:blip r:embed="rId71"/>
              <a:stretch>
                <a:fillRect/>
              </a:stretch>
            </p:blipFill>
            <p:spPr>
              <a:xfrm>
                <a:off x="8361906" y="2986461"/>
                <a:ext cx="97560" cy="16884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114" name="Ink 113">
                <a:extLst>
                  <a:ext uri="{FF2B5EF4-FFF2-40B4-BE49-F238E27FC236}">
                    <a16:creationId xmlns:a16="http://schemas.microsoft.com/office/drawing/2014/main" id="{3B66C301-A307-4D47-AC3E-86E0F39C2991}"/>
                  </a:ext>
                </a:extLst>
              </p14:cNvPr>
              <p14:cNvContentPartPr/>
              <p14:nvPr/>
            </p14:nvContentPartPr>
            <p14:xfrm>
              <a:off x="8702106" y="2863341"/>
              <a:ext cx="65160" cy="258120"/>
            </p14:xfrm>
          </p:contentPart>
        </mc:Choice>
        <mc:Fallback xmlns="">
          <p:pic>
            <p:nvPicPr>
              <p:cNvPr id="114" name="Ink 113">
                <a:extLst>
                  <a:ext uri="{FF2B5EF4-FFF2-40B4-BE49-F238E27FC236}">
                    <a16:creationId xmlns:a16="http://schemas.microsoft.com/office/drawing/2014/main" id="{3B66C301-A307-4D47-AC3E-86E0F39C2991}"/>
                  </a:ext>
                </a:extLst>
              </p:cNvPr>
              <p:cNvPicPr/>
              <p:nvPr/>
            </p:nvPicPr>
            <p:blipFill>
              <a:blip r:embed="rId73"/>
              <a:stretch>
                <a:fillRect/>
              </a:stretch>
            </p:blipFill>
            <p:spPr>
              <a:xfrm>
                <a:off x="8693466" y="2854341"/>
                <a:ext cx="82800" cy="27576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115" name="Ink 114">
                <a:extLst>
                  <a:ext uri="{FF2B5EF4-FFF2-40B4-BE49-F238E27FC236}">
                    <a16:creationId xmlns:a16="http://schemas.microsoft.com/office/drawing/2014/main" id="{CB7E181E-2D23-47D7-8049-AFBC23F9B1D0}"/>
                  </a:ext>
                </a:extLst>
              </p14:cNvPr>
              <p14:cNvContentPartPr/>
              <p14:nvPr/>
            </p14:nvContentPartPr>
            <p14:xfrm>
              <a:off x="8733786" y="2852541"/>
              <a:ext cx="362160" cy="217080"/>
            </p14:xfrm>
          </p:contentPart>
        </mc:Choice>
        <mc:Fallback xmlns="">
          <p:pic>
            <p:nvPicPr>
              <p:cNvPr id="115" name="Ink 114">
                <a:extLst>
                  <a:ext uri="{FF2B5EF4-FFF2-40B4-BE49-F238E27FC236}">
                    <a16:creationId xmlns:a16="http://schemas.microsoft.com/office/drawing/2014/main" id="{CB7E181E-2D23-47D7-8049-AFBC23F9B1D0}"/>
                  </a:ext>
                </a:extLst>
              </p:cNvPr>
              <p:cNvPicPr/>
              <p:nvPr/>
            </p:nvPicPr>
            <p:blipFill>
              <a:blip r:embed="rId75"/>
              <a:stretch>
                <a:fillRect/>
              </a:stretch>
            </p:blipFill>
            <p:spPr>
              <a:xfrm>
                <a:off x="8725146" y="2843901"/>
                <a:ext cx="379800" cy="23472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116" name="Ink 115">
                <a:extLst>
                  <a:ext uri="{FF2B5EF4-FFF2-40B4-BE49-F238E27FC236}">
                    <a16:creationId xmlns:a16="http://schemas.microsoft.com/office/drawing/2014/main" id="{D6FE235A-79BD-4A57-BBBD-894D0F8B347A}"/>
                  </a:ext>
                </a:extLst>
              </p14:cNvPr>
              <p14:cNvContentPartPr/>
              <p14:nvPr/>
            </p14:nvContentPartPr>
            <p14:xfrm>
              <a:off x="9348306" y="2766501"/>
              <a:ext cx="379800" cy="514800"/>
            </p14:xfrm>
          </p:contentPart>
        </mc:Choice>
        <mc:Fallback xmlns="">
          <p:pic>
            <p:nvPicPr>
              <p:cNvPr id="116" name="Ink 115">
                <a:extLst>
                  <a:ext uri="{FF2B5EF4-FFF2-40B4-BE49-F238E27FC236}">
                    <a16:creationId xmlns:a16="http://schemas.microsoft.com/office/drawing/2014/main" id="{D6FE235A-79BD-4A57-BBBD-894D0F8B347A}"/>
                  </a:ext>
                </a:extLst>
              </p:cNvPr>
              <p:cNvPicPr/>
              <p:nvPr/>
            </p:nvPicPr>
            <p:blipFill>
              <a:blip r:embed="rId77"/>
              <a:stretch>
                <a:fillRect/>
              </a:stretch>
            </p:blipFill>
            <p:spPr>
              <a:xfrm>
                <a:off x="9339306" y="2757861"/>
                <a:ext cx="397440" cy="53244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117" name="Ink 116">
                <a:extLst>
                  <a:ext uri="{FF2B5EF4-FFF2-40B4-BE49-F238E27FC236}">
                    <a16:creationId xmlns:a16="http://schemas.microsoft.com/office/drawing/2014/main" id="{A7E78707-CA77-401C-8EBF-9EB8603E3A03}"/>
                  </a:ext>
                </a:extLst>
              </p14:cNvPr>
              <p14:cNvContentPartPr/>
              <p14:nvPr/>
            </p14:nvContentPartPr>
            <p14:xfrm>
              <a:off x="9925746" y="2884221"/>
              <a:ext cx="118800" cy="153360"/>
            </p14:xfrm>
          </p:contentPart>
        </mc:Choice>
        <mc:Fallback xmlns="">
          <p:pic>
            <p:nvPicPr>
              <p:cNvPr id="117" name="Ink 116">
                <a:extLst>
                  <a:ext uri="{FF2B5EF4-FFF2-40B4-BE49-F238E27FC236}">
                    <a16:creationId xmlns:a16="http://schemas.microsoft.com/office/drawing/2014/main" id="{A7E78707-CA77-401C-8EBF-9EB8603E3A03}"/>
                  </a:ext>
                </a:extLst>
              </p:cNvPr>
              <p:cNvPicPr/>
              <p:nvPr/>
            </p:nvPicPr>
            <p:blipFill>
              <a:blip r:embed="rId79"/>
              <a:stretch>
                <a:fillRect/>
              </a:stretch>
            </p:blipFill>
            <p:spPr>
              <a:xfrm>
                <a:off x="9916746" y="2875581"/>
                <a:ext cx="13644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118" name="Ink 117">
                <a:extLst>
                  <a:ext uri="{FF2B5EF4-FFF2-40B4-BE49-F238E27FC236}">
                    <a16:creationId xmlns:a16="http://schemas.microsoft.com/office/drawing/2014/main" id="{F1B03390-1359-440A-90A8-4D7C407EF146}"/>
                  </a:ext>
                </a:extLst>
              </p14:cNvPr>
              <p14:cNvContentPartPr/>
              <p14:nvPr/>
            </p14:nvContentPartPr>
            <p14:xfrm>
              <a:off x="10098186" y="2763981"/>
              <a:ext cx="340200" cy="281880"/>
            </p14:xfrm>
          </p:contentPart>
        </mc:Choice>
        <mc:Fallback xmlns="">
          <p:pic>
            <p:nvPicPr>
              <p:cNvPr id="118" name="Ink 117">
                <a:extLst>
                  <a:ext uri="{FF2B5EF4-FFF2-40B4-BE49-F238E27FC236}">
                    <a16:creationId xmlns:a16="http://schemas.microsoft.com/office/drawing/2014/main" id="{F1B03390-1359-440A-90A8-4D7C407EF146}"/>
                  </a:ext>
                </a:extLst>
              </p:cNvPr>
              <p:cNvPicPr/>
              <p:nvPr/>
            </p:nvPicPr>
            <p:blipFill>
              <a:blip r:embed="rId81"/>
              <a:stretch>
                <a:fillRect/>
              </a:stretch>
            </p:blipFill>
            <p:spPr>
              <a:xfrm>
                <a:off x="10089186" y="2755341"/>
                <a:ext cx="357840" cy="29952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119" name="Ink 118">
                <a:extLst>
                  <a:ext uri="{FF2B5EF4-FFF2-40B4-BE49-F238E27FC236}">
                    <a16:creationId xmlns:a16="http://schemas.microsoft.com/office/drawing/2014/main" id="{E058E6A8-347E-4E47-B492-C479D713BEA9}"/>
                  </a:ext>
                </a:extLst>
              </p14:cNvPr>
              <p14:cNvContentPartPr/>
              <p14:nvPr/>
            </p14:nvContentPartPr>
            <p14:xfrm>
              <a:off x="10672746" y="2767221"/>
              <a:ext cx="33120" cy="275400"/>
            </p14:xfrm>
          </p:contentPart>
        </mc:Choice>
        <mc:Fallback xmlns="">
          <p:pic>
            <p:nvPicPr>
              <p:cNvPr id="119" name="Ink 118">
                <a:extLst>
                  <a:ext uri="{FF2B5EF4-FFF2-40B4-BE49-F238E27FC236}">
                    <a16:creationId xmlns:a16="http://schemas.microsoft.com/office/drawing/2014/main" id="{E058E6A8-347E-4E47-B492-C479D713BEA9}"/>
                  </a:ext>
                </a:extLst>
              </p:cNvPr>
              <p:cNvPicPr/>
              <p:nvPr/>
            </p:nvPicPr>
            <p:blipFill>
              <a:blip r:embed="rId83"/>
              <a:stretch>
                <a:fillRect/>
              </a:stretch>
            </p:blipFill>
            <p:spPr>
              <a:xfrm>
                <a:off x="10664106" y="2758581"/>
                <a:ext cx="50760" cy="29304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120" name="Ink 119">
                <a:extLst>
                  <a:ext uri="{FF2B5EF4-FFF2-40B4-BE49-F238E27FC236}">
                    <a16:creationId xmlns:a16="http://schemas.microsoft.com/office/drawing/2014/main" id="{8AA88F86-24CB-46A4-B483-BEC2FFE84640}"/>
                  </a:ext>
                </a:extLst>
              </p14:cNvPr>
              <p14:cNvContentPartPr/>
              <p14:nvPr/>
            </p14:nvContentPartPr>
            <p14:xfrm>
              <a:off x="10657266" y="2764701"/>
              <a:ext cx="429120" cy="236520"/>
            </p14:xfrm>
          </p:contentPart>
        </mc:Choice>
        <mc:Fallback xmlns="">
          <p:pic>
            <p:nvPicPr>
              <p:cNvPr id="120" name="Ink 119">
                <a:extLst>
                  <a:ext uri="{FF2B5EF4-FFF2-40B4-BE49-F238E27FC236}">
                    <a16:creationId xmlns:a16="http://schemas.microsoft.com/office/drawing/2014/main" id="{8AA88F86-24CB-46A4-B483-BEC2FFE84640}"/>
                  </a:ext>
                </a:extLst>
              </p:cNvPr>
              <p:cNvPicPr/>
              <p:nvPr/>
            </p:nvPicPr>
            <p:blipFill>
              <a:blip r:embed="rId85"/>
              <a:stretch>
                <a:fillRect/>
              </a:stretch>
            </p:blipFill>
            <p:spPr>
              <a:xfrm>
                <a:off x="10648626" y="2755701"/>
                <a:ext cx="446760" cy="25416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121" name="Ink 120">
                <a:extLst>
                  <a:ext uri="{FF2B5EF4-FFF2-40B4-BE49-F238E27FC236}">
                    <a16:creationId xmlns:a16="http://schemas.microsoft.com/office/drawing/2014/main" id="{1A472696-DDD7-49A3-8C46-E563B338B5D7}"/>
                  </a:ext>
                </a:extLst>
              </p14:cNvPr>
              <p14:cNvContentPartPr/>
              <p14:nvPr/>
            </p14:nvContentPartPr>
            <p14:xfrm>
              <a:off x="11047506" y="2866221"/>
              <a:ext cx="161640" cy="12600"/>
            </p14:xfrm>
          </p:contentPart>
        </mc:Choice>
        <mc:Fallback xmlns="">
          <p:pic>
            <p:nvPicPr>
              <p:cNvPr id="121" name="Ink 120">
                <a:extLst>
                  <a:ext uri="{FF2B5EF4-FFF2-40B4-BE49-F238E27FC236}">
                    <a16:creationId xmlns:a16="http://schemas.microsoft.com/office/drawing/2014/main" id="{1A472696-DDD7-49A3-8C46-E563B338B5D7}"/>
                  </a:ext>
                </a:extLst>
              </p:cNvPr>
              <p:cNvPicPr/>
              <p:nvPr/>
            </p:nvPicPr>
            <p:blipFill>
              <a:blip r:embed="rId87"/>
              <a:stretch>
                <a:fillRect/>
              </a:stretch>
            </p:blipFill>
            <p:spPr>
              <a:xfrm>
                <a:off x="11038866" y="2857581"/>
                <a:ext cx="1792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122" name="Ink 121">
                <a:extLst>
                  <a:ext uri="{FF2B5EF4-FFF2-40B4-BE49-F238E27FC236}">
                    <a16:creationId xmlns:a16="http://schemas.microsoft.com/office/drawing/2014/main" id="{F09FCF41-D76D-432D-9DC4-883C556E179D}"/>
                  </a:ext>
                </a:extLst>
              </p14:cNvPr>
              <p14:cNvContentPartPr/>
              <p14:nvPr/>
            </p14:nvContentPartPr>
            <p14:xfrm>
              <a:off x="7407186" y="3415581"/>
              <a:ext cx="428760" cy="275760"/>
            </p14:xfrm>
          </p:contentPart>
        </mc:Choice>
        <mc:Fallback xmlns="">
          <p:pic>
            <p:nvPicPr>
              <p:cNvPr id="122" name="Ink 121">
                <a:extLst>
                  <a:ext uri="{FF2B5EF4-FFF2-40B4-BE49-F238E27FC236}">
                    <a16:creationId xmlns:a16="http://schemas.microsoft.com/office/drawing/2014/main" id="{F09FCF41-D76D-432D-9DC4-883C556E179D}"/>
                  </a:ext>
                </a:extLst>
              </p:cNvPr>
              <p:cNvPicPr/>
              <p:nvPr/>
            </p:nvPicPr>
            <p:blipFill>
              <a:blip r:embed="rId89"/>
              <a:stretch>
                <a:fillRect/>
              </a:stretch>
            </p:blipFill>
            <p:spPr>
              <a:xfrm>
                <a:off x="7398186" y="3406581"/>
                <a:ext cx="446400" cy="29340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123" name="Ink 122">
                <a:extLst>
                  <a:ext uri="{FF2B5EF4-FFF2-40B4-BE49-F238E27FC236}">
                    <a16:creationId xmlns:a16="http://schemas.microsoft.com/office/drawing/2014/main" id="{D3DE144A-7F3B-4135-BDC8-D89B9A349F7B}"/>
                  </a:ext>
                </a:extLst>
              </p14:cNvPr>
              <p14:cNvContentPartPr/>
              <p14:nvPr/>
            </p14:nvContentPartPr>
            <p14:xfrm>
              <a:off x="7819386" y="3523221"/>
              <a:ext cx="185760" cy="107640"/>
            </p14:xfrm>
          </p:contentPart>
        </mc:Choice>
        <mc:Fallback xmlns="">
          <p:pic>
            <p:nvPicPr>
              <p:cNvPr id="123" name="Ink 122">
                <a:extLst>
                  <a:ext uri="{FF2B5EF4-FFF2-40B4-BE49-F238E27FC236}">
                    <a16:creationId xmlns:a16="http://schemas.microsoft.com/office/drawing/2014/main" id="{D3DE144A-7F3B-4135-BDC8-D89B9A349F7B}"/>
                  </a:ext>
                </a:extLst>
              </p:cNvPr>
              <p:cNvPicPr/>
              <p:nvPr/>
            </p:nvPicPr>
            <p:blipFill>
              <a:blip r:embed="rId91"/>
              <a:stretch>
                <a:fillRect/>
              </a:stretch>
            </p:blipFill>
            <p:spPr>
              <a:xfrm>
                <a:off x="7810386" y="3514221"/>
                <a:ext cx="20340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124" name="Ink 123">
                <a:extLst>
                  <a:ext uri="{FF2B5EF4-FFF2-40B4-BE49-F238E27FC236}">
                    <a16:creationId xmlns:a16="http://schemas.microsoft.com/office/drawing/2014/main" id="{5401AC46-2FCE-4B56-B15C-13941C01B897}"/>
                  </a:ext>
                </a:extLst>
              </p14:cNvPr>
              <p14:cNvContentPartPr/>
              <p14:nvPr/>
            </p14:nvContentPartPr>
            <p14:xfrm>
              <a:off x="8213226" y="3389661"/>
              <a:ext cx="312120" cy="435960"/>
            </p14:xfrm>
          </p:contentPart>
        </mc:Choice>
        <mc:Fallback xmlns="">
          <p:pic>
            <p:nvPicPr>
              <p:cNvPr id="124" name="Ink 123">
                <a:extLst>
                  <a:ext uri="{FF2B5EF4-FFF2-40B4-BE49-F238E27FC236}">
                    <a16:creationId xmlns:a16="http://schemas.microsoft.com/office/drawing/2014/main" id="{5401AC46-2FCE-4B56-B15C-13941C01B897}"/>
                  </a:ext>
                </a:extLst>
              </p:cNvPr>
              <p:cNvPicPr/>
              <p:nvPr/>
            </p:nvPicPr>
            <p:blipFill>
              <a:blip r:embed="rId93"/>
              <a:stretch>
                <a:fillRect/>
              </a:stretch>
            </p:blipFill>
            <p:spPr>
              <a:xfrm>
                <a:off x="8204226" y="3381021"/>
                <a:ext cx="329760" cy="45360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125" name="Ink 124">
                <a:extLst>
                  <a:ext uri="{FF2B5EF4-FFF2-40B4-BE49-F238E27FC236}">
                    <a16:creationId xmlns:a16="http://schemas.microsoft.com/office/drawing/2014/main" id="{1DD3C9C5-DA65-4BAF-876F-EB4AFA2C8311}"/>
                  </a:ext>
                </a:extLst>
              </p14:cNvPr>
              <p14:cNvContentPartPr/>
              <p14:nvPr/>
            </p14:nvContentPartPr>
            <p14:xfrm>
              <a:off x="8607426" y="3483981"/>
              <a:ext cx="360" cy="127440"/>
            </p14:xfrm>
          </p:contentPart>
        </mc:Choice>
        <mc:Fallback xmlns="">
          <p:pic>
            <p:nvPicPr>
              <p:cNvPr id="125" name="Ink 124">
                <a:extLst>
                  <a:ext uri="{FF2B5EF4-FFF2-40B4-BE49-F238E27FC236}">
                    <a16:creationId xmlns:a16="http://schemas.microsoft.com/office/drawing/2014/main" id="{1DD3C9C5-DA65-4BAF-876F-EB4AFA2C8311}"/>
                  </a:ext>
                </a:extLst>
              </p:cNvPr>
              <p:cNvPicPr/>
              <p:nvPr/>
            </p:nvPicPr>
            <p:blipFill>
              <a:blip r:embed="rId95"/>
              <a:stretch>
                <a:fillRect/>
              </a:stretch>
            </p:blipFill>
            <p:spPr>
              <a:xfrm>
                <a:off x="8598786" y="3474981"/>
                <a:ext cx="18000" cy="14508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126" name="Ink 125">
                <a:extLst>
                  <a:ext uri="{FF2B5EF4-FFF2-40B4-BE49-F238E27FC236}">
                    <a16:creationId xmlns:a16="http://schemas.microsoft.com/office/drawing/2014/main" id="{6F2DEF16-A73A-4B3F-9461-AA849E48F5A4}"/>
                  </a:ext>
                </a:extLst>
              </p14:cNvPr>
              <p14:cNvContentPartPr/>
              <p14:nvPr/>
            </p14:nvContentPartPr>
            <p14:xfrm>
              <a:off x="8622906" y="3436101"/>
              <a:ext cx="360" cy="360"/>
            </p14:xfrm>
          </p:contentPart>
        </mc:Choice>
        <mc:Fallback xmlns="">
          <p:pic>
            <p:nvPicPr>
              <p:cNvPr id="126" name="Ink 125">
                <a:extLst>
                  <a:ext uri="{FF2B5EF4-FFF2-40B4-BE49-F238E27FC236}">
                    <a16:creationId xmlns:a16="http://schemas.microsoft.com/office/drawing/2014/main" id="{6F2DEF16-A73A-4B3F-9461-AA849E48F5A4}"/>
                  </a:ext>
                </a:extLst>
              </p:cNvPr>
              <p:cNvPicPr/>
              <p:nvPr/>
            </p:nvPicPr>
            <p:blipFill>
              <a:blip r:embed="rId3"/>
              <a:stretch>
                <a:fillRect/>
              </a:stretch>
            </p:blipFill>
            <p:spPr>
              <a:xfrm>
                <a:off x="8614266" y="3427461"/>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127" name="Ink 126">
                <a:extLst>
                  <a:ext uri="{FF2B5EF4-FFF2-40B4-BE49-F238E27FC236}">
                    <a16:creationId xmlns:a16="http://schemas.microsoft.com/office/drawing/2014/main" id="{DBCFEDEA-8BA0-4467-A650-87B1A503C826}"/>
                  </a:ext>
                </a:extLst>
              </p14:cNvPr>
              <p14:cNvContentPartPr/>
              <p14:nvPr/>
            </p14:nvContentPartPr>
            <p14:xfrm>
              <a:off x="8704266" y="3403341"/>
              <a:ext cx="284040" cy="212400"/>
            </p14:xfrm>
          </p:contentPart>
        </mc:Choice>
        <mc:Fallback xmlns="">
          <p:pic>
            <p:nvPicPr>
              <p:cNvPr id="127" name="Ink 126">
                <a:extLst>
                  <a:ext uri="{FF2B5EF4-FFF2-40B4-BE49-F238E27FC236}">
                    <a16:creationId xmlns:a16="http://schemas.microsoft.com/office/drawing/2014/main" id="{DBCFEDEA-8BA0-4467-A650-87B1A503C826}"/>
                  </a:ext>
                </a:extLst>
              </p:cNvPr>
              <p:cNvPicPr/>
              <p:nvPr/>
            </p:nvPicPr>
            <p:blipFill>
              <a:blip r:embed="rId98"/>
              <a:stretch>
                <a:fillRect/>
              </a:stretch>
            </p:blipFill>
            <p:spPr>
              <a:xfrm>
                <a:off x="8695266" y="3394701"/>
                <a:ext cx="301680" cy="23004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128" name="Ink 127">
                <a:extLst>
                  <a:ext uri="{FF2B5EF4-FFF2-40B4-BE49-F238E27FC236}">
                    <a16:creationId xmlns:a16="http://schemas.microsoft.com/office/drawing/2014/main" id="{82B6EDE7-B9A2-4778-91D1-1D7DD5641246}"/>
                  </a:ext>
                </a:extLst>
              </p14:cNvPr>
              <p14:cNvContentPartPr/>
              <p14:nvPr/>
            </p14:nvContentPartPr>
            <p14:xfrm>
              <a:off x="8868426" y="3436101"/>
              <a:ext cx="46080" cy="12960"/>
            </p14:xfrm>
          </p:contentPart>
        </mc:Choice>
        <mc:Fallback xmlns="">
          <p:pic>
            <p:nvPicPr>
              <p:cNvPr id="128" name="Ink 127">
                <a:extLst>
                  <a:ext uri="{FF2B5EF4-FFF2-40B4-BE49-F238E27FC236}">
                    <a16:creationId xmlns:a16="http://schemas.microsoft.com/office/drawing/2014/main" id="{82B6EDE7-B9A2-4778-91D1-1D7DD5641246}"/>
                  </a:ext>
                </a:extLst>
              </p:cNvPr>
              <p:cNvPicPr/>
              <p:nvPr/>
            </p:nvPicPr>
            <p:blipFill>
              <a:blip r:embed="rId100"/>
              <a:stretch>
                <a:fillRect/>
              </a:stretch>
            </p:blipFill>
            <p:spPr>
              <a:xfrm>
                <a:off x="8859786" y="3427461"/>
                <a:ext cx="63720"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129" name="Ink 128">
                <a:extLst>
                  <a:ext uri="{FF2B5EF4-FFF2-40B4-BE49-F238E27FC236}">
                    <a16:creationId xmlns:a16="http://schemas.microsoft.com/office/drawing/2014/main" id="{46FADDBB-FA61-48D5-99EA-A8C4D4A36F8F}"/>
                  </a:ext>
                </a:extLst>
              </p14:cNvPr>
              <p14:cNvContentPartPr/>
              <p14:nvPr/>
            </p14:nvContentPartPr>
            <p14:xfrm>
              <a:off x="9238146" y="3382461"/>
              <a:ext cx="231840" cy="151200"/>
            </p14:xfrm>
          </p:contentPart>
        </mc:Choice>
        <mc:Fallback xmlns="">
          <p:pic>
            <p:nvPicPr>
              <p:cNvPr id="129" name="Ink 128">
                <a:extLst>
                  <a:ext uri="{FF2B5EF4-FFF2-40B4-BE49-F238E27FC236}">
                    <a16:creationId xmlns:a16="http://schemas.microsoft.com/office/drawing/2014/main" id="{46FADDBB-FA61-48D5-99EA-A8C4D4A36F8F}"/>
                  </a:ext>
                </a:extLst>
              </p:cNvPr>
              <p:cNvPicPr/>
              <p:nvPr/>
            </p:nvPicPr>
            <p:blipFill>
              <a:blip r:embed="rId102"/>
              <a:stretch>
                <a:fillRect/>
              </a:stretch>
            </p:blipFill>
            <p:spPr>
              <a:xfrm>
                <a:off x="9229146" y="3373461"/>
                <a:ext cx="249480" cy="16884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130" name="Ink 129">
                <a:extLst>
                  <a:ext uri="{FF2B5EF4-FFF2-40B4-BE49-F238E27FC236}">
                    <a16:creationId xmlns:a16="http://schemas.microsoft.com/office/drawing/2014/main" id="{B1529615-DA00-4124-9A6C-FA02D921EC9A}"/>
                  </a:ext>
                </a:extLst>
              </p14:cNvPr>
              <p14:cNvContentPartPr/>
              <p14:nvPr/>
            </p14:nvContentPartPr>
            <p14:xfrm>
              <a:off x="9822066" y="3258621"/>
              <a:ext cx="915120" cy="428040"/>
            </p14:xfrm>
          </p:contentPart>
        </mc:Choice>
        <mc:Fallback xmlns="">
          <p:pic>
            <p:nvPicPr>
              <p:cNvPr id="130" name="Ink 129">
                <a:extLst>
                  <a:ext uri="{FF2B5EF4-FFF2-40B4-BE49-F238E27FC236}">
                    <a16:creationId xmlns:a16="http://schemas.microsoft.com/office/drawing/2014/main" id="{B1529615-DA00-4124-9A6C-FA02D921EC9A}"/>
                  </a:ext>
                </a:extLst>
              </p:cNvPr>
              <p:cNvPicPr/>
              <p:nvPr/>
            </p:nvPicPr>
            <p:blipFill>
              <a:blip r:embed="rId104"/>
              <a:stretch>
                <a:fillRect/>
              </a:stretch>
            </p:blipFill>
            <p:spPr>
              <a:xfrm>
                <a:off x="9813066" y="3249981"/>
                <a:ext cx="932760" cy="44568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131" name="Ink 130">
                <a:extLst>
                  <a:ext uri="{FF2B5EF4-FFF2-40B4-BE49-F238E27FC236}">
                    <a16:creationId xmlns:a16="http://schemas.microsoft.com/office/drawing/2014/main" id="{39E9EF4B-9E71-4BCD-A4D9-955029A5837C}"/>
                  </a:ext>
                </a:extLst>
              </p14:cNvPr>
              <p14:cNvContentPartPr/>
              <p14:nvPr/>
            </p14:nvContentPartPr>
            <p14:xfrm>
              <a:off x="10972626" y="3168981"/>
              <a:ext cx="243000" cy="299160"/>
            </p14:xfrm>
          </p:contentPart>
        </mc:Choice>
        <mc:Fallback xmlns="">
          <p:pic>
            <p:nvPicPr>
              <p:cNvPr id="131" name="Ink 130">
                <a:extLst>
                  <a:ext uri="{FF2B5EF4-FFF2-40B4-BE49-F238E27FC236}">
                    <a16:creationId xmlns:a16="http://schemas.microsoft.com/office/drawing/2014/main" id="{39E9EF4B-9E71-4BCD-A4D9-955029A5837C}"/>
                  </a:ext>
                </a:extLst>
              </p:cNvPr>
              <p:cNvPicPr/>
              <p:nvPr/>
            </p:nvPicPr>
            <p:blipFill>
              <a:blip r:embed="rId106"/>
              <a:stretch>
                <a:fillRect/>
              </a:stretch>
            </p:blipFill>
            <p:spPr>
              <a:xfrm>
                <a:off x="10963626" y="3160341"/>
                <a:ext cx="260640" cy="31680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132" name="Ink 131">
                <a:extLst>
                  <a:ext uri="{FF2B5EF4-FFF2-40B4-BE49-F238E27FC236}">
                    <a16:creationId xmlns:a16="http://schemas.microsoft.com/office/drawing/2014/main" id="{B6AD0AA7-E8A4-4781-8722-676E90064DA4}"/>
                  </a:ext>
                </a:extLst>
              </p14:cNvPr>
              <p14:cNvContentPartPr/>
              <p14:nvPr/>
            </p14:nvContentPartPr>
            <p14:xfrm>
              <a:off x="10988106" y="3195981"/>
              <a:ext cx="254520" cy="51480"/>
            </p14:xfrm>
          </p:contentPart>
        </mc:Choice>
        <mc:Fallback xmlns="">
          <p:pic>
            <p:nvPicPr>
              <p:cNvPr id="132" name="Ink 131">
                <a:extLst>
                  <a:ext uri="{FF2B5EF4-FFF2-40B4-BE49-F238E27FC236}">
                    <a16:creationId xmlns:a16="http://schemas.microsoft.com/office/drawing/2014/main" id="{B6AD0AA7-E8A4-4781-8722-676E90064DA4}"/>
                  </a:ext>
                </a:extLst>
              </p:cNvPr>
              <p:cNvPicPr/>
              <p:nvPr/>
            </p:nvPicPr>
            <p:blipFill>
              <a:blip r:embed="rId108"/>
              <a:stretch>
                <a:fillRect/>
              </a:stretch>
            </p:blipFill>
            <p:spPr>
              <a:xfrm>
                <a:off x="10979106" y="3187341"/>
                <a:ext cx="272160" cy="69120"/>
              </a:xfrm>
              <a:prstGeom prst="rect">
                <a:avLst/>
              </a:prstGeom>
            </p:spPr>
          </p:pic>
        </mc:Fallback>
      </mc:AlternateContent>
      <p:grpSp>
        <p:nvGrpSpPr>
          <p:cNvPr id="163" name="Group 162">
            <a:extLst>
              <a:ext uri="{FF2B5EF4-FFF2-40B4-BE49-F238E27FC236}">
                <a16:creationId xmlns:a16="http://schemas.microsoft.com/office/drawing/2014/main" id="{A4F500E2-2F6A-4248-9274-C6849DB5E55F}"/>
              </a:ext>
            </a:extLst>
          </p:cNvPr>
          <p:cNvGrpSpPr/>
          <p:nvPr/>
        </p:nvGrpSpPr>
        <p:grpSpPr>
          <a:xfrm>
            <a:off x="2361786" y="4655421"/>
            <a:ext cx="1410120" cy="729360"/>
            <a:chOff x="2361786" y="4655421"/>
            <a:chExt cx="1410120" cy="729360"/>
          </a:xfrm>
        </p:grpSpPr>
        <mc:AlternateContent xmlns:mc="http://schemas.openxmlformats.org/markup-compatibility/2006" xmlns:p14="http://schemas.microsoft.com/office/powerpoint/2010/main">
          <mc:Choice Requires="p14">
            <p:contentPart p14:bwMode="auto" r:id="rId109">
              <p14:nvContentPartPr>
                <p14:cNvPr id="137" name="Ink 136">
                  <a:extLst>
                    <a:ext uri="{FF2B5EF4-FFF2-40B4-BE49-F238E27FC236}">
                      <a16:creationId xmlns:a16="http://schemas.microsoft.com/office/drawing/2014/main" id="{E2FBD5EE-E38F-4FE3-B1BB-657BC06BBBD9}"/>
                    </a:ext>
                  </a:extLst>
                </p14:cNvPr>
                <p14:cNvContentPartPr/>
                <p14:nvPr/>
              </p14:nvContentPartPr>
              <p14:xfrm>
                <a:off x="2361786" y="4655421"/>
                <a:ext cx="538560" cy="519840"/>
              </p14:xfrm>
            </p:contentPart>
          </mc:Choice>
          <mc:Fallback xmlns="">
            <p:pic>
              <p:nvPicPr>
                <p:cNvPr id="137" name="Ink 136">
                  <a:extLst>
                    <a:ext uri="{FF2B5EF4-FFF2-40B4-BE49-F238E27FC236}">
                      <a16:creationId xmlns:a16="http://schemas.microsoft.com/office/drawing/2014/main" id="{E2FBD5EE-E38F-4FE3-B1BB-657BC06BBBD9}"/>
                    </a:ext>
                  </a:extLst>
                </p:cNvPr>
                <p:cNvPicPr/>
                <p:nvPr/>
              </p:nvPicPr>
              <p:blipFill>
                <a:blip r:embed="rId110"/>
                <a:stretch>
                  <a:fillRect/>
                </a:stretch>
              </p:blipFill>
              <p:spPr>
                <a:xfrm>
                  <a:off x="2352786" y="4646421"/>
                  <a:ext cx="556200" cy="53748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138" name="Ink 137">
                  <a:extLst>
                    <a:ext uri="{FF2B5EF4-FFF2-40B4-BE49-F238E27FC236}">
                      <a16:creationId xmlns:a16="http://schemas.microsoft.com/office/drawing/2014/main" id="{3C382D0A-B800-43E3-ADCB-5BC5F5E45D8C}"/>
                    </a:ext>
                  </a:extLst>
                </p14:cNvPr>
                <p14:cNvContentPartPr/>
                <p14:nvPr/>
              </p14:nvContentPartPr>
              <p14:xfrm>
                <a:off x="3114906" y="4701861"/>
                <a:ext cx="117000" cy="432720"/>
              </p14:xfrm>
            </p:contentPart>
          </mc:Choice>
          <mc:Fallback xmlns="">
            <p:pic>
              <p:nvPicPr>
                <p:cNvPr id="138" name="Ink 137">
                  <a:extLst>
                    <a:ext uri="{FF2B5EF4-FFF2-40B4-BE49-F238E27FC236}">
                      <a16:creationId xmlns:a16="http://schemas.microsoft.com/office/drawing/2014/main" id="{3C382D0A-B800-43E3-ADCB-5BC5F5E45D8C}"/>
                    </a:ext>
                  </a:extLst>
                </p:cNvPr>
                <p:cNvPicPr/>
                <p:nvPr/>
              </p:nvPicPr>
              <p:blipFill>
                <a:blip r:embed="rId112"/>
                <a:stretch>
                  <a:fillRect/>
                </a:stretch>
              </p:blipFill>
              <p:spPr>
                <a:xfrm>
                  <a:off x="3106266" y="4692861"/>
                  <a:ext cx="134640" cy="45036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139" name="Ink 138">
                  <a:extLst>
                    <a:ext uri="{FF2B5EF4-FFF2-40B4-BE49-F238E27FC236}">
                      <a16:creationId xmlns:a16="http://schemas.microsoft.com/office/drawing/2014/main" id="{64F64F5B-B5E4-46B7-A25F-B0EF912DDA38}"/>
                    </a:ext>
                  </a:extLst>
                </p14:cNvPr>
                <p14:cNvContentPartPr/>
                <p14:nvPr/>
              </p14:nvContentPartPr>
              <p14:xfrm>
                <a:off x="3388866" y="4761981"/>
                <a:ext cx="187560" cy="622800"/>
              </p14:xfrm>
            </p:contentPart>
          </mc:Choice>
          <mc:Fallback xmlns="">
            <p:pic>
              <p:nvPicPr>
                <p:cNvPr id="139" name="Ink 138">
                  <a:extLst>
                    <a:ext uri="{FF2B5EF4-FFF2-40B4-BE49-F238E27FC236}">
                      <a16:creationId xmlns:a16="http://schemas.microsoft.com/office/drawing/2014/main" id="{64F64F5B-B5E4-46B7-A25F-B0EF912DDA38}"/>
                    </a:ext>
                  </a:extLst>
                </p:cNvPr>
                <p:cNvPicPr/>
                <p:nvPr/>
              </p:nvPicPr>
              <p:blipFill>
                <a:blip r:embed="rId114"/>
                <a:stretch>
                  <a:fillRect/>
                </a:stretch>
              </p:blipFill>
              <p:spPr>
                <a:xfrm>
                  <a:off x="3380226" y="4752981"/>
                  <a:ext cx="205200" cy="64044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140" name="Ink 139">
                  <a:extLst>
                    <a:ext uri="{FF2B5EF4-FFF2-40B4-BE49-F238E27FC236}">
                      <a16:creationId xmlns:a16="http://schemas.microsoft.com/office/drawing/2014/main" id="{5246567B-3A8B-4618-88C5-9E7B9AFA1818}"/>
                    </a:ext>
                  </a:extLst>
                </p14:cNvPr>
                <p14:cNvContentPartPr/>
                <p14:nvPr/>
              </p14:nvContentPartPr>
              <p14:xfrm>
                <a:off x="3603066" y="4719501"/>
                <a:ext cx="168840" cy="398160"/>
              </p14:xfrm>
            </p:contentPart>
          </mc:Choice>
          <mc:Fallback xmlns="">
            <p:pic>
              <p:nvPicPr>
                <p:cNvPr id="140" name="Ink 139">
                  <a:extLst>
                    <a:ext uri="{FF2B5EF4-FFF2-40B4-BE49-F238E27FC236}">
                      <a16:creationId xmlns:a16="http://schemas.microsoft.com/office/drawing/2014/main" id="{5246567B-3A8B-4618-88C5-9E7B9AFA1818}"/>
                    </a:ext>
                  </a:extLst>
                </p:cNvPr>
                <p:cNvPicPr/>
                <p:nvPr/>
              </p:nvPicPr>
              <p:blipFill>
                <a:blip r:embed="rId116"/>
                <a:stretch>
                  <a:fillRect/>
                </a:stretch>
              </p:blipFill>
              <p:spPr>
                <a:xfrm>
                  <a:off x="3594066" y="4710861"/>
                  <a:ext cx="186480" cy="415800"/>
                </a:xfrm>
                <a:prstGeom prst="rect">
                  <a:avLst/>
                </a:prstGeom>
              </p:spPr>
            </p:pic>
          </mc:Fallback>
        </mc:AlternateContent>
      </p:grpSp>
      <p:grpSp>
        <p:nvGrpSpPr>
          <p:cNvPr id="162" name="Group 161">
            <a:extLst>
              <a:ext uri="{FF2B5EF4-FFF2-40B4-BE49-F238E27FC236}">
                <a16:creationId xmlns:a16="http://schemas.microsoft.com/office/drawing/2014/main" id="{37D6C578-D038-420C-A776-391B8FE9F855}"/>
              </a:ext>
            </a:extLst>
          </p:cNvPr>
          <p:cNvGrpSpPr/>
          <p:nvPr/>
        </p:nvGrpSpPr>
        <p:grpSpPr>
          <a:xfrm>
            <a:off x="4035426" y="4896261"/>
            <a:ext cx="276840" cy="117000"/>
            <a:chOff x="4035426" y="4896261"/>
            <a:chExt cx="276840" cy="117000"/>
          </a:xfrm>
        </p:grpSpPr>
        <mc:AlternateContent xmlns:mc="http://schemas.openxmlformats.org/markup-compatibility/2006" xmlns:p14="http://schemas.microsoft.com/office/powerpoint/2010/main">
          <mc:Choice Requires="p14">
            <p:contentPart p14:bwMode="auto" r:id="rId117">
              <p14:nvContentPartPr>
                <p14:cNvPr id="141" name="Ink 140">
                  <a:extLst>
                    <a:ext uri="{FF2B5EF4-FFF2-40B4-BE49-F238E27FC236}">
                      <a16:creationId xmlns:a16="http://schemas.microsoft.com/office/drawing/2014/main" id="{66C9C70C-4736-4434-96C3-DE78BFE4C17C}"/>
                    </a:ext>
                  </a:extLst>
                </p14:cNvPr>
                <p14:cNvContentPartPr/>
                <p14:nvPr/>
              </p14:nvContentPartPr>
              <p14:xfrm>
                <a:off x="4085466" y="4896261"/>
                <a:ext cx="226800" cy="22680"/>
              </p14:xfrm>
            </p:contentPart>
          </mc:Choice>
          <mc:Fallback xmlns="">
            <p:pic>
              <p:nvPicPr>
                <p:cNvPr id="141" name="Ink 140">
                  <a:extLst>
                    <a:ext uri="{FF2B5EF4-FFF2-40B4-BE49-F238E27FC236}">
                      <a16:creationId xmlns:a16="http://schemas.microsoft.com/office/drawing/2014/main" id="{66C9C70C-4736-4434-96C3-DE78BFE4C17C}"/>
                    </a:ext>
                  </a:extLst>
                </p:cNvPr>
                <p:cNvPicPr/>
                <p:nvPr/>
              </p:nvPicPr>
              <p:blipFill>
                <a:blip r:embed="rId118"/>
                <a:stretch>
                  <a:fillRect/>
                </a:stretch>
              </p:blipFill>
              <p:spPr>
                <a:xfrm>
                  <a:off x="4076466" y="4887261"/>
                  <a:ext cx="24444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142" name="Ink 141">
                  <a:extLst>
                    <a:ext uri="{FF2B5EF4-FFF2-40B4-BE49-F238E27FC236}">
                      <a16:creationId xmlns:a16="http://schemas.microsoft.com/office/drawing/2014/main" id="{50985B58-E4D7-4411-9D98-C14CB5F3551A}"/>
                    </a:ext>
                  </a:extLst>
                </p14:cNvPr>
                <p14:cNvContentPartPr/>
                <p14:nvPr/>
              </p14:nvContentPartPr>
              <p14:xfrm>
                <a:off x="4035426" y="4992381"/>
                <a:ext cx="217080" cy="20880"/>
              </p14:xfrm>
            </p:contentPart>
          </mc:Choice>
          <mc:Fallback xmlns="">
            <p:pic>
              <p:nvPicPr>
                <p:cNvPr id="142" name="Ink 141">
                  <a:extLst>
                    <a:ext uri="{FF2B5EF4-FFF2-40B4-BE49-F238E27FC236}">
                      <a16:creationId xmlns:a16="http://schemas.microsoft.com/office/drawing/2014/main" id="{50985B58-E4D7-4411-9D98-C14CB5F3551A}"/>
                    </a:ext>
                  </a:extLst>
                </p:cNvPr>
                <p:cNvPicPr/>
                <p:nvPr/>
              </p:nvPicPr>
              <p:blipFill>
                <a:blip r:embed="rId120"/>
                <a:stretch>
                  <a:fillRect/>
                </a:stretch>
              </p:blipFill>
              <p:spPr>
                <a:xfrm>
                  <a:off x="4026786" y="4983381"/>
                  <a:ext cx="234720" cy="38520"/>
                </a:xfrm>
                <a:prstGeom prst="rect">
                  <a:avLst/>
                </a:prstGeom>
              </p:spPr>
            </p:pic>
          </mc:Fallback>
        </mc:AlternateContent>
      </p:grpSp>
      <p:grpSp>
        <p:nvGrpSpPr>
          <p:cNvPr id="161" name="Group 160">
            <a:extLst>
              <a:ext uri="{FF2B5EF4-FFF2-40B4-BE49-F238E27FC236}">
                <a16:creationId xmlns:a16="http://schemas.microsoft.com/office/drawing/2014/main" id="{29EA957C-03CA-47E7-A82E-6C27677F3C3C}"/>
              </a:ext>
            </a:extLst>
          </p:cNvPr>
          <p:cNvGrpSpPr/>
          <p:nvPr/>
        </p:nvGrpSpPr>
        <p:grpSpPr>
          <a:xfrm>
            <a:off x="4705746" y="4696101"/>
            <a:ext cx="948600" cy="398160"/>
            <a:chOff x="4705746" y="4696101"/>
            <a:chExt cx="948600" cy="398160"/>
          </a:xfrm>
        </p:grpSpPr>
        <mc:AlternateContent xmlns:mc="http://schemas.openxmlformats.org/markup-compatibility/2006" xmlns:p14="http://schemas.microsoft.com/office/powerpoint/2010/main">
          <mc:Choice Requires="p14">
            <p:contentPart p14:bwMode="auto" r:id="rId121">
              <p14:nvContentPartPr>
                <p14:cNvPr id="143" name="Ink 142">
                  <a:extLst>
                    <a:ext uri="{FF2B5EF4-FFF2-40B4-BE49-F238E27FC236}">
                      <a16:creationId xmlns:a16="http://schemas.microsoft.com/office/drawing/2014/main" id="{E3A33150-C64C-4BF4-B363-35EEB9749EF2}"/>
                    </a:ext>
                  </a:extLst>
                </p14:cNvPr>
                <p14:cNvContentPartPr/>
                <p14:nvPr/>
              </p14:nvContentPartPr>
              <p14:xfrm>
                <a:off x="4705746" y="4696101"/>
                <a:ext cx="311400" cy="398160"/>
              </p14:xfrm>
            </p:contentPart>
          </mc:Choice>
          <mc:Fallback xmlns="">
            <p:pic>
              <p:nvPicPr>
                <p:cNvPr id="143" name="Ink 142">
                  <a:extLst>
                    <a:ext uri="{FF2B5EF4-FFF2-40B4-BE49-F238E27FC236}">
                      <a16:creationId xmlns:a16="http://schemas.microsoft.com/office/drawing/2014/main" id="{E3A33150-C64C-4BF4-B363-35EEB9749EF2}"/>
                    </a:ext>
                  </a:extLst>
                </p:cNvPr>
                <p:cNvPicPr/>
                <p:nvPr/>
              </p:nvPicPr>
              <p:blipFill>
                <a:blip r:embed="rId122"/>
                <a:stretch>
                  <a:fillRect/>
                </a:stretch>
              </p:blipFill>
              <p:spPr>
                <a:xfrm>
                  <a:off x="4696746" y="4687461"/>
                  <a:ext cx="329040" cy="41580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144" name="Ink 143">
                  <a:extLst>
                    <a:ext uri="{FF2B5EF4-FFF2-40B4-BE49-F238E27FC236}">
                      <a16:creationId xmlns:a16="http://schemas.microsoft.com/office/drawing/2014/main" id="{676A30F2-8540-4C52-B4CC-AF1FFFB3E04D}"/>
                    </a:ext>
                  </a:extLst>
                </p14:cNvPr>
                <p14:cNvContentPartPr/>
                <p14:nvPr/>
              </p14:nvContentPartPr>
              <p14:xfrm>
                <a:off x="5090946" y="4907421"/>
                <a:ext cx="76320" cy="65880"/>
              </p14:xfrm>
            </p:contentPart>
          </mc:Choice>
          <mc:Fallback xmlns="">
            <p:pic>
              <p:nvPicPr>
                <p:cNvPr id="144" name="Ink 143">
                  <a:extLst>
                    <a:ext uri="{FF2B5EF4-FFF2-40B4-BE49-F238E27FC236}">
                      <a16:creationId xmlns:a16="http://schemas.microsoft.com/office/drawing/2014/main" id="{676A30F2-8540-4C52-B4CC-AF1FFFB3E04D}"/>
                    </a:ext>
                  </a:extLst>
                </p:cNvPr>
                <p:cNvPicPr/>
                <p:nvPr/>
              </p:nvPicPr>
              <p:blipFill>
                <a:blip r:embed="rId124"/>
                <a:stretch>
                  <a:fillRect/>
                </a:stretch>
              </p:blipFill>
              <p:spPr>
                <a:xfrm>
                  <a:off x="5082306" y="4898421"/>
                  <a:ext cx="93960" cy="8352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145" name="Ink 144">
                  <a:extLst>
                    <a:ext uri="{FF2B5EF4-FFF2-40B4-BE49-F238E27FC236}">
                      <a16:creationId xmlns:a16="http://schemas.microsoft.com/office/drawing/2014/main" id="{90D764EF-0F4D-4CCA-802E-A5A8152E9F8E}"/>
                    </a:ext>
                  </a:extLst>
                </p14:cNvPr>
                <p14:cNvContentPartPr/>
                <p14:nvPr/>
              </p14:nvContentPartPr>
              <p14:xfrm>
                <a:off x="5362386" y="4698261"/>
                <a:ext cx="291960" cy="31320"/>
              </p14:xfrm>
            </p:contentPart>
          </mc:Choice>
          <mc:Fallback xmlns="">
            <p:pic>
              <p:nvPicPr>
                <p:cNvPr id="145" name="Ink 144">
                  <a:extLst>
                    <a:ext uri="{FF2B5EF4-FFF2-40B4-BE49-F238E27FC236}">
                      <a16:creationId xmlns:a16="http://schemas.microsoft.com/office/drawing/2014/main" id="{90D764EF-0F4D-4CCA-802E-A5A8152E9F8E}"/>
                    </a:ext>
                  </a:extLst>
                </p:cNvPr>
                <p:cNvPicPr/>
                <p:nvPr/>
              </p:nvPicPr>
              <p:blipFill>
                <a:blip r:embed="rId126"/>
                <a:stretch>
                  <a:fillRect/>
                </a:stretch>
              </p:blipFill>
              <p:spPr>
                <a:xfrm>
                  <a:off x="5353746" y="4689621"/>
                  <a:ext cx="309600"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146" name="Ink 145">
                  <a:extLst>
                    <a:ext uri="{FF2B5EF4-FFF2-40B4-BE49-F238E27FC236}">
                      <a16:creationId xmlns:a16="http://schemas.microsoft.com/office/drawing/2014/main" id="{D0510E5E-174E-4BD8-8315-28957BB0B95A}"/>
                    </a:ext>
                  </a:extLst>
                </p14:cNvPr>
                <p14:cNvContentPartPr/>
                <p14:nvPr/>
              </p14:nvContentPartPr>
              <p14:xfrm>
                <a:off x="5517546" y="4729221"/>
                <a:ext cx="360" cy="283680"/>
              </p14:xfrm>
            </p:contentPart>
          </mc:Choice>
          <mc:Fallback xmlns="">
            <p:pic>
              <p:nvPicPr>
                <p:cNvPr id="146" name="Ink 145">
                  <a:extLst>
                    <a:ext uri="{FF2B5EF4-FFF2-40B4-BE49-F238E27FC236}">
                      <a16:creationId xmlns:a16="http://schemas.microsoft.com/office/drawing/2014/main" id="{D0510E5E-174E-4BD8-8315-28957BB0B95A}"/>
                    </a:ext>
                  </a:extLst>
                </p:cNvPr>
                <p:cNvPicPr/>
                <p:nvPr/>
              </p:nvPicPr>
              <p:blipFill>
                <a:blip r:embed="rId128"/>
                <a:stretch>
                  <a:fillRect/>
                </a:stretch>
              </p:blipFill>
              <p:spPr>
                <a:xfrm>
                  <a:off x="5508546" y="4720221"/>
                  <a:ext cx="18000" cy="301320"/>
                </a:xfrm>
                <a:prstGeom prst="rect">
                  <a:avLst/>
                </a:prstGeom>
              </p:spPr>
            </p:pic>
          </mc:Fallback>
        </mc:AlternateContent>
      </p:grpSp>
      <p:grpSp>
        <p:nvGrpSpPr>
          <p:cNvPr id="160" name="Group 159">
            <a:extLst>
              <a:ext uri="{FF2B5EF4-FFF2-40B4-BE49-F238E27FC236}">
                <a16:creationId xmlns:a16="http://schemas.microsoft.com/office/drawing/2014/main" id="{AC3F424F-51C5-48D3-8F61-A04F74E67FB6}"/>
              </a:ext>
            </a:extLst>
          </p:cNvPr>
          <p:cNvGrpSpPr/>
          <p:nvPr/>
        </p:nvGrpSpPr>
        <p:grpSpPr>
          <a:xfrm>
            <a:off x="6479106" y="4710141"/>
            <a:ext cx="316080" cy="225720"/>
            <a:chOff x="6479106" y="4710141"/>
            <a:chExt cx="316080" cy="225720"/>
          </a:xfrm>
        </p:grpSpPr>
        <mc:AlternateContent xmlns:mc="http://schemas.openxmlformats.org/markup-compatibility/2006" xmlns:p14="http://schemas.microsoft.com/office/powerpoint/2010/main">
          <mc:Choice Requires="p14">
            <p:contentPart p14:bwMode="auto" r:id="rId129">
              <p14:nvContentPartPr>
                <p14:cNvPr id="147" name="Ink 146">
                  <a:extLst>
                    <a:ext uri="{FF2B5EF4-FFF2-40B4-BE49-F238E27FC236}">
                      <a16:creationId xmlns:a16="http://schemas.microsoft.com/office/drawing/2014/main" id="{7E85CE74-BDE9-486A-95BC-A10960C4D1E0}"/>
                    </a:ext>
                  </a:extLst>
                </p14:cNvPr>
                <p14:cNvContentPartPr/>
                <p14:nvPr/>
              </p14:nvContentPartPr>
              <p14:xfrm>
                <a:off x="6479106" y="4814181"/>
                <a:ext cx="316080" cy="25560"/>
              </p14:xfrm>
            </p:contentPart>
          </mc:Choice>
          <mc:Fallback xmlns="">
            <p:pic>
              <p:nvPicPr>
                <p:cNvPr id="147" name="Ink 146">
                  <a:extLst>
                    <a:ext uri="{FF2B5EF4-FFF2-40B4-BE49-F238E27FC236}">
                      <a16:creationId xmlns:a16="http://schemas.microsoft.com/office/drawing/2014/main" id="{7E85CE74-BDE9-486A-95BC-A10960C4D1E0}"/>
                    </a:ext>
                  </a:extLst>
                </p:cNvPr>
                <p:cNvPicPr/>
                <p:nvPr/>
              </p:nvPicPr>
              <p:blipFill>
                <a:blip r:embed="rId130"/>
                <a:stretch>
                  <a:fillRect/>
                </a:stretch>
              </p:blipFill>
              <p:spPr>
                <a:xfrm>
                  <a:off x="6470466" y="4805541"/>
                  <a:ext cx="333720" cy="4320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148" name="Ink 147">
                  <a:extLst>
                    <a:ext uri="{FF2B5EF4-FFF2-40B4-BE49-F238E27FC236}">
                      <a16:creationId xmlns:a16="http://schemas.microsoft.com/office/drawing/2014/main" id="{F04C2C9E-E287-412C-AF50-4D5244A03407}"/>
                    </a:ext>
                  </a:extLst>
                </p14:cNvPr>
                <p14:cNvContentPartPr/>
                <p14:nvPr/>
              </p14:nvContentPartPr>
              <p14:xfrm>
                <a:off x="6637146" y="4710141"/>
                <a:ext cx="360" cy="225720"/>
              </p14:xfrm>
            </p:contentPart>
          </mc:Choice>
          <mc:Fallback xmlns="">
            <p:pic>
              <p:nvPicPr>
                <p:cNvPr id="148" name="Ink 147">
                  <a:extLst>
                    <a:ext uri="{FF2B5EF4-FFF2-40B4-BE49-F238E27FC236}">
                      <a16:creationId xmlns:a16="http://schemas.microsoft.com/office/drawing/2014/main" id="{F04C2C9E-E287-412C-AF50-4D5244A03407}"/>
                    </a:ext>
                  </a:extLst>
                </p:cNvPr>
                <p:cNvPicPr/>
                <p:nvPr/>
              </p:nvPicPr>
              <p:blipFill>
                <a:blip r:embed="rId132"/>
                <a:stretch>
                  <a:fillRect/>
                </a:stretch>
              </p:blipFill>
              <p:spPr>
                <a:xfrm>
                  <a:off x="6628146" y="4701141"/>
                  <a:ext cx="18000" cy="243360"/>
                </a:xfrm>
                <a:prstGeom prst="rect">
                  <a:avLst/>
                </a:prstGeom>
              </p:spPr>
            </p:pic>
          </mc:Fallback>
        </mc:AlternateContent>
      </p:grpSp>
      <p:grpSp>
        <p:nvGrpSpPr>
          <p:cNvPr id="159" name="Group 158">
            <a:extLst>
              <a:ext uri="{FF2B5EF4-FFF2-40B4-BE49-F238E27FC236}">
                <a16:creationId xmlns:a16="http://schemas.microsoft.com/office/drawing/2014/main" id="{D38C5A95-0860-4D11-83F1-96E2F2E9519B}"/>
              </a:ext>
            </a:extLst>
          </p:cNvPr>
          <p:cNvGrpSpPr/>
          <p:nvPr/>
        </p:nvGrpSpPr>
        <p:grpSpPr>
          <a:xfrm>
            <a:off x="7062306" y="4599261"/>
            <a:ext cx="368640" cy="556560"/>
            <a:chOff x="7062306" y="4599261"/>
            <a:chExt cx="368640" cy="556560"/>
          </a:xfrm>
        </p:grpSpPr>
        <mc:AlternateContent xmlns:mc="http://schemas.openxmlformats.org/markup-compatibility/2006" xmlns:p14="http://schemas.microsoft.com/office/powerpoint/2010/main">
          <mc:Choice Requires="p14">
            <p:contentPart p14:bwMode="auto" r:id="rId133">
              <p14:nvContentPartPr>
                <p14:cNvPr id="149" name="Ink 148">
                  <a:extLst>
                    <a:ext uri="{FF2B5EF4-FFF2-40B4-BE49-F238E27FC236}">
                      <a16:creationId xmlns:a16="http://schemas.microsoft.com/office/drawing/2014/main" id="{CFB1505E-869B-4D62-9FC2-407C5956FAEF}"/>
                    </a:ext>
                  </a:extLst>
                </p14:cNvPr>
                <p14:cNvContentPartPr/>
                <p14:nvPr/>
              </p14:nvContentPartPr>
              <p14:xfrm>
                <a:off x="7266786" y="4599261"/>
                <a:ext cx="16560" cy="240840"/>
              </p14:xfrm>
            </p:contentPart>
          </mc:Choice>
          <mc:Fallback xmlns="">
            <p:pic>
              <p:nvPicPr>
                <p:cNvPr id="149" name="Ink 148">
                  <a:extLst>
                    <a:ext uri="{FF2B5EF4-FFF2-40B4-BE49-F238E27FC236}">
                      <a16:creationId xmlns:a16="http://schemas.microsoft.com/office/drawing/2014/main" id="{CFB1505E-869B-4D62-9FC2-407C5956FAEF}"/>
                    </a:ext>
                  </a:extLst>
                </p:cNvPr>
                <p:cNvPicPr/>
                <p:nvPr/>
              </p:nvPicPr>
              <p:blipFill>
                <a:blip r:embed="rId134"/>
                <a:stretch>
                  <a:fillRect/>
                </a:stretch>
              </p:blipFill>
              <p:spPr>
                <a:xfrm>
                  <a:off x="7257786" y="4590621"/>
                  <a:ext cx="34200" cy="25848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150" name="Ink 149">
                  <a:extLst>
                    <a:ext uri="{FF2B5EF4-FFF2-40B4-BE49-F238E27FC236}">
                      <a16:creationId xmlns:a16="http://schemas.microsoft.com/office/drawing/2014/main" id="{16B40FA3-FC17-4356-BDC8-5A87FB3CC35D}"/>
                    </a:ext>
                  </a:extLst>
                </p14:cNvPr>
                <p14:cNvContentPartPr/>
                <p14:nvPr/>
              </p14:nvContentPartPr>
              <p14:xfrm>
                <a:off x="7062306" y="4892661"/>
                <a:ext cx="368640" cy="23040"/>
              </p14:xfrm>
            </p:contentPart>
          </mc:Choice>
          <mc:Fallback xmlns="">
            <p:pic>
              <p:nvPicPr>
                <p:cNvPr id="150" name="Ink 149">
                  <a:extLst>
                    <a:ext uri="{FF2B5EF4-FFF2-40B4-BE49-F238E27FC236}">
                      <a16:creationId xmlns:a16="http://schemas.microsoft.com/office/drawing/2014/main" id="{16B40FA3-FC17-4356-BDC8-5A87FB3CC35D}"/>
                    </a:ext>
                  </a:extLst>
                </p:cNvPr>
                <p:cNvPicPr/>
                <p:nvPr/>
              </p:nvPicPr>
              <p:blipFill>
                <a:blip r:embed="rId136"/>
                <a:stretch>
                  <a:fillRect/>
                </a:stretch>
              </p:blipFill>
              <p:spPr>
                <a:xfrm>
                  <a:off x="7053666" y="4884021"/>
                  <a:ext cx="38628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151" name="Ink 150">
                  <a:extLst>
                    <a:ext uri="{FF2B5EF4-FFF2-40B4-BE49-F238E27FC236}">
                      <a16:creationId xmlns:a16="http://schemas.microsoft.com/office/drawing/2014/main" id="{2B79DD8B-BCBD-426D-85B0-6ABBCC6E0380}"/>
                    </a:ext>
                  </a:extLst>
                </p14:cNvPr>
                <p14:cNvContentPartPr/>
                <p14:nvPr/>
              </p14:nvContentPartPr>
              <p14:xfrm>
                <a:off x="7141146" y="5000301"/>
                <a:ext cx="216000" cy="155520"/>
              </p14:xfrm>
            </p:contentPart>
          </mc:Choice>
          <mc:Fallback xmlns="">
            <p:pic>
              <p:nvPicPr>
                <p:cNvPr id="151" name="Ink 150">
                  <a:extLst>
                    <a:ext uri="{FF2B5EF4-FFF2-40B4-BE49-F238E27FC236}">
                      <a16:creationId xmlns:a16="http://schemas.microsoft.com/office/drawing/2014/main" id="{2B79DD8B-BCBD-426D-85B0-6ABBCC6E0380}"/>
                    </a:ext>
                  </a:extLst>
                </p:cNvPr>
                <p:cNvPicPr/>
                <p:nvPr/>
              </p:nvPicPr>
              <p:blipFill>
                <a:blip r:embed="rId138"/>
                <a:stretch>
                  <a:fillRect/>
                </a:stretch>
              </p:blipFill>
              <p:spPr>
                <a:xfrm>
                  <a:off x="7132146" y="4991661"/>
                  <a:ext cx="233640" cy="173160"/>
                </a:xfrm>
                <a:prstGeom prst="rect">
                  <a:avLst/>
                </a:prstGeom>
              </p:spPr>
            </p:pic>
          </mc:Fallback>
        </mc:AlternateContent>
      </p:grpSp>
      <p:grpSp>
        <p:nvGrpSpPr>
          <p:cNvPr id="166" name="Group 165">
            <a:extLst>
              <a:ext uri="{FF2B5EF4-FFF2-40B4-BE49-F238E27FC236}">
                <a16:creationId xmlns:a16="http://schemas.microsoft.com/office/drawing/2014/main" id="{B038F5FA-C7D8-45B6-BC0F-6EAD6BE9683C}"/>
              </a:ext>
            </a:extLst>
          </p:cNvPr>
          <p:cNvGrpSpPr/>
          <p:nvPr/>
        </p:nvGrpSpPr>
        <p:grpSpPr>
          <a:xfrm>
            <a:off x="8132946" y="4336821"/>
            <a:ext cx="428040" cy="925920"/>
            <a:chOff x="8132946" y="4336821"/>
            <a:chExt cx="428040" cy="925920"/>
          </a:xfrm>
        </p:grpSpPr>
        <mc:AlternateContent xmlns:mc="http://schemas.openxmlformats.org/markup-compatibility/2006" xmlns:p14="http://schemas.microsoft.com/office/powerpoint/2010/main">
          <mc:Choice Requires="p14">
            <p:contentPart p14:bwMode="auto" r:id="rId139">
              <p14:nvContentPartPr>
                <p14:cNvPr id="154" name="Ink 153">
                  <a:extLst>
                    <a:ext uri="{FF2B5EF4-FFF2-40B4-BE49-F238E27FC236}">
                      <a16:creationId xmlns:a16="http://schemas.microsoft.com/office/drawing/2014/main" id="{D6F6F9EC-E1EF-41E6-BAFB-5815DAB9277D}"/>
                    </a:ext>
                  </a:extLst>
                </p14:cNvPr>
                <p14:cNvContentPartPr/>
                <p14:nvPr/>
              </p14:nvContentPartPr>
              <p14:xfrm>
                <a:off x="8132946" y="4620861"/>
                <a:ext cx="428040" cy="299160"/>
              </p14:xfrm>
            </p:contentPart>
          </mc:Choice>
          <mc:Fallback xmlns="">
            <p:pic>
              <p:nvPicPr>
                <p:cNvPr id="154" name="Ink 153">
                  <a:extLst>
                    <a:ext uri="{FF2B5EF4-FFF2-40B4-BE49-F238E27FC236}">
                      <a16:creationId xmlns:a16="http://schemas.microsoft.com/office/drawing/2014/main" id="{D6F6F9EC-E1EF-41E6-BAFB-5815DAB9277D}"/>
                    </a:ext>
                  </a:extLst>
                </p:cNvPr>
                <p:cNvPicPr/>
                <p:nvPr/>
              </p:nvPicPr>
              <p:blipFill>
                <a:blip r:embed="rId140"/>
                <a:stretch>
                  <a:fillRect/>
                </a:stretch>
              </p:blipFill>
              <p:spPr>
                <a:xfrm>
                  <a:off x="8123946" y="4611861"/>
                  <a:ext cx="445680" cy="31680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155" name="Ink 154">
                  <a:extLst>
                    <a:ext uri="{FF2B5EF4-FFF2-40B4-BE49-F238E27FC236}">
                      <a16:creationId xmlns:a16="http://schemas.microsoft.com/office/drawing/2014/main" id="{E04EF433-E192-4AFB-9FD0-1D52A2435755}"/>
                    </a:ext>
                  </a:extLst>
                </p14:cNvPr>
                <p14:cNvContentPartPr/>
                <p14:nvPr/>
              </p14:nvContentPartPr>
              <p14:xfrm>
                <a:off x="8239506" y="5060421"/>
                <a:ext cx="75600" cy="202320"/>
              </p14:xfrm>
            </p:contentPart>
          </mc:Choice>
          <mc:Fallback xmlns="">
            <p:pic>
              <p:nvPicPr>
                <p:cNvPr id="155" name="Ink 154">
                  <a:extLst>
                    <a:ext uri="{FF2B5EF4-FFF2-40B4-BE49-F238E27FC236}">
                      <a16:creationId xmlns:a16="http://schemas.microsoft.com/office/drawing/2014/main" id="{E04EF433-E192-4AFB-9FD0-1D52A2435755}"/>
                    </a:ext>
                  </a:extLst>
                </p:cNvPr>
                <p:cNvPicPr/>
                <p:nvPr/>
              </p:nvPicPr>
              <p:blipFill>
                <a:blip r:embed="rId142"/>
                <a:stretch>
                  <a:fillRect/>
                </a:stretch>
              </p:blipFill>
              <p:spPr>
                <a:xfrm>
                  <a:off x="8230506" y="5051781"/>
                  <a:ext cx="93240" cy="21996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156" name="Ink 155">
                  <a:extLst>
                    <a:ext uri="{FF2B5EF4-FFF2-40B4-BE49-F238E27FC236}">
                      <a16:creationId xmlns:a16="http://schemas.microsoft.com/office/drawing/2014/main" id="{EB4490F4-4619-4952-BD7D-D153783F3938}"/>
                    </a:ext>
                  </a:extLst>
                </p14:cNvPr>
                <p14:cNvContentPartPr/>
                <p14:nvPr/>
              </p14:nvContentPartPr>
              <p14:xfrm>
                <a:off x="8339226" y="4997421"/>
                <a:ext cx="6840" cy="360"/>
              </p14:xfrm>
            </p:contentPart>
          </mc:Choice>
          <mc:Fallback xmlns="">
            <p:pic>
              <p:nvPicPr>
                <p:cNvPr id="156" name="Ink 155">
                  <a:extLst>
                    <a:ext uri="{FF2B5EF4-FFF2-40B4-BE49-F238E27FC236}">
                      <a16:creationId xmlns:a16="http://schemas.microsoft.com/office/drawing/2014/main" id="{EB4490F4-4619-4952-BD7D-D153783F3938}"/>
                    </a:ext>
                  </a:extLst>
                </p:cNvPr>
                <p:cNvPicPr/>
                <p:nvPr/>
              </p:nvPicPr>
              <p:blipFill>
                <a:blip r:embed="rId144"/>
                <a:stretch>
                  <a:fillRect/>
                </a:stretch>
              </p:blipFill>
              <p:spPr>
                <a:xfrm>
                  <a:off x="8330586" y="4988421"/>
                  <a:ext cx="2448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164" name="Ink 163">
                  <a:extLst>
                    <a:ext uri="{FF2B5EF4-FFF2-40B4-BE49-F238E27FC236}">
                      <a16:creationId xmlns:a16="http://schemas.microsoft.com/office/drawing/2014/main" id="{A9AC50BF-B036-4B40-A33B-9ED3A8275A27}"/>
                    </a:ext>
                  </a:extLst>
                </p14:cNvPr>
                <p14:cNvContentPartPr/>
                <p14:nvPr/>
              </p14:nvContentPartPr>
              <p14:xfrm>
                <a:off x="8234826" y="4336821"/>
                <a:ext cx="270720" cy="14400"/>
              </p14:xfrm>
            </p:contentPart>
          </mc:Choice>
          <mc:Fallback xmlns="">
            <p:pic>
              <p:nvPicPr>
                <p:cNvPr id="164" name="Ink 163">
                  <a:extLst>
                    <a:ext uri="{FF2B5EF4-FFF2-40B4-BE49-F238E27FC236}">
                      <a16:creationId xmlns:a16="http://schemas.microsoft.com/office/drawing/2014/main" id="{A9AC50BF-B036-4B40-A33B-9ED3A8275A27}"/>
                    </a:ext>
                  </a:extLst>
                </p:cNvPr>
                <p:cNvPicPr/>
                <p:nvPr/>
              </p:nvPicPr>
              <p:blipFill>
                <a:blip r:embed="rId146"/>
                <a:stretch>
                  <a:fillRect/>
                </a:stretch>
              </p:blipFill>
              <p:spPr>
                <a:xfrm>
                  <a:off x="8226186" y="4327821"/>
                  <a:ext cx="288360" cy="3204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165" name="Ink 164">
                  <a:extLst>
                    <a:ext uri="{FF2B5EF4-FFF2-40B4-BE49-F238E27FC236}">
                      <a16:creationId xmlns:a16="http://schemas.microsoft.com/office/drawing/2014/main" id="{4DC09C9A-BDC9-44BC-96D7-A58841E39D66}"/>
                    </a:ext>
                  </a:extLst>
                </p14:cNvPr>
                <p14:cNvContentPartPr/>
                <p14:nvPr/>
              </p14:nvContentPartPr>
              <p14:xfrm>
                <a:off x="8355426" y="4366341"/>
                <a:ext cx="360" cy="201600"/>
              </p14:xfrm>
            </p:contentPart>
          </mc:Choice>
          <mc:Fallback xmlns="">
            <p:pic>
              <p:nvPicPr>
                <p:cNvPr id="165" name="Ink 164">
                  <a:extLst>
                    <a:ext uri="{FF2B5EF4-FFF2-40B4-BE49-F238E27FC236}">
                      <a16:creationId xmlns:a16="http://schemas.microsoft.com/office/drawing/2014/main" id="{4DC09C9A-BDC9-44BC-96D7-A58841E39D66}"/>
                    </a:ext>
                  </a:extLst>
                </p:cNvPr>
                <p:cNvPicPr/>
                <p:nvPr/>
              </p:nvPicPr>
              <p:blipFill>
                <a:blip r:embed="rId148"/>
                <a:stretch>
                  <a:fillRect/>
                </a:stretch>
              </p:blipFill>
              <p:spPr>
                <a:xfrm>
                  <a:off x="8346786" y="4357341"/>
                  <a:ext cx="18000" cy="219240"/>
                </a:xfrm>
                <a:prstGeom prst="rect">
                  <a:avLst/>
                </a:prstGeom>
              </p:spPr>
            </p:pic>
          </mc:Fallback>
        </mc:AlternateContent>
      </p:grpSp>
      <p:grpSp>
        <p:nvGrpSpPr>
          <p:cNvPr id="171" name="Group 170">
            <a:extLst>
              <a:ext uri="{FF2B5EF4-FFF2-40B4-BE49-F238E27FC236}">
                <a16:creationId xmlns:a16="http://schemas.microsoft.com/office/drawing/2014/main" id="{FB1BADA7-2FDB-4C9D-9C7D-82B1542E3F23}"/>
              </a:ext>
            </a:extLst>
          </p:cNvPr>
          <p:cNvGrpSpPr/>
          <p:nvPr/>
        </p:nvGrpSpPr>
        <p:grpSpPr>
          <a:xfrm>
            <a:off x="8725506" y="4560021"/>
            <a:ext cx="617760" cy="537120"/>
            <a:chOff x="8725506" y="4560021"/>
            <a:chExt cx="617760" cy="537120"/>
          </a:xfrm>
        </p:grpSpPr>
        <mc:AlternateContent xmlns:mc="http://schemas.openxmlformats.org/markup-compatibility/2006" xmlns:p14="http://schemas.microsoft.com/office/powerpoint/2010/main">
          <mc:Choice Requires="p14">
            <p:contentPart p14:bwMode="auto" r:id="rId149">
              <p14:nvContentPartPr>
                <p14:cNvPr id="167" name="Ink 166">
                  <a:extLst>
                    <a:ext uri="{FF2B5EF4-FFF2-40B4-BE49-F238E27FC236}">
                      <a16:creationId xmlns:a16="http://schemas.microsoft.com/office/drawing/2014/main" id="{C6AD2841-55F3-4B2F-8156-1C09018D54E0}"/>
                    </a:ext>
                  </a:extLst>
                </p14:cNvPr>
                <p14:cNvContentPartPr/>
                <p14:nvPr/>
              </p14:nvContentPartPr>
              <p14:xfrm>
                <a:off x="8725506" y="4685661"/>
                <a:ext cx="283320" cy="209160"/>
              </p14:xfrm>
            </p:contentPart>
          </mc:Choice>
          <mc:Fallback xmlns="">
            <p:pic>
              <p:nvPicPr>
                <p:cNvPr id="167" name="Ink 166">
                  <a:extLst>
                    <a:ext uri="{FF2B5EF4-FFF2-40B4-BE49-F238E27FC236}">
                      <a16:creationId xmlns:a16="http://schemas.microsoft.com/office/drawing/2014/main" id="{C6AD2841-55F3-4B2F-8156-1C09018D54E0}"/>
                    </a:ext>
                  </a:extLst>
                </p:cNvPr>
                <p:cNvPicPr/>
                <p:nvPr/>
              </p:nvPicPr>
              <p:blipFill>
                <a:blip r:embed="rId150"/>
                <a:stretch>
                  <a:fillRect/>
                </a:stretch>
              </p:blipFill>
              <p:spPr>
                <a:xfrm>
                  <a:off x="8716866" y="4676661"/>
                  <a:ext cx="300960" cy="22680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168" name="Ink 167">
                  <a:extLst>
                    <a:ext uri="{FF2B5EF4-FFF2-40B4-BE49-F238E27FC236}">
                      <a16:creationId xmlns:a16="http://schemas.microsoft.com/office/drawing/2014/main" id="{1F6F5FAF-60AC-434A-8688-6551C8657E00}"/>
                    </a:ext>
                  </a:extLst>
                </p14:cNvPr>
                <p14:cNvContentPartPr/>
                <p14:nvPr/>
              </p14:nvContentPartPr>
              <p14:xfrm>
                <a:off x="8965986" y="4871061"/>
                <a:ext cx="130680" cy="226080"/>
              </p14:xfrm>
            </p:contentPart>
          </mc:Choice>
          <mc:Fallback xmlns="">
            <p:pic>
              <p:nvPicPr>
                <p:cNvPr id="168" name="Ink 167">
                  <a:extLst>
                    <a:ext uri="{FF2B5EF4-FFF2-40B4-BE49-F238E27FC236}">
                      <a16:creationId xmlns:a16="http://schemas.microsoft.com/office/drawing/2014/main" id="{1F6F5FAF-60AC-434A-8688-6551C8657E00}"/>
                    </a:ext>
                  </a:extLst>
                </p:cNvPr>
                <p:cNvPicPr/>
                <p:nvPr/>
              </p:nvPicPr>
              <p:blipFill>
                <a:blip r:embed="rId152"/>
                <a:stretch>
                  <a:fillRect/>
                </a:stretch>
              </p:blipFill>
              <p:spPr>
                <a:xfrm>
                  <a:off x="8956986" y="4862061"/>
                  <a:ext cx="148320" cy="24372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169" name="Ink 168">
                  <a:extLst>
                    <a:ext uri="{FF2B5EF4-FFF2-40B4-BE49-F238E27FC236}">
                      <a16:creationId xmlns:a16="http://schemas.microsoft.com/office/drawing/2014/main" id="{CF595C5F-4A57-4E1B-A265-F89BF7928DDE}"/>
                    </a:ext>
                  </a:extLst>
                </p14:cNvPr>
                <p14:cNvContentPartPr/>
                <p14:nvPr/>
              </p14:nvContentPartPr>
              <p14:xfrm>
                <a:off x="9143826" y="4760541"/>
                <a:ext cx="360" cy="16200"/>
              </p14:xfrm>
            </p:contentPart>
          </mc:Choice>
          <mc:Fallback xmlns="">
            <p:pic>
              <p:nvPicPr>
                <p:cNvPr id="169" name="Ink 168">
                  <a:extLst>
                    <a:ext uri="{FF2B5EF4-FFF2-40B4-BE49-F238E27FC236}">
                      <a16:creationId xmlns:a16="http://schemas.microsoft.com/office/drawing/2014/main" id="{CF595C5F-4A57-4E1B-A265-F89BF7928DDE}"/>
                    </a:ext>
                  </a:extLst>
                </p:cNvPr>
                <p:cNvPicPr/>
                <p:nvPr/>
              </p:nvPicPr>
              <p:blipFill>
                <a:blip r:embed="rId154"/>
                <a:stretch>
                  <a:fillRect/>
                </a:stretch>
              </p:blipFill>
              <p:spPr>
                <a:xfrm>
                  <a:off x="9134826" y="4751541"/>
                  <a:ext cx="18000" cy="3384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170" name="Ink 169">
                  <a:extLst>
                    <a:ext uri="{FF2B5EF4-FFF2-40B4-BE49-F238E27FC236}">
                      <a16:creationId xmlns:a16="http://schemas.microsoft.com/office/drawing/2014/main" id="{84DA598F-EB7B-46C8-B052-82D1EF330EA6}"/>
                    </a:ext>
                  </a:extLst>
                </p14:cNvPr>
                <p14:cNvContentPartPr/>
                <p14:nvPr/>
              </p14:nvContentPartPr>
              <p14:xfrm>
                <a:off x="9182346" y="4560021"/>
                <a:ext cx="160920" cy="162360"/>
              </p14:xfrm>
            </p:contentPart>
          </mc:Choice>
          <mc:Fallback xmlns="">
            <p:pic>
              <p:nvPicPr>
                <p:cNvPr id="170" name="Ink 169">
                  <a:extLst>
                    <a:ext uri="{FF2B5EF4-FFF2-40B4-BE49-F238E27FC236}">
                      <a16:creationId xmlns:a16="http://schemas.microsoft.com/office/drawing/2014/main" id="{84DA598F-EB7B-46C8-B052-82D1EF330EA6}"/>
                    </a:ext>
                  </a:extLst>
                </p:cNvPr>
                <p:cNvPicPr/>
                <p:nvPr/>
              </p:nvPicPr>
              <p:blipFill>
                <a:blip r:embed="rId156"/>
                <a:stretch>
                  <a:fillRect/>
                </a:stretch>
              </p:blipFill>
              <p:spPr>
                <a:xfrm>
                  <a:off x="9173346" y="4551021"/>
                  <a:ext cx="178560" cy="180000"/>
                </a:xfrm>
                <a:prstGeom prst="rect">
                  <a:avLst/>
                </a:prstGeom>
              </p:spPr>
            </p:pic>
          </mc:Fallback>
        </mc:AlternateContent>
      </p:grpSp>
      <p:grpSp>
        <p:nvGrpSpPr>
          <p:cNvPr id="188" name="Group 187">
            <a:extLst>
              <a:ext uri="{FF2B5EF4-FFF2-40B4-BE49-F238E27FC236}">
                <a16:creationId xmlns:a16="http://schemas.microsoft.com/office/drawing/2014/main" id="{D84C3978-CB63-432F-85AE-94DA5DF02770}"/>
              </a:ext>
            </a:extLst>
          </p:cNvPr>
          <p:cNvGrpSpPr/>
          <p:nvPr/>
        </p:nvGrpSpPr>
        <p:grpSpPr>
          <a:xfrm>
            <a:off x="3291666" y="5570541"/>
            <a:ext cx="807480" cy="376920"/>
            <a:chOff x="3291666" y="5570541"/>
            <a:chExt cx="807480" cy="376920"/>
          </a:xfrm>
        </p:grpSpPr>
        <mc:AlternateContent xmlns:mc="http://schemas.openxmlformats.org/markup-compatibility/2006" xmlns:p14="http://schemas.microsoft.com/office/powerpoint/2010/main">
          <mc:Choice Requires="p14">
            <p:contentPart p14:bwMode="auto" r:id="rId157">
              <p14:nvContentPartPr>
                <p14:cNvPr id="172" name="Ink 171">
                  <a:extLst>
                    <a:ext uri="{FF2B5EF4-FFF2-40B4-BE49-F238E27FC236}">
                      <a16:creationId xmlns:a16="http://schemas.microsoft.com/office/drawing/2014/main" id="{85D50659-FEAC-432A-A2C1-CC13BF274BA9}"/>
                    </a:ext>
                  </a:extLst>
                </p14:cNvPr>
                <p14:cNvContentPartPr/>
                <p14:nvPr/>
              </p14:nvContentPartPr>
              <p14:xfrm>
                <a:off x="3291666" y="5570541"/>
                <a:ext cx="340920" cy="26280"/>
              </p14:xfrm>
            </p:contentPart>
          </mc:Choice>
          <mc:Fallback xmlns="">
            <p:pic>
              <p:nvPicPr>
                <p:cNvPr id="172" name="Ink 171">
                  <a:extLst>
                    <a:ext uri="{FF2B5EF4-FFF2-40B4-BE49-F238E27FC236}">
                      <a16:creationId xmlns:a16="http://schemas.microsoft.com/office/drawing/2014/main" id="{85D50659-FEAC-432A-A2C1-CC13BF274BA9}"/>
                    </a:ext>
                  </a:extLst>
                </p:cNvPr>
                <p:cNvPicPr/>
                <p:nvPr/>
              </p:nvPicPr>
              <p:blipFill>
                <a:blip r:embed="rId158"/>
                <a:stretch>
                  <a:fillRect/>
                </a:stretch>
              </p:blipFill>
              <p:spPr>
                <a:xfrm>
                  <a:off x="3282666" y="5561541"/>
                  <a:ext cx="358560" cy="43920"/>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173" name="Ink 172">
                  <a:extLst>
                    <a:ext uri="{FF2B5EF4-FFF2-40B4-BE49-F238E27FC236}">
                      <a16:creationId xmlns:a16="http://schemas.microsoft.com/office/drawing/2014/main" id="{1DD93417-C5FF-47B0-B959-82E03EDEC49C}"/>
                    </a:ext>
                  </a:extLst>
                </p14:cNvPr>
                <p14:cNvContentPartPr/>
                <p14:nvPr/>
              </p14:nvContentPartPr>
              <p14:xfrm>
                <a:off x="3357186" y="5580621"/>
                <a:ext cx="79560" cy="366840"/>
              </p14:xfrm>
            </p:contentPart>
          </mc:Choice>
          <mc:Fallback xmlns="">
            <p:pic>
              <p:nvPicPr>
                <p:cNvPr id="173" name="Ink 172">
                  <a:extLst>
                    <a:ext uri="{FF2B5EF4-FFF2-40B4-BE49-F238E27FC236}">
                      <a16:creationId xmlns:a16="http://schemas.microsoft.com/office/drawing/2014/main" id="{1DD93417-C5FF-47B0-B959-82E03EDEC49C}"/>
                    </a:ext>
                  </a:extLst>
                </p:cNvPr>
                <p:cNvPicPr/>
                <p:nvPr/>
              </p:nvPicPr>
              <p:blipFill>
                <a:blip r:embed="rId160"/>
                <a:stretch>
                  <a:fillRect/>
                </a:stretch>
              </p:blipFill>
              <p:spPr>
                <a:xfrm>
                  <a:off x="3348546" y="5571981"/>
                  <a:ext cx="97200" cy="38448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174" name="Ink 173">
                  <a:extLst>
                    <a:ext uri="{FF2B5EF4-FFF2-40B4-BE49-F238E27FC236}">
                      <a16:creationId xmlns:a16="http://schemas.microsoft.com/office/drawing/2014/main" id="{A46356DD-ED01-47BE-B146-877207E7C236}"/>
                    </a:ext>
                  </a:extLst>
                </p14:cNvPr>
                <p14:cNvContentPartPr/>
                <p14:nvPr/>
              </p14:nvContentPartPr>
              <p14:xfrm>
                <a:off x="3641586" y="5785821"/>
                <a:ext cx="360" cy="6480"/>
              </p14:xfrm>
            </p:contentPart>
          </mc:Choice>
          <mc:Fallback xmlns="">
            <p:pic>
              <p:nvPicPr>
                <p:cNvPr id="174" name="Ink 173">
                  <a:extLst>
                    <a:ext uri="{FF2B5EF4-FFF2-40B4-BE49-F238E27FC236}">
                      <a16:creationId xmlns:a16="http://schemas.microsoft.com/office/drawing/2014/main" id="{A46356DD-ED01-47BE-B146-877207E7C236}"/>
                    </a:ext>
                  </a:extLst>
                </p:cNvPr>
                <p:cNvPicPr/>
                <p:nvPr/>
              </p:nvPicPr>
              <p:blipFill>
                <a:blip r:embed="rId3"/>
                <a:stretch>
                  <a:fillRect/>
                </a:stretch>
              </p:blipFill>
              <p:spPr>
                <a:xfrm>
                  <a:off x="3632946" y="5776821"/>
                  <a:ext cx="1800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175" name="Ink 174">
                  <a:extLst>
                    <a:ext uri="{FF2B5EF4-FFF2-40B4-BE49-F238E27FC236}">
                      <a16:creationId xmlns:a16="http://schemas.microsoft.com/office/drawing/2014/main" id="{A5DFEFA4-A25E-45F1-92D4-A56D9C9F5638}"/>
                    </a:ext>
                  </a:extLst>
                </p14:cNvPr>
                <p14:cNvContentPartPr/>
                <p14:nvPr/>
              </p14:nvContentPartPr>
              <p14:xfrm>
                <a:off x="3798906" y="5763501"/>
                <a:ext cx="300240" cy="38160"/>
              </p14:xfrm>
            </p:contentPart>
          </mc:Choice>
          <mc:Fallback xmlns="">
            <p:pic>
              <p:nvPicPr>
                <p:cNvPr id="175" name="Ink 174">
                  <a:extLst>
                    <a:ext uri="{FF2B5EF4-FFF2-40B4-BE49-F238E27FC236}">
                      <a16:creationId xmlns:a16="http://schemas.microsoft.com/office/drawing/2014/main" id="{A5DFEFA4-A25E-45F1-92D4-A56D9C9F5638}"/>
                    </a:ext>
                  </a:extLst>
                </p:cNvPr>
                <p:cNvPicPr/>
                <p:nvPr/>
              </p:nvPicPr>
              <p:blipFill>
                <a:blip r:embed="rId163"/>
                <a:stretch>
                  <a:fillRect/>
                </a:stretch>
              </p:blipFill>
              <p:spPr>
                <a:xfrm>
                  <a:off x="3790266" y="5754501"/>
                  <a:ext cx="317880" cy="558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64">
            <p14:nvContentPartPr>
              <p14:cNvPr id="189" name="Ink 188">
                <a:extLst>
                  <a:ext uri="{FF2B5EF4-FFF2-40B4-BE49-F238E27FC236}">
                    <a16:creationId xmlns:a16="http://schemas.microsoft.com/office/drawing/2014/main" id="{A7F20B8F-662A-462D-8259-5307AF471F9A}"/>
                  </a:ext>
                </a:extLst>
              </p14:cNvPr>
              <p14:cNvContentPartPr/>
              <p14:nvPr/>
            </p14:nvContentPartPr>
            <p14:xfrm>
              <a:off x="3378426" y="6149781"/>
              <a:ext cx="219600" cy="299160"/>
            </p14:xfrm>
          </p:contentPart>
        </mc:Choice>
        <mc:Fallback xmlns="">
          <p:pic>
            <p:nvPicPr>
              <p:cNvPr id="189" name="Ink 188">
                <a:extLst>
                  <a:ext uri="{FF2B5EF4-FFF2-40B4-BE49-F238E27FC236}">
                    <a16:creationId xmlns:a16="http://schemas.microsoft.com/office/drawing/2014/main" id="{A7F20B8F-662A-462D-8259-5307AF471F9A}"/>
                  </a:ext>
                </a:extLst>
              </p:cNvPr>
              <p:cNvPicPr/>
              <p:nvPr/>
            </p:nvPicPr>
            <p:blipFill>
              <a:blip r:embed="rId165"/>
              <a:stretch>
                <a:fillRect/>
              </a:stretch>
            </p:blipFill>
            <p:spPr>
              <a:xfrm>
                <a:off x="3369786" y="6140781"/>
                <a:ext cx="237240" cy="316800"/>
              </a:xfrm>
              <a:prstGeom prst="rect">
                <a:avLst/>
              </a:prstGeom>
            </p:spPr>
          </p:pic>
        </mc:Fallback>
      </mc:AlternateContent>
      <p:grpSp>
        <p:nvGrpSpPr>
          <p:cNvPr id="208" name="Group 207">
            <a:extLst>
              <a:ext uri="{FF2B5EF4-FFF2-40B4-BE49-F238E27FC236}">
                <a16:creationId xmlns:a16="http://schemas.microsoft.com/office/drawing/2014/main" id="{6A8DE550-92AD-4E09-AE1F-6472E68FA0CE}"/>
              </a:ext>
            </a:extLst>
          </p:cNvPr>
          <p:cNvGrpSpPr/>
          <p:nvPr/>
        </p:nvGrpSpPr>
        <p:grpSpPr>
          <a:xfrm>
            <a:off x="3842826" y="6369021"/>
            <a:ext cx="256320" cy="28440"/>
            <a:chOff x="3842826" y="6369021"/>
            <a:chExt cx="256320" cy="28440"/>
          </a:xfrm>
        </p:grpSpPr>
        <mc:AlternateContent xmlns:mc="http://schemas.openxmlformats.org/markup-compatibility/2006" xmlns:p14="http://schemas.microsoft.com/office/powerpoint/2010/main">
          <mc:Choice Requires="p14">
            <p:contentPart p14:bwMode="auto" r:id="rId166">
              <p14:nvContentPartPr>
                <p14:cNvPr id="190" name="Ink 189">
                  <a:extLst>
                    <a:ext uri="{FF2B5EF4-FFF2-40B4-BE49-F238E27FC236}">
                      <a16:creationId xmlns:a16="http://schemas.microsoft.com/office/drawing/2014/main" id="{57245F43-90A8-4070-8D7B-29625186F3F9}"/>
                    </a:ext>
                  </a:extLst>
                </p14:cNvPr>
                <p14:cNvContentPartPr/>
                <p14:nvPr/>
              </p14:nvContentPartPr>
              <p14:xfrm>
                <a:off x="3842826" y="6384501"/>
                <a:ext cx="3960" cy="12960"/>
              </p14:xfrm>
            </p:contentPart>
          </mc:Choice>
          <mc:Fallback xmlns="">
            <p:pic>
              <p:nvPicPr>
                <p:cNvPr id="190" name="Ink 189">
                  <a:extLst>
                    <a:ext uri="{FF2B5EF4-FFF2-40B4-BE49-F238E27FC236}">
                      <a16:creationId xmlns:a16="http://schemas.microsoft.com/office/drawing/2014/main" id="{57245F43-90A8-4070-8D7B-29625186F3F9}"/>
                    </a:ext>
                  </a:extLst>
                </p:cNvPr>
                <p:cNvPicPr/>
                <p:nvPr/>
              </p:nvPicPr>
              <p:blipFill>
                <a:blip r:embed="rId167"/>
                <a:stretch>
                  <a:fillRect/>
                </a:stretch>
              </p:blipFill>
              <p:spPr>
                <a:xfrm>
                  <a:off x="3834186" y="6375501"/>
                  <a:ext cx="21600"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91" name="Ink 190">
                  <a:extLst>
                    <a:ext uri="{FF2B5EF4-FFF2-40B4-BE49-F238E27FC236}">
                      <a16:creationId xmlns:a16="http://schemas.microsoft.com/office/drawing/2014/main" id="{77BD4086-F23B-4F4B-88D7-F2C3EB747443}"/>
                    </a:ext>
                  </a:extLst>
                </p14:cNvPr>
                <p14:cNvContentPartPr/>
                <p14:nvPr/>
              </p14:nvContentPartPr>
              <p14:xfrm>
                <a:off x="3940746" y="6369021"/>
                <a:ext cx="158400" cy="25560"/>
              </p14:xfrm>
            </p:contentPart>
          </mc:Choice>
          <mc:Fallback xmlns="">
            <p:pic>
              <p:nvPicPr>
                <p:cNvPr id="191" name="Ink 190">
                  <a:extLst>
                    <a:ext uri="{FF2B5EF4-FFF2-40B4-BE49-F238E27FC236}">
                      <a16:creationId xmlns:a16="http://schemas.microsoft.com/office/drawing/2014/main" id="{77BD4086-F23B-4F4B-88D7-F2C3EB747443}"/>
                    </a:ext>
                  </a:extLst>
                </p:cNvPr>
                <p:cNvPicPr/>
                <p:nvPr/>
              </p:nvPicPr>
              <p:blipFill>
                <a:blip r:embed="rId169"/>
                <a:stretch>
                  <a:fillRect/>
                </a:stretch>
              </p:blipFill>
              <p:spPr>
                <a:xfrm>
                  <a:off x="3932106" y="6360021"/>
                  <a:ext cx="176040" cy="43200"/>
                </a:xfrm>
                <a:prstGeom prst="rect">
                  <a:avLst/>
                </a:prstGeom>
              </p:spPr>
            </p:pic>
          </mc:Fallback>
        </mc:AlternateContent>
      </p:grpSp>
      <p:grpSp>
        <p:nvGrpSpPr>
          <p:cNvPr id="207" name="Group 206">
            <a:extLst>
              <a:ext uri="{FF2B5EF4-FFF2-40B4-BE49-F238E27FC236}">
                <a16:creationId xmlns:a16="http://schemas.microsoft.com/office/drawing/2014/main" id="{7E86927A-AAB0-402A-B6C9-1807CC600B69}"/>
              </a:ext>
            </a:extLst>
          </p:cNvPr>
          <p:cNvGrpSpPr/>
          <p:nvPr/>
        </p:nvGrpSpPr>
        <p:grpSpPr>
          <a:xfrm>
            <a:off x="8528946" y="5770701"/>
            <a:ext cx="1441080" cy="454680"/>
            <a:chOff x="8528946" y="5770701"/>
            <a:chExt cx="1441080" cy="454680"/>
          </a:xfrm>
        </p:grpSpPr>
        <mc:AlternateContent xmlns:mc="http://schemas.openxmlformats.org/markup-compatibility/2006" xmlns:p14="http://schemas.microsoft.com/office/powerpoint/2010/main">
          <mc:Choice Requires="p14">
            <p:contentPart p14:bwMode="auto" r:id="rId170">
              <p14:nvContentPartPr>
                <p14:cNvPr id="199" name="Ink 198">
                  <a:extLst>
                    <a:ext uri="{FF2B5EF4-FFF2-40B4-BE49-F238E27FC236}">
                      <a16:creationId xmlns:a16="http://schemas.microsoft.com/office/drawing/2014/main" id="{95F4C7B5-AE63-4528-9FD2-362D42070993}"/>
                    </a:ext>
                  </a:extLst>
                </p14:cNvPr>
                <p14:cNvContentPartPr/>
                <p14:nvPr/>
              </p14:nvContentPartPr>
              <p14:xfrm>
                <a:off x="8528946" y="5865381"/>
                <a:ext cx="268920" cy="360000"/>
              </p14:xfrm>
            </p:contentPart>
          </mc:Choice>
          <mc:Fallback xmlns="">
            <p:pic>
              <p:nvPicPr>
                <p:cNvPr id="199" name="Ink 198">
                  <a:extLst>
                    <a:ext uri="{FF2B5EF4-FFF2-40B4-BE49-F238E27FC236}">
                      <a16:creationId xmlns:a16="http://schemas.microsoft.com/office/drawing/2014/main" id="{95F4C7B5-AE63-4528-9FD2-362D42070993}"/>
                    </a:ext>
                  </a:extLst>
                </p:cNvPr>
                <p:cNvPicPr/>
                <p:nvPr/>
              </p:nvPicPr>
              <p:blipFill>
                <a:blip r:embed="rId171"/>
                <a:stretch>
                  <a:fillRect/>
                </a:stretch>
              </p:blipFill>
              <p:spPr>
                <a:xfrm>
                  <a:off x="8519946" y="5856381"/>
                  <a:ext cx="286560" cy="37764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200" name="Ink 199">
                  <a:extLst>
                    <a:ext uri="{FF2B5EF4-FFF2-40B4-BE49-F238E27FC236}">
                      <a16:creationId xmlns:a16="http://schemas.microsoft.com/office/drawing/2014/main" id="{2355B000-35FC-4D12-80AD-B01B54622843}"/>
                    </a:ext>
                  </a:extLst>
                </p14:cNvPr>
                <p14:cNvContentPartPr/>
                <p14:nvPr/>
              </p14:nvContentPartPr>
              <p14:xfrm>
                <a:off x="8537586" y="5958981"/>
                <a:ext cx="176040" cy="15480"/>
              </p14:xfrm>
            </p:contentPart>
          </mc:Choice>
          <mc:Fallback xmlns="">
            <p:pic>
              <p:nvPicPr>
                <p:cNvPr id="200" name="Ink 199">
                  <a:extLst>
                    <a:ext uri="{FF2B5EF4-FFF2-40B4-BE49-F238E27FC236}">
                      <a16:creationId xmlns:a16="http://schemas.microsoft.com/office/drawing/2014/main" id="{2355B000-35FC-4D12-80AD-B01B54622843}"/>
                    </a:ext>
                  </a:extLst>
                </p:cNvPr>
                <p:cNvPicPr/>
                <p:nvPr/>
              </p:nvPicPr>
              <p:blipFill>
                <a:blip r:embed="rId173"/>
                <a:stretch>
                  <a:fillRect/>
                </a:stretch>
              </p:blipFill>
              <p:spPr>
                <a:xfrm>
                  <a:off x="8528586" y="5950341"/>
                  <a:ext cx="193680" cy="3312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201" name="Ink 200">
                  <a:extLst>
                    <a:ext uri="{FF2B5EF4-FFF2-40B4-BE49-F238E27FC236}">
                      <a16:creationId xmlns:a16="http://schemas.microsoft.com/office/drawing/2014/main" id="{D77C4588-F3C5-4D2C-AC89-3B1093A7B709}"/>
                    </a:ext>
                  </a:extLst>
                </p14:cNvPr>
                <p14:cNvContentPartPr/>
                <p14:nvPr/>
              </p14:nvContentPartPr>
              <p14:xfrm>
                <a:off x="8969946" y="5851341"/>
                <a:ext cx="344160" cy="288000"/>
              </p14:xfrm>
            </p:contentPart>
          </mc:Choice>
          <mc:Fallback xmlns="">
            <p:pic>
              <p:nvPicPr>
                <p:cNvPr id="201" name="Ink 200">
                  <a:extLst>
                    <a:ext uri="{FF2B5EF4-FFF2-40B4-BE49-F238E27FC236}">
                      <a16:creationId xmlns:a16="http://schemas.microsoft.com/office/drawing/2014/main" id="{D77C4588-F3C5-4D2C-AC89-3B1093A7B709}"/>
                    </a:ext>
                  </a:extLst>
                </p:cNvPr>
                <p:cNvPicPr/>
                <p:nvPr/>
              </p:nvPicPr>
              <p:blipFill>
                <a:blip r:embed="rId175"/>
                <a:stretch>
                  <a:fillRect/>
                </a:stretch>
              </p:blipFill>
              <p:spPr>
                <a:xfrm>
                  <a:off x="8960946" y="5842701"/>
                  <a:ext cx="361800" cy="30564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202" name="Ink 201">
                  <a:extLst>
                    <a:ext uri="{FF2B5EF4-FFF2-40B4-BE49-F238E27FC236}">
                      <a16:creationId xmlns:a16="http://schemas.microsoft.com/office/drawing/2014/main" id="{93B509F6-8D95-49FC-BA1D-CE634E550BD4}"/>
                    </a:ext>
                  </a:extLst>
                </p14:cNvPr>
                <p14:cNvContentPartPr/>
                <p14:nvPr/>
              </p14:nvContentPartPr>
              <p14:xfrm>
                <a:off x="8888586" y="5978061"/>
                <a:ext cx="173520" cy="12960"/>
              </p14:xfrm>
            </p:contentPart>
          </mc:Choice>
          <mc:Fallback xmlns="">
            <p:pic>
              <p:nvPicPr>
                <p:cNvPr id="202" name="Ink 201">
                  <a:extLst>
                    <a:ext uri="{FF2B5EF4-FFF2-40B4-BE49-F238E27FC236}">
                      <a16:creationId xmlns:a16="http://schemas.microsoft.com/office/drawing/2014/main" id="{93B509F6-8D95-49FC-BA1D-CE634E550BD4}"/>
                    </a:ext>
                  </a:extLst>
                </p:cNvPr>
                <p:cNvPicPr/>
                <p:nvPr/>
              </p:nvPicPr>
              <p:blipFill>
                <a:blip r:embed="rId177"/>
                <a:stretch>
                  <a:fillRect/>
                </a:stretch>
              </p:blipFill>
              <p:spPr>
                <a:xfrm>
                  <a:off x="8879586" y="5969061"/>
                  <a:ext cx="191160"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203" name="Ink 202">
                  <a:extLst>
                    <a:ext uri="{FF2B5EF4-FFF2-40B4-BE49-F238E27FC236}">
                      <a16:creationId xmlns:a16="http://schemas.microsoft.com/office/drawing/2014/main" id="{D7DCB3D8-CC18-451D-BAF0-710B2DCEAD0B}"/>
                    </a:ext>
                  </a:extLst>
                </p14:cNvPr>
                <p14:cNvContentPartPr/>
                <p14:nvPr/>
              </p14:nvContentPartPr>
              <p14:xfrm>
                <a:off x="9459186" y="5770701"/>
                <a:ext cx="65160" cy="361800"/>
              </p14:xfrm>
            </p:contentPart>
          </mc:Choice>
          <mc:Fallback xmlns="">
            <p:pic>
              <p:nvPicPr>
                <p:cNvPr id="203" name="Ink 202">
                  <a:extLst>
                    <a:ext uri="{FF2B5EF4-FFF2-40B4-BE49-F238E27FC236}">
                      <a16:creationId xmlns:a16="http://schemas.microsoft.com/office/drawing/2014/main" id="{D7DCB3D8-CC18-451D-BAF0-710B2DCEAD0B}"/>
                    </a:ext>
                  </a:extLst>
                </p:cNvPr>
                <p:cNvPicPr/>
                <p:nvPr/>
              </p:nvPicPr>
              <p:blipFill>
                <a:blip r:embed="rId179"/>
                <a:stretch>
                  <a:fillRect/>
                </a:stretch>
              </p:blipFill>
              <p:spPr>
                <a:xfrm>
                  <a:off x="9450186" y="5762061"/>
                  <a:ext cx="82800" cy="37944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204" name="Ink 203">
                  <a:extLst>
                    <a:ext uri="{FF2B5EF4-FFF2-40B4-BE49-F238E27FC236}">
                      <a16:creationId xmlns:a16="http://schemas.microsoft.com/office/drawing/2014/main" id="{DD6C170D-546B-40ED-BE5D-1537385EDEEC}"/>
                    </a:ext>
                  </a:extLst>
                </p14:cNvPr>
                <p14:cNvContentPartPr/>
                <p14:nvPr/>
              </p14:nvContentPartPr>
              <p14:xfrm>
                <a:off x="9442986" y="5952861"/>
                <a:ext cx="527040" cy="175320"/>
              </p14:xfrm>
            </p:contentPart>
          </mc:Choice>
          <mc:Fallback xmlns="">
            <p:pic>
              <p:nvPicPr>
                <p:cNvPr id="204" name="Ink 203">
                  <a:extLst>
                    <a:ext uri="{FF2B5EF4-FFF2-40B4-BE49-F238E27FC236}">
                      <a16:creationId xmlns:a16="http://schemas.microsoft.com/office/drawing/2014/main" id="{DD6C170D-546B-40ED-BE5D-1537385EDEEC}"/>
                    </a:ext>
                  </a:extLst>
                </p:cNvPr>
                <p:cNvPicPr/>
                <p:nvPr/>
              </p:nvPicPr>
              <p:blipFill>
                <a:blip r:embed="rId181"/>
                <a:stretch>
                  <a:fillRect/>
                </a:stretch>
              </p:blipFill>
              <p:spPr>
                <a:xfrm>
                  <a:off x="9433986" y="5944221"/>
                  <a:ext cx="544680" cy="192960"/>
                </a:xfrm>
                <a:prstGeom prst="rect">
                  <a:avLst/>
                </a:prstGeom>
              </p:spPr>
            </p:pic>
          </mc:Fallback>
        </mc:AlternateContent>
      </p:grpSp>
      <p:grpSp>
        <p:nvGrpSpPr>
          <p:cNvPr id="206" name="Group 205">
            <a:extLst>
              <a:ext uri="{FF2B5EF4-FFF2-40B4-BE49-F238E27FC236}">
                <a16:creationId xmlns:a16="http://schemas.microsoft.com/office/drawing/2014/main" id="{1B8D1052-668D-42BB-9FBC-C54049B95A3F}"/>
              </a:ext>
            </a:extLst>
          </p:cNvPr>
          <p:cNvGrpSpPr/>
          <p:nvPr/>
        </p:nvGrpSpPr>
        <p:grpSpPr>
          <a:xfrm>
            <a:off x="4445106" y="5370741"/>
            <a:ext cx="3823560" cy="1125000"/>
            <a:chOff x="4445106" y="5370741"/>
            <a:chExt cx="3823560" cy="1125000"/>
          </a:xfrm>
        </p:grpSpPr>
        <mc:AlternateContent xmlns:mc="http://schemas.openxmlformats.org/markup-compatibility/2006" xmlns:p14="http://schemas.microsoft.com/office/powerpoint/2010/main">
          <mc:Choice Requires="p14">
            <p:contentPart p14:bwMode="auto" r:id="rId182">
              <p14:nvContentPartPr>
                <p14:cNvPr id="176" name="Ink 175">
                  <a:extLst>
                    <a:ext uri="{FF2B5EF4-FFF2-40B4-BE49-F238E27FC236}">
                      <a16:creationId xmlns:a16="http://schemas.microsoft.com/office/drawing/2014/main" id="{6457F84A-5550-4849-A6A2-C4F3A42B7076}"/>
                    </a:ext>
                  </a:extLst>
                </p14:cNvPr>
                <p14:cNvContentPartPr/>
                <p14:nvPr/>
              </p14:nvContentPartPr>
              <p14:xfrm>
                <a:off x="4445106" y="5612301"/>
                <a:ext cx="145080" cy="194760"/>
              </p14:xfrm>
            </p:contentPart>
          </mc:Choice>
          <mc:Fallback xmlns="">
            <p:pic>
              <p:nvPicPr>
                <p:cNvPr id="176" name="Ink 175">
                  <a:extLst>
                    <a:ext uri="{FF2B5EF4-FFF2-40B4-BE49-F238E27FC236}">
                      <a16:creationId xmlns:a16="http://schemas.microsoft.com/office/drawing/2014/main" id="{6457F84A-5550-4849-A6A2-C4F3A42B7076}"/>
                    </a:ext>
                  </a:extLst>
                </p:cNvPr>
                <p:cNvPicPr/>
                <p:nvPr/>
              </p:nvPicPr>
              <p:blipFill>
                <a:blip r:embed="rId183"/>
                <a:stretch>
                  <a:fillRect/>
                </a:stretch>
              </p:blipFill>
              <p:spPr>
                <a:xfrm>
                  <a:off x="4436466" y="5603301"/>
                  <a:ext cx="162720" cy="21240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77" name="Ink 176">
                  <a:extLst>
                    <a:ext uri="{FF2B5EF4-FFF2-40B4-BE49-F238E27FC236}">
                      <a16:creationId xmlns:a16="http://schemas.microsoft.com/office/drawing/2014/main" id="{AD8432BA-E63B-4639-8BDF-AA437885ECEA}"/>
                    </a:ext>
                  </a:extLst>
                </p14:cNvPr>
                <p14:cNvContentPartPr/>
                <p14:nvPr/>
              </p14:nvContentPartPr>
              <p14:xfrm>
                <a:off x="4652106" y="5627781"/>
                <a:ext cx="162720" cy="178920"/>
              </p14:xfrm>
            </p:contentPart>
          </mc:Choice>
          <mc:Fallback xmlns="">
            <p:pic>
              <p:nvPicPr>
                <p:cNvPr id="177" name="Ink 176">
                  <a:extLst>
                    <a:ext uri="{FF2B5EF4-FFF2-40B4-BE49-F238E27FC236}">
                      <a16:creationId xmlns:a16="http://schemas.microsoft.com/office/drawing/2014/main" id="{AD8432BA-E63B-4639-8BDF-AA437885ECEA}"/>
                    </a:ext>
                  </a:extLst>
                </p:cNvPr>
                <p:cNvPicPr/>
                <p:nvPr/>
              </p:nvPicPr>
              <p:blipFill>
                <a:blip r:embed="rId185"/>
                <a:stretch>
                  <a:fillRect/>
                </a:stretch>
              </p:blipFill>
              <p:spPr>
                <a:xfrm>
                  <a:off x="4643466" y="5618781"/>
                  <a:ext cx="180360" cy="19656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78" name="Ink 177">
                  <a:extLst>
                    <a:ext uri="{FF2B5EF4-FFF2-40B4-BE49-F238E27FC236}">
                      <a16:creationId xmlns:a16="http://schemas.microsoft.com/office/drawing/2014/main" id="{EE8C417B-A53C-448C-893C-801DB1BE4187}"/>
                    </a:ext>
                  </a:extLst>
                </p14:cNvPr>
                <p14:cNvContentPartPr/>
                <p14:nvPr/>
              </p14:nvContentPartPr>
              <p14:xfrm>
                <a:off x="4933986" y="5675301"/>
                <a:ext cx="360" cy="360"/>
              </p14:xfrm>
            </p:contentPart>
          </mc:Choice>
          <mc:Fallback xmlns="">
            <p:pic>
              <p:nvPicPr>
                <p:cNvPr id="178" name="Ink 177">
                  <a:extLst>
                    <a:ext uri="{FF2B5EF4-FFF2-40B4-BE49-F238E27FC236}">
                      <a16:creationId xmlns:a16="http://schemas.microsoft.com/office/drawing/2014/main" id="{EE8C417B-A53C-448C-893C-801DB1BE4187}"/>
                    </a:ext>
                  </a:extLst>
                </p:cNvPr>
                <p:cNvPicPr/>
                <p:nvPr/>
              </p:nvPicPr>
              <p:blipFill>
                <a:blip r:embed="rId3"/>
                <a:stretch>
                  <a:fillRect/>
                </a:stretch>
              </p:blipFill>
              <p:spPr>
                <a:xfrm>
                  <a:off x="4925346" y="5666661"/>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87">
              <p14:nvContentPartPr>
                <p14:cNvPr id="179" name="Ink 178">
                  <a:extLst>
                    <a:ext uri="{FF2B5EF4-FFF2-40B4-BE49-F238E27FC236}">
                      <a16:creationId xmlns:a16="http://schemas.microsoft.com/office/drawing/2014/main" id="{696A769D-4994-4D46-8762-131B1905BA65}"/>
                    </a:ext>
                  </a:extLst>
                </p14:cNvPr>
                <p14:cNvContentPartPr/>
                <p14:nvPr/>
              </p14:nvContentPartPr>
              <p14:xfrm>
                <a:off x="5142426" y="5460741"/>
                <a:ext cx="222120" cy="484920"/>
              </p14:xfrm>
            </p:contentPart>
          </mc:Choice>
          <mc:Fallback xmlns="">
            <p:pic>
              <p:nvPicPr>
                <p:cNvPr id="179" name="Ink 178">
                  <a:extLst>
                    <a:ext uri="{FF2B5EF4-FFF2-40B4-BE49-F238E27FC236}">
                      <a16:creationId xmlns:a16="http://schemas.microsoft.com/office/drawing/2014/main" id="{696A769D-4994-4D46-8762-131B1905BA65}"/>
                    </a:ext>
                  </a:extLst>
                </p:cNvPr>
                <p:cNvPicPr/>
                <p:nvPr/>
              </p:nvPicPr>
              <p:blipFill>
                <a:blip r:embed="rId188"/>
                <a:stretch>
                  <a:fillRect/>
                </a:stretch>
              </p:blipFill>
              <p:spPr>
                <a:xfrm>
                  <a:off x="5133786" y="5451741"/>
                  <a:ext cx="239760" cy="502560"/>
                </a:xfrm>
                <a:prstGeom prst="rect">
                  <a:avLst/>
                </a:prstGeom>
              </p:spPr>
            </p:pic>
          </mc:Fallback>
        </mc:AlternateContent>
        <mc:AlternateContent xmlns:mc="http://schemas.openxmlformats.org/markup-compatibility/2006" xmlns:p14="http://schemas.microsoft.com/office/powerpoint/2010/main">
          <mc:Choice Requires="p14">
            <p:contentPart p14:bwMode="auto" r:id="rId189">
              <p14:nvContentPartPr>
                <p14:cNvPr id="180" name="Ink 179">
                  <a:extLst>
                    <a:ext uri="{FF2B5EF4-FFF2-40B4-BE49-F238E27FC236}">
                      <a16:creationId xmlns:a16="http://schemas.microsoft.com/office/drawing/2014/main" id="{BF82CEA1-0BAE-4BD8-B4E2-5DF458F6ED5D}"/>
                    </a:ext>
                  </a:extLst>
                </p14:cNvPr>
                <p14:cNvContentPartPr/>
                <p14:nvPr/>
              </p14:nvContentPartPr>
              <p14:xfrm>
                <a:off x="5641386" y="5435181"/>
                <a:ext cx="831960" cy="308880"/>
              </p14:xfrm>
            </p:contentPart>
          </mc:Choice>
          <mc:Fallback xmlns="">
            <p:pic>
              <p:nvPicPr>
                <p:cNvPr id="180" name="Ink 179">
                  <a:extLst>
                    <a:ext uri="{FF2B5EF4-FFF2-40B4-BE49-F238E27FC236}">
                      <a16:creationId xmlns:a16="http://schemas.microsoft.com/office/drawing/2014/main" id="{BF82CEA1-0BAE-4BD8-B4E2-5DF458F6ED5D}"/>
                    </a:ext>
                  </a:extLst>
                </p:cNvPr>
                <p:cNvPicPr/>
                <p:nvPr/>
              </p:nvPicPr>
              <p:blipFill>
                <a:blip r:embed="rId190"/>
                <a:stretch>
                  <a:fillRect/>
                </a:stretch>
              </p:blipFill>
              <p:spPr>
                <a:xfrm>
                  <a:off x="5632746" y="5426181"/>
                  <a:ext cx="849600" cy="326520"/>
                </a:xfrm>
                <a:prstGeom prst="rect">
                  <a:avLst/>
                </a:prstGeom>
              </p:spPr>
            </p:pic>
          </mc:Fallback>
        </mc:AlternateContent>
        <mc:AlternateContent xmlns:mc="http://schemas.openxmlformats.org/markup-compatibility/2006" xmlns:p14="http://schemas.microsoft.com/office/powerpoint/2010/main">
          <mc:Choice Requires="p14">
            <p:contentPart p14:bwMode="auto" r:id="rId191">
              <p14:nvContentPartPr>
                <p14:cNvPr id="181" name="Ink 180">
                  <a:extLst>
                    <a:ext uri="{FF2B5EF4-FFF2-40B4-BE49-F238E27FC236}">
                      <a16:creationId xmlns:a16="http://schemas.microsoft.com/office/drawing/2014/main" id="{5E43E694-F928-4D22-9F01-270EDDE6ED69}"/>
                    </a:ext>
                  </a:extLst>
                </p14:cNvPr>
                <p14:cNvContentPartPr/>
                <p14:nvPr/>
              </p14:nvContentPartPr>
              <p14:xfrm>
                <a:off x="6734706" y="5462901"/>
                <a:ext cx="257040" cy="387000"/>
              </p14:xfrm>
            </p:contentPart>
          </mc:Choice>
          <mc:Fallback xmlns="">
            <p:pic>
              <p:nvPicPr>
                <p:cNvPr id="181" name="Ink 180">
                  <a:extLst>
                    <a:ext uri="{FF2B5EF4-FFF2-40B4-BE49-F238E27FC236}">
                      <a16:creationId xmlns:a16="http://schemas.microsoft.com/office/drawing/2014/main" id="{5E43E694-F928-4D22-9F01-270EDDE6ED69}"/>
                    </a:ext>
                  </a:extLst>
                </p:cNvPr>
                <p:cNvPicPr/>
                <p:nvPr/>
              </p:nvPicPr>
              <p:blipFill>
                <a:blip r:embed="rId192"/>
                <a:stretch>
                  <a:fillRect/>
                </a:stretch>
              </p:blipFill>
              <p:spPr>
                <a:xfrm>
                  <a:off x="6726066" y="5453901"/>
                  <a:ext cx="274680" cy="404640"/>
                </a:xfrm>
                <a:prstGeom prst="rect">
                  <a:avLst/>
                </a:prstGeom>
              </p:spPr>
            </p:pic>
          </mc:Fallback>
        </mc:AlternateContent>
        <mc:AlternateContent xmlns:mc="http://schemas.openxmlformats.org/markup-compatibility/2006" xmlns:p14="http://schemas.microsoft.com/office/powerpoint/2010/main">
          <mc:Choice Requires="p14">
            <p:contentPart p14:bwMode="auto" r:id="rId193">
              <p14:nvContentPartPr>
                <p14:cNvPr id="182" name="Ink 181">
                  <a:extLst>
                    <a:ext uri="{FF2B5EF4-FFF2-40B4-BE49-F238E27FC236}">
                      <a16:creationId xmlns:a16="http://schemas.microsoft.com/office/drawing/2014/main" id="{738F80FF-B318-4EC5-9D72-DFF34BF661A4}"/>
                    </a:ext>
                  </a:extLst>
                </p14:cNvPr>
                <p14:cNvContentPartPr/>
                <p14:nvPr/>
              </p14:nvContentPartPr>
              <p14:xfrm>
                <a:off x="7235826" y="5394861"/>
                <a:ext cx="65880" cy="264960"/>
              </p14:xfrm>
            </p:contentPart>
          </mc:Choice>
          <mc:Fallback xmlns="">
            <p:pic>
              <p:nvPicPr>
                <p:cNvPr id="182" name="Ink 181">
                  <a:extLst>
                    <a:ext uri="{FF2B5EF4-FFF2-40B4-BE49-F238E27FC236}">
                      <a16:creationId xmlns:a16="http://schemas.microsoft.com/office/drawing/2014/main" id="{738F80FF-B318-4EC5-9D72-DFF34BF661A4}"/>
                    </a:ext>
                  </a:extLst>
                </p:cNvPr>
                <p:cNvPicPr/>
                <p:nvPr/>
              </p:nvPicPr>
              <p:blipFill>
                <a:blip r:embed="rId194"/>
                <a:stretch>
                  <a:fillRect/>
                </a:stretch>
              </p:blipFill>
              <p:spPr>
                <a:xfrm>
                  <a:off x="7227186" y="5385861"/>
                  <a:ext cx="83520" cy="282600"/>
                </a:xfrm>
                <a:prstGeom prst="rect">
                  <a:avLst/>
                </a:prstGeom>
              </p:spPr>
            </p:pic>
          </mc:Fallback>
        </mc:AlternateContent>
        <mc:AlternateContent xmlns:mc="http://schemas.openxmlformats.org/markup-compatibility/2006" xmlns:p14="http://schemas.microsoft.com/office/powerpoint/2010/main">
          <mc:Choice Requires="p14">
            <p:contentPart p14:bwMode="auto" r:id="rId195">
              <p14:nvContentPartPr>
                <p14:cNvPr id="183" name="Ink 182">
                  <a:extLst>
                    <a:ext uri="{FF2B5EF4-FFF2-40B4-BE49-F238E27FC236}">
                      <a16:creationId xmlns:a16="http://schemas.microsoft.com/office/drawing/2014/main" id="{C7BA83BE-FA88-4D6E-A4F0-7770CE80855A}"/>
                    </a:ext>
                  </a:extLst>
                </p14:cNvPr>
                <p14:cNvContentPartPr/>
                <p14:nvPr/>
              </p14:nvContentPartPr>
              <p14:xfrm>
                <a:off x="7277226" y="5535261"/>
                <a:ext cx="188640" cy="131040"/>
              </p14:xfrm>
            </p:contentPart>
          </mc:Choice>
          <mc:Fallback xmlns="">
            <p:pic>
              <p:nvPicPr>
                <p:cNvPr id="183" name="Ink 182">
                  <a:extLst>
                    <a:ext uri="{FF2B5EF4-FFF2-40B4-BE49-F238E27FC236}">
                      <a16:creationId xmlns:a16="http://schemas.microsoft.com/office/drawing/2014/main" id="{C7BA83BE-FA88-4D6E-A4F0-7770CE80855A}"/>
                    </a:ext>
                  </a:extLst>
                </p:cNvPr>
                <p:cNvPicPr/>
                <p:nvPr/>
              </p:nvPicPr>
              <p:blipFill>
                <a:blip r:embed="rId196"/>
                <a:stretch>
                  <a:fillRect/>
                </a:stretch>
              </p:blipFill>
              <p:spPr>
                <a:xfrm>
                  <a:off x="7268586" y="5526261"/>
                  <a:ext cx="206280" cy="148680"/>
                </a:xfrm>
                <a:prstGeom prst="rect">
                  <a:avLst/>
                </a:prstGeom>
              </p:spPr>
            </p:pic>
          </mc:Fallback>
        </mc:AlternateContent>
        <mc:AlternateContent xmlns:mc="http://schemas.openxmlformats.org/markup-compatibility/2006" xmlns:p14="http://schemas.microsoft.com/office/powerpoint/2010/main">
          <mc:Choice Requires="p14">
            <p:contentPart p14:bwMode="auto" r:id="rId197">
              <p14:nvContentPartPr>
                <p14:cNvPr id="184" name="Ink 183">
                  <a:extLst>
                    <a:ext uri="{FF2B5EF4-FFF2-40B4-BE49-F238E27FC236}">
                      <a16:creationId xmlns:a16="http://schemas.microsoft.com/office/drawing/2014/main" id="{C2E1BB2C-0FC3-4342-A18F-ECBD26F88ED3}"/>
                    </a:ext>
                  </a:extLst>
                </p14:cNvPr>
                <p14:cNvContentPartPr/>
                <p14:nvPr/>
              </p14:nvContentPartPr>
              <p14:xfrm>
                <a:off x="7487826" y="5514741"/>
                <a:ext cx="217080" cy="144000"/>
              </p14:xfrm>
            </p:contentPart>
          </mc:Choice>
          <mc:Fallback xmlns="">
            <p:pic>
              <p:nvPicPr>
                <p:cNvPr id="184" name="Ink 183">
                  <a:extLst>
                    <a:ext uri="{FF2B5EF4-FFF2-40B4-BE49-F238E27FC236}">
                      <a16:creationId xmlns:a16="http://schemas.microsoft.com/office/drawing/2014/main" id="{C2E1BB2C-0FC3-4342-A18F-ECBD26F88ED3}"/>
                    </a:ext>
                  </a:extLst>
                </p:cNvPr>
                <p:cNvPicPr/>
                <p:nvPr/>
              </p:nvPicPr>
              <p:blipFill>
                <a:blip r:embed="rId198"/>
                <a:stretch>
                  <a:fillRect/>
                </a:stretch>
              </p:blipFill>
              <p:spPr>
                <a:xfrm>
                  <a:off x="7479186" y="5505741"/>
                  <a:ext cx="234720" cy="161640"/>
                </a:xfrm>
                <a:prstGeom prst="rect">
                  <a:avLst/>
                </a:prstGeom>
              </p:spPr>
            </p:pic>
          </mc:Fallback>
        </mc:AlternateContent>
        <mc:AlternateContent xmlns:mc="http://schemas.openxmlformats.org/markup-compatibility/2006" xmlns:p14="http://schemas.microsoft.com/office/powerpoint/2010/main">
          <mc:Choice Requires="p14">
            <p:contentPart p14:bwMode="auto" r:id="rId199">
              <p14:nvContentPartPr>
                <p14:cNvPr id="185" name="Ink 184">
                  <a:extLst>
                    <a:ext uri="{FF2B5EF4-FFF2-40B4-BE49-F238E27FC236}">
                      <a16:creationId xmlns:a16="http://schemas.microsoft.com/office/drawing/2014/main" id="{83B83D9F-A00C-4B12-B82F-71B2C4E5299C}"/>
                    </a:ext>
                  </a:extLst>
                </p14:cNvPr>
                <p14:cNvContentPartPr/>
                <p14:nvPr/>
              </p14:nvContentPartPr>
              <p14:xfrm>
                <a:off x="7777986" y="5370741"/>
                <a:ext cx="245520" cy="459720"/>
              </p14:xfrm>
            </p:contentPart>
          </mc:Choice>
          <mc:Fallback xmlns="">
            <p:pic>
              <p:nvPicPr>
                <p:cNvPr id="185" name="Ink 184">
                  <a:extLst>
                    <a:ext uri="{FF2B5EF4-FFF2-40B4-BE49-F238E27FC236}">
                      <a16:creationId xmlns:a16="http://schemas.microsoft.com/office/drawing/2014/main" id="{83B83D9F-A00C-4B12-B82F-71B2C4E5299C}"/>
                    </a:ext>
                  </a:extLst>
                </p:cNvPr>
                <p:cNvPicPr/>
                <p:nvPr/>
              </p:nvPicPr>
              <p:blipFill>
                <a:blip r:embed="rId200"/>
                <a:stretch>
                  <a:fillRect/>
                </a:stretch>
              </p:blipFill>
              <p:spPr>
                <a:xfrm>
                  <a:off x="7769346" y="5361741"/>
                  <a:ext cx="263160" cy="477360"/>
                </a:xfrm>
                <a:prstGeom prst="rect">
                  <a:avLst/>
                </a:prstGeom>
              </p:spPr>
            </p:pic>
          </mc:Fallback>
        </mc:AlternateContent>
        <mc:AlternateContent xmlns:mc="http://schemas.openxmlformats.org/markup-compatibility/2006" xmlns:p14="http://schemas.microsoft.com/office/powerpoint/2010/main">
          <mc:Choice Requires="p14">
            <p:contentPart p14:bwMode="auto" r:id="rId201">
              <p14:nvContentPartPr>
                <p14:cNvPr id="192" name="Ink 191">
                  <a:extLst>
                    <a:ext uri="{FF2B5EF4-FFF2-40B4-BE49-F238E27FC236}">
                      <a16:creationId xmlns:a16="http://schemas.microsoft.com/office/drawing/2014/main" id="{F230231B-3610-4A90-A63B-167ACAF6DF2C}"/>
                    </a:ext>
                  </a:extLst>
                </p14:cNvPr>
                <p14:cNvContentPartPr/>
                <p14:nvPr/>
              </p14:nvContentPartPr>
              <p14:xfrm>
                <a:off x="4580466" y="6042141"/>
                <a:ext cx="594360" cy="353880"/>
              </p14:xfrm>
            </p:contentPart>
          </mc:Choice>
          <mc:Fallback xmlns="">
            <p:pic>
              <p:nvPicPr>
                <p:cNvPr id="192" name="Ink 191">
                  <a:extLst>
                    <a:ext uri="{FF2B5EF4-FFF2-40B4-BE49-F238E27FC236}">
                      <a16:creationId xmlns:a16="http://schemas.microsoft.com/office/drawing/2014/main" id="{F230231B-3610-4A90-A63B-167ACAF6DF2C}"/>
                    </a:ext>
                  </a:extLst>
                </p:cNvPr>
                <p:cNvPicPr/>
                <p:nvPr/>
              </p:nvPicPr>
              <p:blipFill>
                <a:blip r:embed="rId202"/>
                <a:stretch>
                  <a:fillRect/>
                </a:stretch>
              </p:blipFill>
              <p:spPr>
                <a:xfrm>
                  <a:off x="4571466" y="6033501"/>
                  <a:ext cx="612000" cy="371520"/>
                </a:xfrm>
                <a:prstGeom prst="rect">
                  <a:avLst/>
                </a:prstGeom>
              </p:spPr>
            </p:pic>
          </mc:Fallback>
        </mc:AlternateContent>
        <mc:AlternateContent xmlns:mc="http://schemas.openxmlformats.org/markup-compatibility/2006" xmlns:p14="http://schemas.microsoft.com/office/powerpoint/2010/main">
          <mc:Choice Requires="p14">
            <p:contentPart p14:bwMode="auto" r:id="rId203">
              <p14:nvContentPartPr>
                <p14:cNvPr id="193" name="Ink 192">
                  <a:extLst>
                    <a:ext uri="{FF2B5EF4-FFF2-40B4-BE49-F238E27FC236}">
                      <a16:creationId xmlns:a16="http://schemas.microsoft.com/office/drawing/2014/main" id="{2209DCE2-71D6-4155-AA63-55A24F86FAF8}"/>
                    </a:ext>
                  </a:extLst>
                </p14:cNvPr>
                <p14:cNvContentPartPr/>
                <p14:nvPr/>
              </p14:nvContentPartPr>
              <p14:xfrm>
                <a:off x="5139186" y="6195501"/>
                <a:ext cx="103680" cy="360"/>
              </p14:xfrm>
            </p:contentPart>
          </mc:Choice>
          <mc:Fallback xmlns="">
            <p:pic>
              <p:nvPicPr>
                <p:cNvPr id="193" name="Ink 192">
                  <a:extLst>
                    <a:ext uri="{FF2B5EF4-FFF2-40B4-BE49-F238E27FC236}">
                      <a16:creationId xmlns:a16="http://schemas.microsoft.com/office/drawing/2014/main" id="{2209DCE2-71D6-4155-AA63-55A24F86FAF8}"/>
                    </a:ext>
                  </a:extLst>
                </p:cNvPr>
                <p:cNvPicPr/>
                <p:nvPr/>
              </p:nvPicPr>
              <p:blipFill>
                <a:blip r:embed="rId204"/>
                <a:stretch>
                  <a:fillRect/>
                </a:stretch>
              </p:blipFill>
              <p:spPr>
                <a:xfrm>
                  <a:off x="5130186" y="6186861"/>
                  <a:ext cx="12132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05">
              <p14:nvContentPartPr>
                <p14:cNvPr id="194" name="Ink 193">
                  <a:extLst>
                    <a:ext uri="{FF2B5EF4-FFF2-40B4-BE49-F238E27FC236}">
                      <a16:creationId xmlns:a16="http://schemas.microsoft.com/office/drawing/2014/main" id="{926A8EC1-0044-4DDE-946A-926FACE2E2F3}"/>
                    </a:ext>
                  </a:extLst>
                </p14:cNvPr>
                <p14:cNvContentPartPr/>
                <p14:nvPr/>
              </p14:nvContentPartPr>
              <p14:xfrm>
                <a:off x="5539146" y="6008301"/>
                <a:ext cx="253800" cy="487440"/>
              </p14:xfrm>
            </p:contentPart>
          </mc:Choice>
          <mc:Fallback xmlns="">
            <p:pic>
              <p:nvPicPr>
                <p:cNvPr id="194" name="Ink 193">
                  <a:extLst>
                    <a:ext uri="{FF2B5EF4-FFF2-40B4-BE49-F238E27FC236}">
                      <a16:creationId xmlns:a16="http://schemas.microsoft.com/office/drawing/2014/main" id="{926A8EC1-0044-4DDE-946A-926FACE2E2F3}"/>
                    </a:ext>
                  </a:extLst>
                </p:cNvPr>
                <p:cNvPicPr/>
                <p:nvPr/>
              </p:nvPicPr>
              <p:blipFill>
                <a:blip r:embed="rId206"/>
                <a:stretch>
                  <a:fillRect/>
                </a:stretch>
              </p:blipFill>
              <p:spPr>
                <a:xfrm>
                  <a:off x="5530146" y="5999301"/>
                  <a:ext cx="271440" cy="505080"/>
                </a:xfrm>
                <a:prstGeom prst="rect">
                  <a:avLst/>
                </a:prstGeom>
              </p:spPr>
            </p:pic>
          </mc:Fallback>
        </mc:AlternateContent>
        <mc:AlternateContent xmlns:mc="http://schemas.openxmlformats.org/markup-compatibility/2006" xmlns:p14="http://schemas.microsoft.com/office/powerpoint/2010/main">
          <mc:Choice Requires="p14">
            <p:contentPart p14:bwMode="auto" r:id="rId207">
              <p14:nvContentPartPr>
                <p14:cNvPr id="195" name="Ink 194">
                  <a:extLst>
                    <a:ext uri="{FF2B5EF4-FFF2-40B4-BE49-F238E27FC236}">
                      <a16:creationId xmlns:a16="http://schemas.microsoft.com/office/drawing/2014/main" id="{59B50271-7C1C-4B1E-B1AF-3B235DCA515C}"/>
                    </a:ext>
                  </a:extLst>
                </p14:cNvPr>
                <p14:cNvContentPartPr/>
                <p14:nvPr/>
              </p14:nvContentPartPr>
              <p14:xfrm>
                <a:off x="6002826" y="5936661"/>
                <a:ext cx="1009800" cy="434880"/>
              </p14:xfrm>
            </p:contentPart>
          </mc:Choice>
          <mc:Fallback xmlns="">
            <p:pic>
              <p:nvPicPr>
                <p:cNvPr id="195" name="Ink 194">
                  <a:extLst>
                    <a:ext uri="{FF2B5EF4-FFF2-40B4-BE49-F238E27FC236}">
                      <a16:creationId xmlns:a16="http://schemas.microsoft.com/office/drawing/2014/main" id="{59B50271-7C1C-4B1E-B1AF-3B235DCA515C}"/>
                    </a:ext>
                  </a:extLst>
                </p:cNvPr>
                <p:cNvPicPr/>
                <p:nvPr/>
              </p:nvPicPr>
              <p:blipFill>
                <a:blip r:embed="rId208"/>
                <a:stretch>
                  <a:fillRect/>
                </a:stretch>
              </p:blipFill>
              <p:spPr>
                <a:xfrm>
                  <a:off x="5993826" y="5927661"/>
                  <a:ext cx="1027440" cy="452520"/>
                </a:xfrm>
                <a:prstGeom prst="rect">
                  <a:avLst/>
                </a:prstGeom>
              </p:spPr>
            </p:pic>
          </mc:Fallback>
        </mc:AlternateContent>
        <mc:AlternateContent xmlns:mc="http://schemas.openxmlformats.org/markup-compatibility/2006" xmlns:p14="http://schemas.microsoft.com/office/powerpoint/2010/main">
          <mc:Choice Requires="p14">
            <p:contentPart p14:bwMode="auto" r:id="rId209">
              <p14:nvContentPartPr>
                <p14:cNvPr id="196" name="Ink 195">
                  <a:extLst>
                    <a:ext uri="{FF2B5EF4-FFF2-40B4-BE49-F238E27FC236}">
                      <a16:creationId xmlns:a16="http://schemas.microsoft.com/office/drawing/2014/main" id="{D79F934C-8961-45D1-A703-3C513B7621F9}"/>
                    </a:ext>
                  </a:extLst>
                </p14:cNvPr>
                <p14:cNvContentPartPr/>
                <p14:nvPr/>
              </p14:nvContentPartPr>
              <p14:xfrm>
                <a:off x="6724986" y="6000021"/>
                <a:ext cx="6480" cy="6480"/>
              </p14:xfrm>
            </p:contentPart>
          </mc:Choice>
          <mc:Fallback xmlns="">
            <p:pic>
              <p:nvPicPr>
                <p:cNvPr id="196" name="Ink 195">
                  <a:extLst>
                    <a:ext uri="{FF2B5EF4-FFF2-40B4-BE49-F238E27FC236}">
                      <a16:creationId xmlns:a16="http://schemas.microsoft.com/office/drawing/2014/main" id="{D79F934C-8961-45D1-A703-3C513B7621F9}"/>
                    </a:ext>
                  </a:extLst>
                </p:cNvPr>
                <p:cNvPicPr/>
                <p:nvPr/>
              </p:nvPicPr>
              <p:blipFill>
                <a:blip r:embed="rId3"/>
                <a:stretch>
                  <a:fillRect/>
                </a:stretch>
              </p:blipFill>
              <p:spPr>
                <a:xfrm>
                  <a:off x="6716346" y="5991021"/>
                  <a:ext cx="2412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197" name="Ink 196">
                  <a:extLst>
                    <a:ext uri="{FF2B5EF4-FFF2-40B4-BE49-F238E27FC236}">
                      <a16:creationId xmlns:a16="http://schemas.microsoft.com/office/drawing/2014/main" id="{23CA84FC-01B8-4F82-81BC-C9757A62B97E}"/>
                    </a:ext>
                  </a:extLst>
                </p14:cNvPr>
                <p14:cNvContentPartPr/>
                <p14:nvPr/>
              </p14:nvContentPartPr>
              <p14:xfrm>
                <a:off x="7301346" y="6091101"/>
                <a:ext cx="197640" cy="113040"/>
              </p14:xfrm>
            </p:contentPart>
          </mc:Choice>
          <mc:Fallback xmlns="">
            <p:pic>
              <p:nvPicPr>
                <p:cNvPr id="197" name="Ink 196">
                  <a:extLst>
                    <a:ext uri="{FF2B5EF4-FFF2-40B4-BE49-F238E27FC236}">
                      <a16:creationId xmlns:a16="http://schemas.microsoft.com/office/drawing/2014/main" id="{23CA84FC-01B8-4F82-81BC-C9757A62B97E}"/>
                    </a:ext>
                  </a:extLst>
                </p:cNvPr>
                <p:cNvPicPr/>
                <p:nvPr/>
              </p:nvPicPr>
              <p:blipFill>
                <a:blip r:embed="rId211"/>
                <a:stretch>
                  <a:fillRect/>
                </a:stretch>
              </p:blipFill>
              <p:spPr>
                <a:xfrm>
                  <a:off x="7292346" y="6082461"/>
                  <a:ext cx="215280" cy="130680"/>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198" name="Ink 197">
                  <a:extLst>
                    <a:ext uri="{FF2B5EF4-FFF2-40B4-BE49-F238E27FC236}">
                      <a16:creationId xmlns:a16="http://schemas.microsoft.com/office/drawing/2014/main" id="{52D45D25-5EC3-4EF2-A870-42651840EEBE}"/>
                    </a:ext>
                  </a:extLst>
                </p14:cNvPr>
                <p14:cNvContentPartPr/>
                <p14:nvPr/>
              </p14:nvContentPartPr>
              <p14:xfrm>
                <a:off x="7724346" y="5826861"/>
                <a:ext cx="544320" cy="560160"/>
              </p14:xfrm>
            </p:contentPart>
          </mc:Choice>
          <mc:Fallback xmlns="">
            <p:pic>
              <p:nvPicPr>
                <p:cNvPr id="198" name="Ink 197">
                  <a:extLst>
                    <a:ext uri="{FF2B5EF4-FFF2-40B4-BE49-F238E27FC236}">
                      <a16:creationId xmlns:a16="http://schemas.microsoft.com/office/drawing/2014/main" id="{52D45D25-5EC3-4EF2-A870-42651840EEBE}"/>
                    </a:ext>
                  </a:extLst>
                </p:cNvPr>
                <p:cNvPicPr/>
                <p:nvPr/>
              </p:nvPicPr>
              <p:blipFill>
                <a:blip r:embed="rId213"/>
                <a:stretch>
                  <a:fillRect/>
                </a:stretch>
              </p:blipFill>
              <p:spPr>
                <a:xfrm>
                  <a:off x="7715706" y="5817861"/>
                  <a:ext cx="561960" cy="57780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205" name="Ink 204">
                  <a:extLst>
                    <a:ext uri="{FF2B5EF4-FFF2-40B4-BE49-F238E27FC236}">
                      <a16:creationId xmlns:a16="http://schemas.microsoft.com/office/drawing/2014/main" id="{7C0F73F2-3051-40BE-942A-3ED7FF648DDF}"/>
                    </a:ext>
                  </a:extLst>
                </p14:cNvPr>
                <p14:cNvContentPartPr/>
                <p14:nvPr/>
              </p14:nvContentPartPr>
              <p14:xfrm>
                <a:off x="7188666" y="5398101"/>
                <a:ext cx="321120" cy="21600"/>
              </p14:xfrm>
            </p:contentPart>
          </mc:Choice>
          <mc:Fallback xmlns="">
            <p:pic>
              <p:nvPicPr>
                <p:cNvPr id="205" name="Ink 204">
                  <a:extLst>
                    <a:ext uri="{FF2B5EF4-FFF2-40B4-BE49-F238E27FC236}">
                      <a16:creationId xmlns:a16="http://schemas.microsoft.com/office/drawing/2014/main" id="{7C0F73F2-3051-40BE-942A-3ED7FF648DDF}"/>
                    </a:ext>
                  </a:extLst>
                </p:cNvPr>
                <p:cNvPicPr/>
                <p:nvPr/>
              </p:nvPicPr>
              <p:blipFill>
                <a:blip r:embed="rId215"/>
                <a:stretch>
                  <a:fillRect/>
                </a:stretch>
              </p:blipFill>
              <p:spPr>
                <a:xfrm>
                  <a:off x="7180026" y="5389461"/>
                  <a:ext cx="338760" cy="39240"/>
                </a:xfrm>
                <a:prstGeom prst="rect">
                  <a:avLst/>
                </a:prstGeom>
              </p:spPr>
            </p:pic>
          </mc:Fallback>
        </mc:AlternateContent>
      </p:grpSp>
      <p:grpSp>
        <p:nvGrpSpPr>
          <p:cNvPr id="215" name="Group 214">
            <a:extLst>
              <a:ext uri="{FF2B5EF4-FFF2-40B4-BE49-F238E27FC236}">
                <a16:creationId xmlns:a16="http://schemas.microsoft.com/office/drawing/2014/main" id="{A7A05666-C8ED-4CF8-9227-3711A8DDFEA8}"/>
              </a:ext>
            </a:extLst>
          </p:cNvPr>
          <p:cNvGrpSpPr/>
          <p:nvPr/>
        </p:nvGrpSpPr>
        <p:grpSpPr>
          <a:xfrm>
            <a:off x="1385466" y="2127501"/>
            <a:ext cx="4007880" cy="2019240"/>
            <a:chOff x="1385466" y="2127501"/>
            <a:chExt cx="4007880" cy="2019240"/>
          </a:xfrm>
        </p:grpSpPr>
        <mc:AlternateContent xmlns:mc="http://schemas.openxmlformats.org/markup-compatibility/2006" xmlns:p14="http://schemas.microsoft.com/office/powerpoint/2010/main">
          <mc:Choice Requires="p14">
            <p:contentPart p14:bwMode="auto" r:id="rId216">
              <p14:nvContentPartPr>
                <p14:cNvPr id="31" name="Ink 30">
                  <a:extLst>
                    <a:ext uri="{FF2B5EF4-FFF2-40B4-BE49-F238E27FC236}">
                      <a16:creationId xmlns:a16="http://schemas.microsoft.com/office/drawing/2014/main" id="{9462EB98-520F-437C-B728-D68629E40DCD}"/>
                    </a:ext>
                  </a:extLst>
                </p14:cNvPr>
                <p14:cNvContentPartPr/>
                <p14:nvPr/>
              </p14:nvContentPartPr>
              <p14:xfrm>
                <a:off x="2416506" y="2127501"/>
                <a:ext cx="327960" cy="285480"/>
              </p14:xfrm>
            </p:contentPart>
          </mc:Choice>
          <mc:Fallback xmlns="">
            <p:pic>
              <p:nvPicPr>
                <p:cNvPr id="31" name="Ink 30">
                  <a:extLst>
                    <a:ext uri="{FF2B5EF4-FFF2-40B4-BE49-F238E27FC236}">
                      <a16:creationId xmlns:a16="http://schemas.microsoft.com/office/drawing/2014/main" id="{9462EB98-520F-437C-B728-D68629E40DCD}"/>
                    </a:ext>
                  </a:extLst>
                </p:cNvPr>
                <p:cNvPicPr/>
                <p:nvPr/>
              </p:nvPicPr>
              <p:blipFill>
                <a:blip r:embed="rId217"/>
                <a:stretch>
                  <a:fillRect/>
                </a:stretch>
              </p:blipFill>
              <p:spPr>
                <a:xfrm>
                  <a:off x="2407866" y="2118501"/>
                  <a:ext cx="345600" cy="30312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32" name="Ink 31">
                  <a:extLst>
                    <a:ext uri="{FF2B5EF4-FFF2-40B4-BE49-F238E27FC236}">
                      <a16:creationId xmlns:a16="http://schemas.microsoft.com/office/drawing/2014/main" id="{B105A49A-8EEE-494E-82A2-28FFA769AA56}"/>
                    </a:ext>
                  </a:extLst>
                </p14:cNvPr>
                <p14:cNvContentPartPr/>
                <p14:nvPr/>
              </p14:nvContentPartPr>
              <p14:xfrm>
                <a:off x="2489226" y="2238381"/>
                <a:ext cx="129600" cy="123120"/>
              </p14:xfrm>
            </p:contentPart>
          </mc:Choice>
          <mc:Fallback xmlns="">
            <p:pic>
              <p:nvPicPr>
                <p:cNvPr id="32" name="Ink 31">
                  <a:extLst>
                    <a:ext uri="{FF2B5EF4-FFF2-40B4-BE49-F238E27FC236}">
                      <a16:creationId xmlns:a16="http://schemas.microsoft.com/office/drawing/2014/main" id="{B105A49A-8EEE-494E-82A2-28FFA769AA56}"/>
                    </a:ext>
                  </a:extLst>
                </p:cNvPr>
                <p:cNvPicPr/>
                <p:nvPr/>
              </p:nvPicPr>
              <p:blipFill>
                <a:blip r:embed="rId219"/>
                <a:stretch>
                  <a:fillRect/>
                </a:stretch>
              </p:blipFill>
              <p:spPr>
                <a:xfrm>
                  <a:off x="2480586" y="2229741"/>
                  <a:ext cx="147240" cy="14076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33" name="Ink 32">
                  <a:extLst>
                    <a:ext uri="{FF2B5EF4-FFF2-40B4-BE49-F238E27FC236}">
                      <a16:creationId xmlns:a16="http://schemas.microsoft.com/office/drawing/2014/main" id="{485379BE-3976-43E1-9E78-7C354FC83C73}"/>
                    </a:ext>
                  </a:extLst>
                </p14:cNvPr>
                <p14:cNvContentPartPr/>
                <p14:nvPr/>
              </p14:nvContentPartPr>
              <p14:xfrm>
                <a:off x="2506506" y="2288781"/>
                <a:ext cx="104400" cy="12600"/>
              </p14:xfrm>
            </p:contentPart>
          </mc:Choice>
          <mc:Fallback xmlns="">
            <p:pic>
              <p:nvPicPr>
                <p:cNvPr id="33" name="Ink 32">
                  <a:extLst>
                    <a:ext uri="{FF2B5EF4-FFF2-40B4-BE49-F238E27FC236}">
                      <a16:creationId xmlns:a16="http://schemas.microsoft.com/office/drawing/2014/main" id="{485379BE-3976-43E1-9E78-7C354FC83C73}"/>
                    </a:ext>
                  </a:extLst>
                </p:cNvPr>
                <p:cNvPicPr/>
                <p:nvPr/>
              </p:nvPicPr>
              <p:blipFill>
                <a:blip r:embed="rId221"/>
                <a:stretch>
                  <a:fillRect/>
                </a:stretch>
              </p:blipFill>
              <p:spPr>
                <a:xfrm>
                  <a:off x="2497866" y="2280141"/>
                  <a:ext cx="12204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35" name="Ink 34">
                  <a:extLst>
                    <a:ext uri="{FF2B5EF4-FFF2-40B4-BE49-F238E27FC236}">
                      <a16:creationId xmlns:a16="http://schemas.microsoft.com/office/drawing/2014/main" id="{FA9977C6-0FA6-4297-8A00-6F198EA30EE1}"/>
                    </a:ext>
                  </a:extLst>
                </p14:cNvPr>
                <p14:cNvContentPartPr/>
                <p14:nvPr/>
              </p14:nvContentPartPr>
              <p14:xfrm>
                <a:off x="2155146" y="2380221"/>
                <a:ext cx="272520" cy="285480"/>
              </p14:xfrm>
            </p:contentPart>
          </mc:Choice>
          <mc:Fallback xmlns="">
            <p:pic>
              <p:nvPicPr>
                <p:cNvPr id="35" name="Ink 34">
                  <a:extLst>
                    <a:ext uri="{FF2B5EF4-FFF2-40B4-BE49-F238E27FC236}">
                      <a16:creationId xmlns:a16="http://schemas.microsoft.com/office/drawing/2014/main" id="{FA9977C6-0FA6-4297-8A00-6F198EA30EE1}"/>
                    </a:ext>
                  </a:extLst>
                </p:cNvPr>
                <p:cNvPicPr/>
                <p:nvPr/>
              </p:nvPicPr>
              <p:blipFill>
                <a:blip r:embed="rId223"/>
                <a:stretch>
                  <a:fillRect/>
                </a:stretch>
              </p:blipFill>
              <p:spPr>
                <a:xfrm>
                  <a:off x="2146146" y="2371581"/>
                  <a:ext cx="290160" cy="30312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37" name="Ink 36">
                  <a:extLst>
                    <a:ext uri="{FF2B5EF4-FFF2-40B4-BE49-F238E27FC236}">
                      <a16:creationId xmlns:a16="http://schemas.microsoft.com/office/drawing/2014/main" id="{5F8298E0-AEB2-491C-8BDE-1B42E91AC1D2}"/>
                    </a:ext>
                  </a:extLst>
                </p14:cNvPr>
                <p14:cNvContentPartPr/>
                <p14:nvPr/>
              </p14:nvContentPartPr>
              <p14:xfrm>
                <a:off x="1989186" y="2600901"/>
                <a:ext cx="275760" cy="192960"/>
              </p14:xfrm>
            </p:contentPart>
          </mc:Choice>
          <mc:Fallback xmlns="">
            <p:pic>
              <p:nvPicPr>
                <p:cNvPr id="37" name="Ink 36">
                  <a:extLst>
                    <a:ext uri="{FF2B5EF4-FFF2-40B4-BE49-F238E27FC236}">
                      <a16:creationId xmlns:a16="http://schemas.microsoft.com/office/drawing/2014/main" id="{5F8298E0-AEB2-491C-8BDE-1B42E91AC1D2}"/>
                    </a:ext>
                  </a:extLst>
                </p:cNvPr>
                <p:cNvPicPr/>
                <p:nvPr/>
              </p:nvPicPr>
              <p:blipFill>
                <a:blip r:embed="rId225"/>
                <a:stretch>
                  <a:fillRect/>
                </a:stretch>
              </p:blipFill>
              <p:spPr>
                <a:xfrm>
                  <a:off x="1980546" y="2591901"/>
                  <a:ext cx="293400" cy="21060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39" name="Ink 38">
                  <a:extLst>
                    <a:ext uri="{FF2B5EF4-FFF2-40B4-BE49-F238E27FC236}">
                      <a16:creationId xmlns:a16="http://schemas.microsoft.com/office/drawing/2014/main" id="{1194AFAD-B02B-44DE-8700-E3015207466B}"/>
                    </a:ext>
                  </a:extLst>
                </p14:cNvPr>
                <p14:cNvContentPartPr/>
                <p14:nvPr/>
              </p14:nvContentPartPr>
              <p14:xfrm>
                <a:off x="1828626" y="2616741"/>
                <a:ext cx="415440" cy="305280"/>
              </p14:xfrm>
            </p:contentPart>
          </mc:Choice>
          <mc:Fallback xmlns="">
            <p:pic>
              <p:nvPicPr>
                <p:cNvPr id="39" name="Ink 38">
                  <a:extLst>
                    <a:ext uri="{FF2B5EF4-FFF2-40B4-BE49-F238E27FC236}">
                      <a16:creationId xmlns:a16="http://schemas.microsoft.com/office/drawing/2014/main" id="{1194AFAD-B02B-44DE-8700-E3015207466B}"/>
                    </a:ext>
                  </a:extLst>
                </p:cNvPr>
                <p:cNvPicPr/>
                <p:nvPr/>
              </p:nvPicPr>
              <p:blipFill>
                <a:blip r:embed="rId227"/>
                <a:stretch>
                  <a:fillRect/>
                </a:stretch>
              </p:blipFill>
              <p:spPr>
                <a:xfrm>
                  <a:off x="1819626" y="2608101"/>
                  <a:ext cx="433080" cy="32292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42" name="Ink 41">
                  <a:extLst>
                    <a:ext uri="{FF2B5EF4-FFF2-40B4-BE49-F238E27FC236}">
                      <a16:creationId xmlns:a16="http://schemas.microsoft.com/office/drawing/2014/main" id="{1F352F0E-97DE-40C8-A400-740F0038CC0C}"/>
                    </a:ext>
                  </a:extLst>
                </p14:cNvPr>
                <p14:cNvContentPartPr/>
                <p14:nvPr/>
              </p14:nvContentPartPr>
              <p14:xfrm>
                <a:off x="2190786" y="2695581"/>
                <a:ext cx="360" cy="360"/>
              </p14:xfrm>
            </p:contentPart>
          </mc:Choice>
          <mc:Fallback xmlns="">
            <p:pic>
              <p:nvPicPr>
                <p:cNvPr id="42" name="Ink 41">
                  <a:extLst>
                    <a:ext uri="{FF2B5EF4-FFF2-40B4-BE49-F238E27FC236}">
                      <a16:creationId xmlns:a16="http://schemas.microsoft.com/office/drawing/2014/main" id="{1F352F0E-97DE-40C8-A400-740F0038CC0C}"/>
                    </a:ext>
                  </a:extLst>
                </p:cNvPr>
                <p:cNvPicPr/>
                <p:nvPr/>
              </p:nvPicPr>
              <p:blipFill>
                <a:blip r:embed="rId3"/>
                <a:stretch>
                  <a:fillRect/>
                </a:stretch>
              </p:blipFill>
              <p:spPr>
                <a:xfrm>
                  <a:off x="2181786" y="2686581"/>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29">
              <p14:nvContentPartPr>
                <p14:cNvPr id="44" name="Ink 43">
                  <a:extLst>
                    <a:ext uri="{FF2B5EF4-FFF2-40B4-BE49-F238E27FC236}">
                      <a16:creationId xmlns:a16="http://schemas.microsoft.com/office/drawing/2014/main" id="{BC9CB093-C429-4339-A705-ECC926DE0B96}"/>
                    </a:ext>
                  </a:extLst>
                </p14:cNvPr>
                <p14:cNvContentPartPr/>
                <p14:nvPr/>
              </p14:nvContentPartPr>
              <p14:xfrm>
                <a:off x="2752026" y="2348541"/>
                <a:ext cx="458280" cy="278280"/>
              </p14:xfrm>
            </p:contentPart>
          </mc:Choice>
          <mc:Fallback xmlns="">
            <p:pic>
              <p:nvPicPr>
                <p:cNvPr id="44" name="Ink 43">
                  <a:extLst>
                    <a:ext uri="{FF2B5EF4-FFF2-40B4-BE49-F238E27FC236}">
                      <a16:creationId xmlns:a16="http://schemas.microsoft.com/office/drawing/2014/main" id="{BC9CB093-C429-4339-A705-ECC926DE0B96}"/>
                    </a:ext>
                  </a:extLst>
                </p:cNvPr>
                <p:cNvPicPr/>
                <p:nvPr/>
              </p:nvPicPr>
              <p:blipFill>
                <a:blip r:embed="rId230"/>
                <a:stretch>
                  <a:fillRect/>
                </a:stretch>
              </p:blipFill>
              <p:spPr>
                <a:xfrm>
                  <a:off x="2743386" y="2339901"/>
                  <a:ext cx="475920" cy="295920"/>
                </a:xfrm>
                <a:prstGeom prst="rect">
                  <a:avLst/>
                </a:prstGeom>
              </p:spPr>
            </p:pic>
          </mc:Fallback>
        </mc:AlternateContent>
        <mc:AlternateContent xmlns:mc="http://schemas.openxmlformats.org/markup-compatibility/2006" xmlns:p14="http://schemas.microsoft.com/office/powerpoint/2010/main">
          <mc:Choice Requires="p14">
            <p:contentPart p14:bwMode="auto" r:id="rId231">
              <p14:nvContentPartPr>
                <p14:cNvPr id="45" name="Ink 44">
                  <a:extLst>
                    <a:ext uri="{FF2B5EF4-FFF2-40B4-BE49-F238E27FC236}">
                      <a16:creationId xmlns:a16="http://schemas.microsoft.com/office/drawing/2014/main" id="{6FE89FC8-86A2-4189-9336-0C8111BC0D65}"/>
                    </a:ext>
                  </a:extLst>
                </p14:cNvPr>
                <p14:cNvContentPartPr/>
                <p14:nvPr/>
              </p14:nvContentPartPr>
              <p14:xfrm>
                <a:off x="3147306" y="2537181"/>
                <a:ext cx="428760" cy="348480"/>
              </p14:xfrm>
            </p:contentPart>
          </mc:Choice>
          <mc:Fallback xmlns="">
            <p:pic>
              <p:nvPicPr>
                <p:cNvPr id="45" name="Ink 44">
                  <a:extLst>
                    <a:ext uri="{FF2B5EF4-FFF2-40B4-BE49-F238E27FC236}">
                      <a16:creationId xmlns:a16="http://schemas.microsoft.com/office/drawing/2014/main" id="{6FE89FC8-86A2-4189-9336-0C8111BC0D65}"/>
                    </a:ext>
                  </a:extLst>
                </p:cNvPr>
                <p:cNvPicPr/>
                <p:nvPr/>
              </p:nvPicPr>
              <p:blipFill>
                <a:blip r:embed="rId232"/>
                <a:stretch>
                  <a:fillRect/>
                </a:stretch>
              </p:blipFill>
              <p:spPr>
                <a:xfrm>
                  <a:off x="3138666" y="2528541"/>
                  <a:ext cx="446400" cy="366120"/>
                </a:xfrm>
                <a:prstGeom prst="rect">
                  <a:avLst/>
                </a:prstGeom>
              </p:spPr>
            </p:pic>
          </mc:Fallback>
        </mc:AlternateContent>
        <mc:AlternateContent xmlns:mc="http://schemas.openxmlformats.org/markup-compatibility/2006" xmlns:p14="http://schemas.microsoft.com/office/powerpoint/2010/main">
          <mc:Choice Requires="p14">
            <p:contentPart p14:bwMode="auto" r:id="rId233">
              <p14:nvContentPartPr>
                <p14:cNvPr id="46" name="Ink 45">
                  <a:extLst>
                    <a:ext uri="{FF2B5EF4-FFF2-40B4-BE49-F238E27FC236}">
                      <a16:creationId xmlns:a16="http://schemas.microsoft.com/office/drawing/2014/main" id="{AF8EA9D7-854D-4698-80F4-6014F6C3E1DD}"/>
                    </a:ext>
                  </a:extLst>
                </p14:cNvPr>
                <p14:cNvContentPartPr/>
                <p14:nvPr/>
              </p14:nvContentPartPr>
              <p14:xfrm>
                <a:off x="3261426" y="2652021"/>
                <a:ext cx="159480" cy="105120"/>
              </p14:xfrm>
            </p:contentPart>
          </mc:Choice>
          <mc:Fallback xmlns="">
            <p:pic>
              <p:nvPicPr>
                <p:cNvPr id="46" name="Ink 45">
                  <a:extLst>
                    <a:ext uri="{FF2B5EF4-FFF2-40B4-BE49-F238E27FC236}">
                      <a16:creationId xmlns:a16="http://schemas.microsoft.com/office/drawing/2014/main" id="{AF8EA9D7-854D-4698-80F4-6014F6C3E1DD}"/>
                    </a:ext>
                  </a:extLst>
                </p:cNvPr>
                <p:cNvPicPr/>
                <p:nvPr/>
              </p:nvPicPr>
              <p:blipFill>
                <a:blip r:embed="rId234"/>
                <a:stretch>
                  <a:fillRect/>
                </a:stretch>
              </p:blipFill>
              <p:spPr>
                <a:xfrm>
                  <a:off x="3252426" y="2643021"/>
                  <a:ext cx="177120" cy="122760"/>
                </a:xfrm>
                <a:prstGeom prst="rect">
                  <a:avLst/>
                </a:prstGeom>
              </p:spPr>
            </p:pic>
          </mc:Fallback>
        </mc:AlternateContent>
        <mc:AlternateContent xmlns:mc="http://schemas.openxmlformats.org/markup-compatibility/2006" xmlns:p14="http://schemas.microsoft.com/office/powerpoint/2010/main">
          <mc:Choice Requires="p14">
            <p:contentPart p14:bwMode="auto" r:id="rId235">
              <p14:nvContentPartPr>
                <p14:cNvPr id="48" name="Ink 47">
                  <a:extLst>
                    <a:ext uri="{FF2B5EF4-FFF2-40B4-BE49-F238E27FC236}">
                      <a16:creationId xmlns:a16="http://schemas.microsoft.com/office/drawing/2014/main" id="{B5F3E99B-86E6-4E24-AD13-8A2AA3E6938D}"/>
                    </a:ext>
                  </a:extLst>
                </p14:cNvPr>
                <p14:cNvContentPartPr/>
                <p14:nvPr/>
              </p14:nvContentPartPr>
              <p14:xfrm>
                <a:off x="2695866" y="2837421"/>
                <a:ext cx="504360" cy="578160"/>
              </p14:xfrm>
            </p:contentPart>
          </mc:Choice>
          <mc:Fallback xmlns="">
            <p:pic>
              <p:nvPicPr>
                <p:cNvPr id="48" name="Ink 47">
                  <a:extLst>
                    <a:ext uri="{FF2B5EF4-FFF2-40B4-BE49-F238E27FC236}">
                      <a16:creationId xmlns:a16="http://schemas.microsoft.com/office/drawing/2014/main" id="{B5F3E99B-86E6-4E24-AD13-8A2AA3E6938D}"/>
                    </a:ext>
                  </a:extLst>
                </p:cNvPr>
                <p:cNvPicPr/>
                <p:nvPr/>
              </p:nvPicPr>
              <p:blipFill>
                <a:blip r:embed="rId236"/>
                <a:stretch>
                  <a:fillRect/>
                </a:stretch>
              </p:blipFill>
              <p:spPr>
                <a:xfrm>
                  <a:off x="2687226" y="2828421"/>
                  <a:ext cx="522000" cy="595800"/>
                </a:xfrm>
                <a:prstGeom prst="rect">
                  <a:avLst/>
                </a:prstGeom>
              </p:spPr>
            </p:pic>
          </mc:Fallback>
        </mc:AlternateContent>
        <mc:AlternateContent xmlns:mc="http://schemas.openxmlformats.org/markup-compatibility/2006" xmlns:p14="http://schemas.microsoft.com/office/powerpoint/2010/main">
          <mc:Choice Requires="p14">
            <p:contentPart p14:bwMode="auto" r:id="rId237">
              <p14:nvContentPartPr>
                <p14:cNvPr id="49" name="Ink 48">
                  <a:extLst>
                    <a:ext uri="{FF2B5EF4-FFF2-40B4-BE49-F238E27FC236}">
                      <a16:creationId xmlns:a16="http://schemas.microsoft.com/office/drawing/2014/main" id="{C6BA0E27-4B2C-4BFD-9334-CA886960BCC1}"/>
                    </a:ext>
                  </a:extLst>
                </p14:cNvPr>
                <p14:cNvContentPartPr/>
                <p14:nvPr/>
              </p14:nvContentPartPr>
              <p14:xfrm>
                <a:off x="2525586" y="3342141"/>
                <a:ext cx="277920" cy="207000"/>
              </p14:xfrm>
            </p:contentPart>
          </mc:Choice>
          <mc:Fallback xmlns="">
            <p:pic>
              <p:nvPicPr>
                <p:cNvPr id="49" name="Ink 48">
                  <a:extLst>
                    <a:ext uri="{FF2B5EF4-FFF2-40B4-BE49-F238E27FC236}">
                      <a16:creationId xmlns:a16="http://schemas.microsoft.com/office/drawing/2014/main" id="{C6BA0E27-4B2C-4BFD-9334-CA886960BCC1}"/>
                    </a:ext>
                  </a:extLst>
                </p:cNvPr>
                <p:cNvPicPr/>
                <p:nvPr/>
              </p:nvPicPr>
              <p:blipFill>
                <a:blip r:embed="rId238"/>
                <a:stretch>
                  <a:fillRect/>
                </a:stretch>
              </p:blipFill>
              <p:spPr>
                <a:xfrm>
                  <a:off x="2516946" y="3333141"/>
                  <a:ext cx="295560" cy="224640"/>
                </a:xfrm>
                <a:prstGeom prst="rect">
                  <a:avLst/>
                </a:prstGeom>
              </p:spPr>
            </p:pic>
          </mc:Fallback>
        </mc:AlternateContent>
        <mc:AlternateContent xmlns:mc="http://schemas.openxmlformats.org/markup-compatibility/2006" xmlns:p14="http://schemas.microsoft.com/office/powerpoint/2010/main">
          <mc:Choice Requires="p14">
            <p:contentPart p14:bwMode="auto" r:id="rId239">
              <p14:nvContentPartPr>
                <p14:cNvPr id="50" name="Ink 49">
                  <a:extLst>
                    <a:ext uri="{FF2B5EF4-FFF2-40B4-BE49-F238E27FC236}">
                      <a16:creationId xmlns:a16="http://schemas.microsoft.com/office/drawing/2014/main" id="{5E1C1A75-B955-4AD6-9D2F-72E61847AC97}"/>
                    </a:ext>
                  </a:extLst>
                </p14:cNvPr>
                <p14:cNvContentPartPr/>
                <p14:nvPr/>
              </p14:nvContentPartPr>
              <p14:xfrm>
                <a:off x="2600826" y="3357621"/>
                <a:ext cx="12960" cy="94320"/>
              </p14:xfrm>
            </p:contentPart>
          </mc:Choice>
          <mc:Fallback xmlns="">
            <p:pic>
              <p:nvPicPr>
                <p:cNvPr id="50" name="Ink 49">
                  <a:extLst>
                    <a:ext uri="{FF2B5EF4-FFF2-40B4-BE49-F238E27FC236}">
                      <a16:creationId xmlns:a16="http://schemas.microsoft.com/office/drawing/2014/main" id="{5E1C1A75-B955-4AD6-9D2F-72E61847AC97}"/>
                    </a:ext>
                  </a:extLst>
                </p:cNvPr>
                <p:cNvPicPr/>
                <p:nvPr/>
              </p:nvPicPr>
              <p:blipFill>
                <a:blip r:embed="rId240"/>
                <a:stretch>
                  <a:fillRect/>
                </a:stretch>
              </p:blipFill>
              <p:spPr>
                <a:xfrm>
                  <a:off x="2591826" y="3348621"/>
                  <a:ext cx="30600" cy="111960"/>
                </a:xfrm>
                <a:prstGeom prst="rect">
                  <a:avLst/>
                </a:prstGeom>
              </p:spPr>
            </p:pic>
          </mc:Fallback>
        </mc:AlternateContent>
        <mc:AlternateContent xmlns:mc="http://schemas.openxmlformats.org/markup-compatibility/2006" xmlns:p14="http://schemas.microsoft.com/office/powerpoint/2010/main">
          <mc:Choice Requires="p14">
            <p:contentPart p14:bwMode="auto" r:id="rId241">
              <p14:nvContentPartPr>
                <p14:cNvPr id="51" name="Ink 50">
                  <a:extLst>
                    <a:ext uri="{FF2B5EF4-FFF2-40B4-BE49-F238E27FC236}">
                      <a16:creationId xmlns:a16="http://schemas.microsoft.com/office/drawing/2014/main" id="{12A45783-047B-4A64-97CD-F80324A71238}"/>
                    </a:ext>
                  </a:extLst>
                </p14:cNvPr>
                <p14:cNvContentPartPr/>
                <p14:nvPr/>
              </p14:nvContentPartPr>
              <p14:xfrm>
                <a:off x="2616666" y="3357621"/>
                <a:ext cx="125280" cy="141840"/>
              </p14:xfrm>
            </p:contentPart>
          </mc:Choice>
          <mc:Fallback xmlns="">
            <p:pic>
              <p:nvPicPr>
                <p:cNvPr id="51" name="Ink 50">
                  <a:extLst>
                    <a:ext uri="{FF2B5EF4-FFF2-40B4-BE49-F238E27FC236}">
                      <a16:creationId xmlns:a16="http://schemas.microsoft.com/office/drawing/2014/main" id="{12A45783-047B-4A64-97CD-F80324A71238}"/>
                    </a:ext>
                  </a:extLst>
                </p:cNvPr>
                <p:cNvPicPr/>
                <p:nvPr/>
              </p:nvPicPr>
              <p:blipFill>
                <a:blip r:embed="rId242"/>
                <a:stretch>
                  <a:fillRect/>
                </a:stretch>
              </p:blipFill>
              <p:spPr>
                <a:xfrm>
                  <a:off x="2608026" y="3348621"/>
                  <a:ext cx="142920" cy="159480"/>
                </a:xfrm>
                <a:prstGeom prst="rect">
                  <a:avLst/>
                </a:prstGeom>
              </p:spPr>
            </p:pic>
          </mc:Fallback>
        </mc:AlternateContent>
        <mc:AlternateContent xmlns:mc="http://schemas.openxmlformats.org/markup-compatibility/2006" xmlns:p14="http://schemas.microsoft.com/office/powerpoint/2010/main">
          <mc:Choice Requires="p14">
            <p:contentPart p14:bwMode="auto" r:id="rId243">
              <p14:nvContentPartPr>
                <p14:cNvPr id="53" name="Ink 52">
                  <a:extLst>
                    <a:ext uri="{FF2B5EF4-FFF2-40B4-BE49-F238E27FC236}">
                      <a16:creationId xmlns:a16="http://schemas.microsoft.com/office/drawing/2014/main" id="{FD0FF372-AD91-4227-B1AB-C92D1A395533}"/>
                    </a:ext>
                  </a:extLst>
                </p14:cNvPr>
                <p14:cNvContentPartPr/>
                <p14:nvPr/>
              </p14:nvContentPartPr>
              <p14:xfrm>
                <a:off x="2383746" y="3575061"/>
                <a:ext cx="170280" cy="227880"/>
              </p14:xfrm>
            </p:contentPart>
          </mc:Choice>
          <mc:Fallback xmlns="">
            <p:pic>
              <p:nvPicPr>
                <p:cNvPr id="53" name="Ink 52">
                  <a:extLst>
                    <a:ext uri="{FF2B5EF4-FFF2-40B4-BE49-F238E27FC236}">
                      <a16:creationId xmlns:a16="http://schemas.microsoft.com/office/drawing/2014/main" id="{FD0FF372-AD91-4227-B1AB-C92D1A395533}"/>
                    </a:ext>
                  </a:extLst>
                </p:cNvPr>
                <p:cNvPicPr/>
                <p:nvPr/>
              </p:nvPicPr>
              <p:blipFill>
                <a:blip r:embed="rId244"/>
                <a:stretch>
                  <a:fillRect/>
                </a:stretch>
              </p:blipFill>
              <p:spPr>
                <a:xfrm>
                  <a:off x="2374746" y="3566061"/>
                  <a:ext cx="187920" cy="245520"/>
                </a:xfrm>
                <a:prstGeom prst="rect">
                  <a:avLst/>
                </a:prstGeom>
              </p:spPr>
            </p:pic>
          </mc:Fallback>
        </mc:AlternateContent>
        <mc:AlternateContent xmlns:mc="http://schemas.openxmlformats.org/markup-compatibility/2006" xmlns:p14="http://schemas.microsoft.com/office/powerpoint/2010/main">
          <mc:Choice Requires="p14">
            <p:contentPart p14:bwMode="auto" r:id="rId245">
              <p14:nvContentPartPr>
                <p14:cNvPr id="54" name="Ink 53">
                  <a:extLst>
                    <a:ext uri="{FF2B5EF4-FFF2-40B4-BE49-F238E27FC236}">
                      <a16:creationId xmlns:a16="http://schemas.microsoft.com/office/drawing/2014/main" id="{D0FC9202-BB6B-49C0-9FF1-CCE4F5333965}"/>
                    </a:ext>
                  </a:extLst>
                </p14:cNvPr>
                <p14:cNvContentPartPr/>
                <p14:nvPr/>
              </p14:nvContentPartPr>
              <p14:xfrm>
                <a:off x="2222466" y="3738501"/>
                <a:ext cx="410400" cy="202680"/>
              </p14:xfrm>
            </p:contentPart>
          </mc:Choice>
          <mc:Fallback xmlns="">
            <p:pic>
              <p:nvPicPr>
                <p:cNvPr id="54" name="Ink 53">
                  <a:extLst>
                    <a:ext uri="{FF2B5EF4-FFF2-40B4-BE49-F238E27FC236}">
                      <a16:creationId xmlns:a16="http://schemas.microsoft.com/office/drawing/2014/main" id="{D0FC9202-BB6B-49C0-9FF1-CCE4F5333965}"/>
                    </a:ext>
                  </a:extLst>
                </p:cNvPr>
                <p:cNvPicPr/>
                <p:nvPr/>
              </p:nvPicPr>
              <p:blipFill>
                <a:blip r:embed="rId246"/>
                <a:stretch>
                  <a:fillRect/>
                </a:stretch>
              </p:blipFill>
              <p:spPr>
                <a:xfrm>
                  <a:off x="2213466" y="3729501"/>
                  <a:ext cx="428040" cy="220320"/>
                </a:xfrm>
                <a:prstGeom prst="rect">
                  <a:avLst/>
                </a:prstGeom>
              </p:spPr>
            </p:pic>
          </mc:Fallback>
        </mc:AlternateContent>
        <mc:AlternateContent xmlns:mc="http://schemas.openxmlformats.org/markup-compatibility/2006" xmlns:p14="http://schemas.microsoft.com/office/powerpoint/2010/main">
          <mc:Choice Requires="p14">
            <p:contentPart p14:bwMode="auto" r:id="rId247">
              <p14:nvContentPartPr>
                <p14:cNvPr id="55" name="Ink 54">
                  <a:extLst>
                    <a:ext uri="{FF2B5EF4-FFF2-40B4-BE49-F238E27FC236}">
                      <a16:creationId xmlns:a16="http://schemas.microsoft.com/office/drawing/2014/main" id="{B6CAC898-C8F1-4715-B73C-B6792A93C533}"/>
                    </a:ext>
                  </a:extLst>
                </p14:cNvPr>
                <p14:cNvContentPartPr/>
                <p14:nvPr/>
              </p14:nvContentPartPr>
              <p14:xfrm>
                <a:off x="2084946" y="3751821"/>
                <a:ext cx="137520" cy="380160"/>
              </p14:xfrm>
            </p:contentPart>
          </mc:Choice>
          <mc:Fallback xmlns="">
            <p:pic>
              <p:nvPicPr>
                <p:cNvPr id="55" name="Ink 54">
                  <a:extLst>
                    <a:ext uri="{FF2B5EF4-FFF2-40B4-BE49-F238E27FC236}">
                      <a16:creationId xmlns:a16="http://schemas.microsoft.com/office/drawing/2014/main" id="{B6CAC898-C8F1-4715-B73C-B6792A93C533}"/>
                    </a:ext>
                  </a:extLst>
                </p:cNvPr>
                <p:cNvPicPr/>
                <p:nvPr/>
              </p:nvPicPr>
              <p:blipFill>
                <a:blip r:embed="rId248"/>
                <a:stretch>
                  <a:fillRect/>
                </a:stretch>
              </p:blipFill>
              <p:spPr>
                <a:xfrm>
                  <a:off x="2076306" y="3743181"/>
                  <a:ext cx="155160" cy="397800"/>
                </a:xfrm>
                <a:prstGeom prst="rect">
                  <a:avLst/>
                </a:prstGeom>
              </p:spPr>
            </p:pic>
          </mc:Fallback>
        </mc:AlternateContent>
        <mc:AlternateContent xmlns:mc="http://schemas.openxmlformats.org/markup-compatibility/2006" xmlns:p14="http://schemas.microsoft.com/office/powerpoint/2010/main">
          <mc:Choice Requires="p14">
            <p:contentPart p14:bwMode="auto" r:id="rId249">
              <p14:nvContentPartPr>
                <p14:cNvPr id="56" name="Ink 55">
                  <a:extLst>
                    <a:ext uri="{FF2B5EF4-FFF2-40B4-BE49-F238E27FC236}">
                      <a16:creationId xmlns:a16="http://schemas.microsoft.com/office/drawing/2014/main" id="{FFB017B4-D762-42F6-8AFC-77EBC901C9B1}"/>
                    </a:ext>
                  </a:extLst>
                </p14:cNvPr>
                <p14:cNvContentPartPr/>
                <p14:nvPr/>
              </p14:nvContentPartPr>
              <p14:xfrm>
                <a:off x="2253786" y="4082661"/>
                <a:ext cx="237240" cy="42840"/>
              </p14:xfrm>
            </p:contentPart>
          </mc:Choice>
          <mc:Fallback xmlns="">
            <p:pic>
              <p:nvPicPr>
                <p:cNvPr id="56" name="Ink 55">
                  <a:extLst>
                    <a:ext uri="{FF2B5EF4-FFF2-40B4-BE49-F238E27FC236}">
                      <a16:creationId xmlns:a16="http://schemas.microsoft.com/office/drawing/2014/main" id="{FFB017B4-D762-42F6-8AFC-77EBC901C9B1}"/>
                    </a:ext>
                  </a:extLst>
                </p:cNvPr>
                <p:cNvPicPr/>
                <p:nvPr/>
              </p:nvPicPr>
              <p:blipFill>
                <a:blip r:embed="rId250"/>
                <a:stretch>
                  <a:fillRect/>
                </a:stretch>
              </p:blipFill>
              <p:spPr>
                <a:xfrm>
                  <a:off x="2245146" y="4074021"/>
                  <a:ext cx="254880" cy="60480"/>
                </a:xfrm>
                <a:prstGeom prst="rect">
                  <a:avLst/>
                </a:prstGeom>
              </p:spPr>
            </p:pic>
          </mc:Fallback>
        </mc:AlternateContent>
        <mc:AlternateContent xmlns:mc="http://schemas.openxmlformats.org/markup-compatibility/2006" xmlns:p14="http://schemas.microsoft.com/office/powerpoint/2010/main">
          <mc:Choice Requires="p14">
            <p:contentPart p14:bwMode="auto" r:id="rId251">
              <p14:nvContentPartPr>
                <p14:cNvPr id="57" name="Ink 56">
                  <a:extLst>
                    <a:ext uri="{FF2B5EF4-FFF2-40B4-BE49-F238E27FC236}">
                      <a16:creationId xmlns:a16="http://schemas.microsoft.com/office/drawing/2014/main" id="{1EB5391C-0E46-41CE-AF84-FB8BBA61AC70}"/>
                    </a:ext>
                  </a:extLst>
                </p14:cNvPr>
                <p14:cNvContentPartPr/>
                <p14:nvPr/>
              </p14:nvContentPartPr>
              <p14:xfrm>
                <a:off x="2479506" y="3925341"/>
                <a:ext cx="137520" cy="166320"/>
              </p14:xfrm>
            </p:contentPart>
          </mc:Choice>
          <mc:Fallback xmlns="">
            <p:pic>
              <p:nvPicPr>
                <p:cNvPr id="57" name="Ink 56">
                  <a:extLst>
                    <a:ext uri="{FF2B5EF4-FFF2-40B4-BE49-F238E27FC236}">
                      <a16:creationId xmlns:a16="http://schemas.microsoft.com/office/drawing/2014/main" id="{1EB5391C-0E46-41CE-AF84-FB8BBA61AC70}"/>
                    </a:ext>
                  </a:extLst>
                </p:cNvPr>
                <p:cNvPicPr/>
                <p:nvPr/>
              </p:nvPicPr>
              <p:blipFill>
                <a:blip r:embed="rId252"/>
                <a:stretch>
                  <a:fillRect/>
                </a:stretch>
              </p:blipFill>
              <p:spPr>
                <a:xfrm>
                  <a:off x="2470866" y="3916701"/>
                  <a:ext cx="155160"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253">
              <p14:nvContentPartPr>
                <p14:cNvPr id="59" name="Ink 58">
                  <a:extLst>
                    <a:ext uri="{FF2B5EF4-FFF2-40B4-BE49-F238E27FC236}">
                      <a16:creationId xmlns:a16="http://schemas.microsoft.com/office/drawing/2014/main" id="{42D26AB7-907C-4643-A532-F0FAA699CBE5}"/>
                    </a:ext>
                  </a:extLst>
                </p14:cNvPr>
                <p14:cNvContentPartPr/>
                <p14:nvPr/>
              </p14:nvContentPartPr>
              <p14:xfrm>
                <a:off x="1385466" y="3946221"/>
                <a:ext cx="223200" cy="172800"/>
              </p14:xfrm>
            </p:contentPart>
          </mc:Choice>
          <mc:Fallback xmlns="">
            <p:pic>
              <p:nvPicPr>
                <p:cNvPr id="59" name="Ink 58">
                  <a:extLst>
                    <a:ext uri="{FF2B5EF4-FFF2-40B4-BE49-F238E27FC236}">
                      <a16:creationId xmlns:a16="http://schemas.microsoft.com/office/drawing/2014/main" id="{42D26AB7-907C-4643-A532-F0FAA699CBE5}"/>
                    </a:ext>
                  </a:extLst>
                </p:cNvPr>
                <p:cNvPicPr/>
                <p:nvPr/>
              </p:nvPicPr>
              <p:blipFill>
                <a:blip r:embed="rId254"/>
                <a:stretch>
                  <a:fillRect/>
                </a:stretch>
              </p:blipFill>
              <p:spPr>
                <a:xfrm>
                  <a:off x="1376826" y="3937581"/>
                  <a:ext cx="240840" cy="190440"/>
                </a:xfrm>
                <a:prstGeom prst="rect">
                  <a:avLst/>
                </a:prstGeom>
              </p:spPr>
            </p:pic>
          </mc:Fallback>
        </mc:AlternateContent>
        <mc:AlternateContent xmlns:mc="http://schemas.openxmlformats.org/markup-compatibility/2006" xmlns:p14="http://schemas.microsoft.com/office/powerpoint/2010/main">
          <mc:Choice Requires="p14">
            <p:contentPart p14:bwMode="auto" r:id="rId255">
              <p14:nvContentPartPr>
                <p14:cNvPr id="60" name="Ink 59">
                  <a:extLst>
                    <a:ext uri="{FF2B5EF4-FFF2-40B4-BE49-F238E27FC236}">
                      <a16:creationId xmlns:a16="http://schemas.microsoft.com/office/drawing/2014/main" id="{2F153D1A-8DFF-4DF7-B548-1EA40A36A529}"/>
                    </a:ext>
                  </a:extLst>
                </p14:cNvPr>
                <p14:cNvContentPartPr/>
                <p14:nvPr/>
              </p14:nvContentPartPr>
              <p14:xfrm>
                <a:off x="1686426" y="4019661"/>
                <a:ext cx="215280" cy="127080"/>
              </p14:xfrm>
            </p:contentPart>
          </mc:Choice>
          <mc:Fallback xmlns="">
            <p:pic>
              <p:nvPicPr>
                <p:cNvPr id="60" name="Ink 59">
                  <a:extLst>
                    <a:ext uri="{FF2B5EF4-FFF2-40B4-BE49-F238E27FC236}">
                      <a16:creationId xmlns:a16="http://schemas.microsoft.com/office/drawing/2014/main" id="{2F153D1A-8DFF-4DF7-B548-1EA40A36A529}"/>
                    </a:ext>
                  </a:extLst>
                </p:cNvPr>
                <p:cNvPicPr/>
                <p:nvPr/>
              </p:nvPicPr>
              <p:blipFill>
                <a:blip r:embed="rId256"/>
                <a:stretch>
                  <a:fillRect/>
                </a:stretch>
              </p:blipFill>
              <p:spPr>
                <a:xfrm>
                  <a:off x="1677786" y="4010661"/>
                  <a:ext cx="232920" cy="144720"/>
                </a:xfrm>
                <a:prstGeom prst="rect">
                  <a:avLst/>
                </a:prstGeom>
              </p:spPr>
            </p:pic>
          </mc:Fallback>
        </mc:AlternateContent>
        <mc:AlternateContent xmlns:mc="http://schemas.openxmlformats.org/markup-compatibility/2006" xmlns:p14="http://schemas.microsoft.com/office/powerpoint/2010/main">
          <mc:Choice Requires="p14">
            <p:contentPart p14:bwMode="auto" r:id="rId257">
              <p14:nvContentPartPr>
                <p14:cNvPr id="62" name="Ink 61">
                  <a:extLst>
                    <a:ext uri="{FF2B5EF4-FFF2-40B4-BE49-F238E27FC236}">
                      <a16:creationId xmlns:a16="http://schemas.microsoft.com/office/drawing/2014/main" id="{FBBCD445-29F9-4B8C-A89F-2ADAB22F36EA}"/>
                    </a:ext>
                  </a:extLst>
                </p14:cNvPr>
                <p14:cNvContentPartPr/>
                <p14:nvPr/>
              </p14:nvContentPartPr>
              <p14:xfrm>
                <a:off x="3515226" y="2837421"/>
                <a:ext cx="570600" cy="217440"/>
              </p14:xfrm>
            </p:contentPart>
          </mc:Choice>
          <mc:Fallback xmlns="">
            <p:pic>
              <p:nvPicPr>
                <p:cNvPr id="62" name="Ink 61">
                  <a:extLst>
                    <a:ext uri="{FF2B5EF4-FFF2-40B4-BE49-F238E27FC236}">
                      <a16:creationId xmlns:a16="http://schemas.microsoft.com/office/drawing/2014/main" id="{FBBCD445-29F9-4B8C-A89F-2ADAB22F36EA}"/>
                    </a:ext>
                  </a:extLst>
                </p:cNvPr>
                <p:cNvPicPr/>
                <p:nvPr/>
              </p:nvPicPr>
              <p:blipFill>
                <a:blip r:embed="rId258"/>
                <a:stretch>
                  <a:fillRect/>
                </a:stretch>
              </p:blipFill>
              <p:spPr>
                <a:xfrm>
                  <a:off x="3506586" y="2828421"/>
                  <a:ext cx="588240" cy="235080"/>
                </a:xfrm>
                <a:prstGeom prst="rect">
                  <a:avLst/>
                </a:prstGeom>
              </p:spPr>
            </p:pic>
          </mc:Fallback>
        </mc:AlternateContent>
        <mc:AlternateContent xmlns:mc="http://schemas.openxmlformats.org/markup-compatibility/2006" xmlns:p14="http://schemas.microsoft.com/office/powerpoint/2010/main">
          <mc:Choice Requires="p14">
            <p:contentPart p14:bwMode="auto" r:id="rId259">
              <p14:nvContentPartPr>
                <p14:cNvPr id="63" name="Ink 62">
                  <a:extLst>
                    <a:ext uri="{FF2B5EF4-FFF2-40B4-BE49-F238E27FC236}">
                      <a16:creationId xmlns:a16="http://schemas.microsoft.com/office/drawing/2014/main" id="{4CDCCD9F-54EA-4AFE-A59B-406500C3F6D4}"/>
                    </a:ext>
                  </a:extLst>
                </p14:cNvPr>
                <p14:cNvContentPartPr/>
                <p14:nvPr/>
              </p14:nvContentPartPr>
              <p14:xfrm>
                <a:off x="4064586" y="3009501"/>
                <a:ext cx="414360" cy="335880"/>
              </p14:xfrm>
            </p:contentPart>
          </mc:Choice>
          <mc:Fallback xmlns="">
            <p:pic>
              <p:nvPicPr>
                <p:cNvPr id="63" name="Ink 62">
                  <a:extLst>
                    <a:ext uri="{FF2B5EF4-FFF2-40B4-BE49-F238E27FC236}">
                      <a16:creationId xmlns:a16="http://schemas.microsoft.com/office/drawing/2014/main" id="{4CDCCD9F-54EA-4AFE-A59B-406500C3F6D4}"/>
                    </a:ext>
                  </a:extLst>
                </p:cNvPr>
                <p:cNvPicPr/>
                <p:nvPr/>
              </p:nvPicPr>
              <p:blipFill>
                <a:blip r:embed="rId260"/>
                <a:stretch>
                  <a:fillRect/>
                </a:stretch>
              </p:blipFill>
              <p:spPr>
                <a:xfrm>
                  <a:off x="4055586" y="3000501"/>
                  <a:ext cx="432000" cy="353520"/>
                </a:xfrm>
                <a:prstGeom prst="rect">
                  <a:avLst/>
                </a:prstGeom>
              </p:spPr>
            </p:pic>
          </mc:Fallback>
        </mc:AlternateContent>
        <mc:AlternateContent xmlns:mc="http://schemas.openxmlformats.org/markup-compatibility/2006" xmlns:p14="http://schemas.microsoft.com/office/powerpoint/2010/main">
          <mc:Choice Requires="p14">
            <p:contentPart p14:bwMode="auto" r:id="rId261">
              <p14:nvContentPartPr>
                <p14:cNvPr id="64" name="Ink 63">
                  <a:extLst>
                    <a:ext uri="{FF2B5EF4-FFF2-40B4-BE49-F238E27FC236}">
                      <a16:creationId xmlns:a16="http://schemas.microsoft.com/office/drawing/2014/main" id="{F729D7BC-5C3D-4B27-9FB3-23C1FBE6B55D}"/>
                    </a:ext>
                  </a:extLst>
                </p14:cNvPr>
                <p14:cNvContentPartPr/>
                <p14:nvPr/>
              </p14:nvContentPartPr>
              <p14:xfrm>
                <a:off x="4177266" y="3152421"/>
                <a:ext cx="113760" cy="163080"/>
              </p14:xfrm>
            </p:contentPart>
          </mc:Choice>
          <mc:Fallback xmlns="">
            <p:pic>
              <p:nvPicPr>
                <p:cNvPr id="64" name="Ink 63">
                  <a:extLst>
                    <a:ext uri="{FF2B5EF4-FFF2-40B4-BE49-F238E27FC236}">
                      <a16:creationId xmlns:a16="http://schemas.microsoft.com/office/drawing/2014/main" id="{F729D7BC-5C3D-4B27-9FB3-23C1FBE6B55D}"/>
                    </a:ext>
                  </a:extLst>
                </p:cNvPr>
                <p:cNvPicPr/>
                <p:nvPr/>
              </p:nvPicPr>
              <p:blipFill>
                <a:blip r:embed="rId262"/>
                <a:stretch>
                  <a:fillRect/>
                </a:stretch>
              </p:blipFill>
              <p:spPr>
                <a:xfrm>
                  <a:off x="4168626" y="3143781"/>
                  <a:ext cx="131400" cy="180720"/>
                </a:xfrm>
                <a:prstGeom prst="rect">
                  <a:avLst/>
                </a:prstGeom>
              </p:spPr>
            </p:pic>
          </mc:Fallback>
        </mc:AlternateContent>
        <mc:AlternateContent xmlns:mc="http://schemas.openxmlformats.org/markup-compatibility/2006" xmlns:p14="http://schemas.microsoft.com/office/powerpoint/2010/main">
          <mc:Choice Requires="p14">
            <p:contentPart p14:bwMode="auto" r:id="rId263">
              <p14:nvContentPartPr>
                <p14:cNvPr id="65" name="Ink 64">
                  <a:extLst>
                    <a:ext uri="{FF2B5EF4-FFF2-40B4-BE49-F238E27FC236}">
                      <a16:creationId xmlns:a16="http://schemas.microsoft.com/office/drawing/2014/main" id="{C17E4A81-42AE-4429-9917-1014DEA8061D}"/>
                    </a:ext>
                  </a:extLst>
                </p14:cNvPr>
                <p14:cNvContentPartPr/>
                <p14:nvPr/>
              </p14:nvContentPartPr>
              <p14:xfrm>
                <a:off x="4225146" y="3206061"/>
                <a:ext cx="81000" cy="9720"/>
              </p14:xfrm>
            </p:contentPart>
          </mc:Choice>
          <mc:Fallback xmlns="">
            <p:pic>
              <p:nvPicPr>
                <p:cNvPr id="65" name="Ink 64">
                  <a:extLst>
                    <a:ext uri="{FF2B5EF4-FFF2-40B4-BE49-F238E27FC236}">
                      <a16:creationId xmlns:a16="http://schemas.microsoft.com/office/drawing/2014/main" id="{C17E4A81-42AE-4429-9917-1014DEA8061D}"/>
                    </a:ext>
                  </a:extLst>
                </p:cNvPr>
                <p:cNvPicPr/>
                <p:nvPr/>
              </p:nvPicPr>
              <p:blipFill>
                <a:blip r:embed="rId264"/>
                <a:stretch>
                  <a:fillRect/>
                </a:stretch>
              </p:blipFill>
              <p:spPr>
                <a:xfrm>
                  <a:off x="4216146" y="3197421"/>
                  <a:ext cx="98640" cy="27360"/>
                </a:xfrm>
                <a:prstGeom prst="rect">
                  <a:avLst/>
                </a:prstGeom>
              </p:spPr>
            </p:pic>
          </mc:Fallback>
        </mc:AlternateContent>
        <mc:AlternateContent xmlns:mc="http://schemas.openxmlformats.org/markup-compatibility/2006" xmlns:p14="http://schemas.microsoft.com/office/powerpoint/2010/main">
          <mc:Choice Requires="p14">
            <p:contentPart p14:bwMode="auto" r:id="rId265">
              <p14:nvContentPartPr>
                <p14:cNvPr id="66" name="Ink 65">
                  <a:extLst>
                    <a:ext uri="{FF2B5EF4-FFF2-40B4-BE49-F238E27FC236}">
                      <a16:creationId xmlns:a16="http://schemas.microsoft.com/office/drawing/2014/main" id="{2795FD69-D06E-4F0F-8E20-562C3C920825}"/>
                    </a:ext>
                  </a:extLst>
                </p14:cNvPr>
                <p14:cNvContentPartPr/>
                <p14:nvPr/>
              </p14:nvContentPartPr>
              <p14:xfrm>
                <a:off x="4193466" y="3121101"/>
                <a:ext cx="144720" cy="360"/>
              </p14:xfrm>
            </p:contentPart>
          </mc:Choice>
          <mc:Fallback xmlns="">
            <p:pic>
              <p:nvPicPr>
                <p:cNvPr id="66" name="Ink 65">
                  <a:extLst>
                    <a:ext uri="{FF2B5EF4-FFF2-40B4-BE49-F238E27FC236}">
                      <a16:creationId xmlns:a16="http://schemas.microsoft.com/office/drawing/2014/main" id="{2795FD69-D06E-4F0F-8E20-562C3C920825}"/>
                    </a:ext>
                  </a:extLst>
                </p:cNvPr>
                <p:cNvPicPr/>
                <p:nvPr/>
              </p:nvPicPr>
              <p:blipFill>
                <a:blip r:embed="rId266"/>
                <a:stretch>
                  <a:fillRect/>
                </a:stretch>
              </p:blipFill>
              <p:spPr>
                <a:xfrm>
                  <a:off x="4184466" y="3112101"/>
                  <a:ext cx="16236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67">
              <p14:nvContentPartPr>
                <p14:cNvPr id="67" name="Ink 66">
                  <a:extLst>
                    <a:ext uri="{FF2B5EF4-FFF2-40B4-BE49-F238E27FC236}">
                      <a16:creationId xmlns:a16="http://schemas.microsoft.com/office/drawing/2014/main" id="{4B90CD50-BAB2-431D-947F-AA973223EC1D}"/>
                    </a:ext>
                  </a:extLst>
                </p14:cNvPr>
                <p14:cNvContentPartPr/>
                <p14:nvPr/>
              </p14:nvContentPartPr>
              <p14:xfrm>
                <a:off x="3905826" y="3325941"/>
                <a:ext cx="240480" cy="241920"/>
              </p14:xfrm>
            </p:contentPart>
          </mc:Choice>
          <mc:Fallback xmlns="">
            <p:pic>
              <p:nvPicPr>
                <p:cNvPr id="67" name="Ink 66">
                  <a:extLst>
                    <a:ext uri="{FF2B5EF4-FFF2-40B4-BE49-F238E27FC236}">
                      <a16:creationId xmlns:a16="http://schemas.microsoft.com/office/drawing/2014/main" id="{4B90CD50-BAB2-431D-947F-AA973223EC1D}"/>
                    </a:ext>
                  </a:extLst>
                </p:cNvPr>
                <p:cNvPicPr/>
                <p:nvPr/>
              </p:nvPicPr>
              <p:blipFill>
                <a:blip r:embed="rId268"/>
                <a:stretch>
                  <a:fillRect/>
                </a:stretch>
              </p:blipFill>
              <p:spPr>
                <a:xfrm>
                  <a:off x="3896826" y="3316941"/>
                  <a:ext cx="258120" cy="259560"/>
                </a:xfrm>
                <a:prstGeom prst="rect">
                  <a:avLst/>
                </a:prstGeom>
              </p:spPr>
            </p:pic>
          </mc:Fallback>
        </mc:AlternateContent>
        <mc:AlternateContent xmlns:mc="http://schemas.openxmlformats.org/markup-compatibility/2006" xmlns:p14="http://schemas.microsoft.com/office/powerpoint/2010/main">
          <mc:Choice Requires="p14">
            <p:contentPart p14:bwMode="auto" r:id="rId269">
              <p14:nvContentPartPr>
                <p14:cNvPr id="68" name="Ink 67">
                  <a:extLst>
                    <a:ext uri="{FF2B5EF4-FFF2-40B4-BE49-F238E27FC236}">
                      <a16:creationId xmlns:a16="http://schemas.microsoft.com/office/drawing/2014/main" id="{CAEFBC2F-33B2-4D49-8EB5-C4D0D9A907D3}"/>
                    </a:ext>
                  </a:extLst>
                </p14:cNvPr>
                <p14:cNvContentPartPr/>
                <p14:nvPr/>
              </p14:nvContentPartPr>
              <p14:xfrm>
                <a:off x="3781986" y="3609621"/>
                <a:ext cx="329040" cy="160200"/>
              </p14:xfrm>
            </p:contentPart>
          </mc:Choice>
          <mc:Fallback xmlns="">
            <p:pic>
              <p:nvPicPr>
                <p:cNvPr id="68" name="Ink 67">
                  <a:extLst>
                    <a:ext uri="{FF2B5EF4-FFF2-40B4-BE49-F238E27FC236}">
                      <a16:creationId xmlns:a16="http://schemas.microsoft.com/office/drawing/2014/main" id="{CAEFBC2F-33B2-4D49-8EB5-C4D0D9A907D3}"/>
                    </a:ext>
                  </a:extLst>
                </p:cNvPr>
                <p:cNvPicPr/>
                <p:nvPr/>
              </p:nvPicPr>
              <p:blipFill>
                <a:blip r:embed="rId270"/>
                <a:stretch>
                  <a:fillRect/>
                </a:stretch>
              </p:blipFill>
              <p:spPr>
                <a:xfrm>
                  <a:off x="3773346" y="3600621"/>
                  <a:ext cx="346680" cy="177840"/>
                </a:xfrm>
                <a:prstGeom prst="rect">
                  <a:avLst/>
                </a:prstGeom>
              </p:spPr>
            </p:pic>
          </mc:Fallback>
        </mc:AlternateContent>
        <mc:AlternateContent xmlns:mc="http://schemas.openxmlformats.org/markup-compatibility/2006" xmlns:p14="http://schemas.microsoft.com/office/powerpoint/2010/main">
          <mc:Choice Requires="p14">
            <p:contentPart p14:bwMode="auto" r:id="rId271">
              <p14:nvContentPartPr>
                <p14:cNvPr id="69" name="Ink 68">
                  <a:extLst>
                    <a:ext uri="{FF2B5EF4-FFF2-40B4-BE49-F238E27FC236}">
                      <a16:creationId xmlns:a16="http://schemas.microsoft.com/office/drawing/2014/main" id="{74A36D0B-BDF5-4A37-837A-6024B5CC504F}"/>
                    </a:ext>
                  </a:extLst>
                </p14:cNvPr>
                <p14:cNvContentPartPr/>
                <p14:nvPr/>
              </p14:nvContentPartPr>
              <p14:xfrm>
                <a:off x="3684786" y="3609621"/>
                <a:ext cx="344160" cy="311040"/>
              </p14:xfrm>
            </p:contentPart>
          </mc:Choice>
          <mc:Fallback xmlns="">
            <p:pic>
              <p:nvPicPr>
                <p:cNvPr id="69" name="Ink 68">
                  <a:extLst>
                    <a:ext uri="{FF2B5EF4-FFF2-40B4-BE49-F238E27FC236}">
                      <a16:creationId xmlns:a16="http://schemas.microsoft.com/office/drawing/2014/main" id="{74A36D0B-BDF5-4A37-837A-6024B5CC504F}"/>
                    </a:ext>
                  </a:extLst>
                </p:cNvPr>
                <p:cNvPicPr/>
                <p:nvPr/>
              </p:nvPicPr>
              <p:blipFill>
                <a:blip r:embed="rId272"/>
                <a:stretch>
                  <a:fillRect/>
                </a:stretch>
              </p:blipFill>
              <p:spPr>
                <a:xfrm>
                  <a:off x="3676146" y="3600621"/>
                  <a:ext cx="361800" cy="328680"/>
                </a:xfrm>
                <a:prstGeom prst="rect">
                  <a:avLst/>
                </a:prstGeom>
              </p:spPr>
            </p:pic>
          </mc:Fallback>
        </mc:AlternateContent>
        <mc:AlternateContent xmlns:mc="http://schemas.openxmlformats.org/markup-compatibility/2006" xmlns:p14="http://schemas.microsoft.com/office/powerpoint/2010/main">
          <mc:Choice Requires="p14">
            <p:contentPart p14:bwMode="auto" r:id="rId273">
              <p14:nvContentPartPr>
                <p14:cNvPr id="70" name="Ink 69">
                  <a:extLst>
                    <a:ext uri="{FF2B5EF4-FFF2-40B4-BE49-F238E27FC236}">
                      <a16:creationId xmlns:a16="http://schemas.microsoft.com/office/drawing/2014/main" id="{CDD22E0B-6103-41C0-807B-3E11501FC7A0}"/>
                    </a:ext>
                  </a:extLst>
                </p14:cNvPr>
                <p14:cNvContentPartPr/>
                <p14:nvPr/>
              </p14:nvContentPartPr>
              <p14:xfrm>
                <a:off x="4027506" y="3751821"/>
                <a:ext cx="71640" cy="93960"/>
              </p14:xfrm>
            </p:contentPart>
          </mc:Choice>
          <mc:Fallback xmlns="">
            <p:pic>
              <p:nvPicPr>
                <p:cNvPr id="70" name="Ink 69">
                  <a:extLst>
                    <a:ext uri="{FF2B5EF4-FFF2-40B4-BE49-F238E27FC236}">
                      <a16:creationId xmlns:a16="http://schemas.microsoft.com/office/drawing/2014/main" id="{CDD22E0B-6103-41C0-807B-3E11501FC7A0}"/>
                    </a:ext>
                  </a:extLst>
                </p:cNvPr>
                <p:cNvPicPr/>
                <p:nvPr/>
              </p:nvPicPr>
              <p:blipFill>
                <a:blip r:embed="rId274"/>
                <a:stretch>
                  <a:fillRect/>
                </a:stretch>
              </p:blipFill>
              <p:spPr>
                <a:xfrm>
                  <a:off x="4018506" y="3743181"/>
                  <a:ext cx="89280" cy="111600"/>
                </a:xfrm>
                <a:prstGeom prst="rect">
                  <a:avLst/>
                </a:prstGeom>
              </p:spPr>
            </p:pic>
          </mc:Fallback>
        </mc:AlternateContent>
        <mc:AlternateContent xmlns:mc="http://schemas.openxmlformats.org/markup-compatibility/2006" xmlns:p14="http://schemas.microsoft.com/office/powerpoint/2010/main">
          <mc:Choice Requires="p14">
            <p:contentPart p14:bwMode="auto" r:id="rId275">
              <p14:nvContentPartPr>
                <p14:cNvPr id="71" name="Ink 70">
                  <a:extLst>
                    <a:ext uri="{FF2B5EF4-FFF2-40B4-BE49-F238E27FC236}">
                      <a16:creationId xmlns:a16="http://schemas.microsoft.com/office/drawing/2014/main" id="{897F9059-65C9-4391-8D66-4686736B7DAD}"/>
                    </a:ext>
                  </a:extLst>
                </p14:cNvPr>
                <p14:cNvContentPartPr/>
                <p14:nvPr/>
              </p14:nvContentPartPr>
              <p14:xfrm>
                <a:off x="4460946" y="3247101"/>
                <a:ext cx="297720" cy="240120"/>
              </p14:xfrm>
            </p:contentPart>
          </mc:Choice>
          <mc:Fallback xmlns="">
            <p:pic>
              <p:nvPicPr>
                <p:cNvPr id="71" name="Ink 70">
                  <a:extLst>
                    <a:ext uri="{FF2B5EF4-FFF2-40B4-BE49-F238E27FC236}">
                      <a16:creationId xmlns:a16="http://schemas.microsoft.com/office/drawing/2014/main" id="{897F9059-65C9-4391-8D66-4686736B7DAD}"/>
                    </a:ext>
                  </a:extLst>
                </p:cNvPr>
                <p:cNvPicPr/>
                <p:nvPr/>
              </p:nvPicPr>
              <p:blipFill>
                <a:blip r:embed="rId276"/>
                <a:stretch>
                  <a:fillRect/>
                </a:stretch>
              </p:blipFill>
              <p:spPr>
                <a:xfrm>
                  <a:off x="4451946" y="3238461"/>
                  <a:ext cx="315360" cy="257760"/>
                </a:xfrm>
                <a:prstGeom prst="rect">
                  <a:avLst/>
                </a:prstGeom>
              </p:spPr>
            </p:pic>
          </mc:Fallback>
        </mc:AlternateContent>
        <mc:AlternateContent xmlns:mc="http://schemas.openxmlformats.org/markup-compatibility/2006" xmlns:p14="http://schemas.microsoft.com/office/powerpoint/2010/main">
          <mc:Choice Requires="p14">
            <p:contentPart p14:bwMode="auto" r:id="rId277">
              <p14:nvContentPartPr>
                <p14:cNvPr id="72" name="Ink 71">
                  <a:extLst>
                    <a:ext uri="{FF2B5EF4-FFF2-40B4-BE49-F238E27FC236}">
                      <a16:creationId xmlns:a16="http://schemas.microsoft.com/office/drawing/2014/main" id="{3D5A64B5-160D-462F-B2B4-AE47C8089E90}"/>
                    </a:ext>
                  </a:extLst>
                </p14:cNvPr>
                <p14:cNvContentPartPr/>
                <p14:nvPr/>
              </p14:nvContentPartPr>
              <p14:xfrm>
                <a:off x="4647786" y="3498741"/>
                <a:ext cx="286560" cy="16920"/>
              </p14:xfrm>
            </p:contentPart>
          </mc:Choice>
          <mc:Fallback xmlns="">
            <p:pic>
              <p:nvPicPr>
                <p:cNvPr id="72" name="Ink 71">
                  <a:extLst>
                    <a:ext uri="{FF2B5EF4-FFF2-40B4-BE49-F238E27FC236}">
                      <a16:creationId xmlns:a16="http://schemas.microsoft.com/office/drawing/2014/main" id="{3D5A64B5-160D-462F-B2B4-AE47C8089E90}"/>
                    </a:ext>
                  </a:extLst>
                </p:cNvPr>
                <p:cNvPicPr/>
                <p:nvPr/>
              </p:nvPicPr>
              <p:blipFill>
                <a:blip r:embed="rId278"/>
                <a:stretch>
                  <a:fillRect/>
                </a:stretch>
              </p:blipFill>
              <p:spPr>
                <a:xfrm>
                  <a:off x="4638786" y="3490101"/>
                  <a:ext cx="304200" cy="34560"/>
                </a:xfrm>
                <a:prstGeom prst="rect">
                  <a:avLst/>
                </a:prstGeom>
              </p:spPr>
            </p:pic>
          </mc:Fallback>
        </mc:AlternateContent>
        <mc:AlternateContent xmlns:mc="http://schemas.openxmlformats.org/markup-compatibility/2006" xmlns:p14="http://schemas.microsoft.com/office/powerpoint/2010/main">
          <mc:Choice Requires="p14">
            <p:contentPart p14:bwMode="auto" r:id="rId279">
              <p14:nvContentPartPr>
                <p14:cNvPr id="73" name="Ink 72">
                  <a:extLst>
                    <a:ext uri="{FF2B5EF4-FFF2-40B4-BE49-F238E27FC236}">
                      <a16:creationId xmlns:a16="http://schemas.microsoft.com/office/drawing/2014/main" id="{179DA54E-4D28-4E57-BD7A-3B866C420473}"/>
                    </a:ext>
                  </a:extLst>
                </p14:cNvPr>
                <p14:cNvContentPartPr/>
                <p14:nvPr/>
              </p14:nvContentPartPr>
              <p14:xfrm>
                <a:off x="4534746" y="3515301"/>
                <a:ext cx="147600" cy="122760"/>
              </p14:xfrm>
            </p:contentPart>
          </mc:Choice>
          <mc:Fallback xmlns="">
            <p:pic>
              <p:nvPicPr>
                <p:cNvPr id="73" name="Ink 72">
                  <a:extLst>
                    <a:ext uri="{FF2B5EF4-FFF2-40B4-BE49-F238E27FC236}">
                      <a16:creationId xmlns:a16="http://schemas.microsoft.com/office/drawing/2014/main" id="{179DA54E-4D28-4E57-BD7A-3B866C420473}"/>
                    </a:ext>
                  </a:extLst>
                </p:cNvPr>
                <p:cNvPicPr/>
                <p:nvPr/>
              </p:nvPicPr>
              <p:blipFill>
                <a:blip r:embed="rId280"/>
                <a:stretch>
                  <a:fillRect/>
                </a:stretch>
              </p:blipFill>
              <p:spPr>
                <a:xfrm>
                  <a:off x="4526106" y="3506661"/>
                  <a:ext cx="165240" cy="140400"/>
                </a:xfrm>
                <a:prstGeom prst="rect">
                  <a:avLst/>
                </a:prstGeom>
              </p:spPr>
            </p:pic>
          </mc:Fallback>
        </mc:AlternateContent>
        <mc:AlternateContent xmlns:mc="http://schemas.openxmlformats.org/markup-compatibility/2006" xmlns:p14="http://schemas.microsoft.com/office/powerpoint/2010/main">
          <mc:Choice Requires="p14">
            <p:contentPart p14:bwMode="auto" r:id="rId281">
              <p14:nvContentPartPr>
                <p14:cNvPr id="74" name="Ink 73">
                  <a:extLst>
                    <a:ext uri="{FF2B5EF4-FFF2-40B4-BE49-F238E27FC236}">
                      <a16:creationId xmlns:a16="http://schemas.microsoft.com/office/drawing/2014/main" id="{1F84E8D2-4B20-493D-927A-B5FCCA980B56}"/>
                    </a:ext>
                  </a:extLst>
                </p14:cNvPr>
                <p14:cNvContentPartPr/>
                <p14:nvPr/>
              </p14:nvContentPartPr>
              <p14:xfrm>
                <a:off x="4918506" y="3483981"/>
                <a:ext cx="93240" cy="163800"/>
              </p14:xfrm>
            </p:contentPart>
          </mc:Choice>
          <mc:Fallback xmlns="">
            <p:pic>
              <p:nvPicPr>
                <p:cNvPr id="74" name="Ink 73">
                  <a:extLst>
                    <a:ext uri="{FF2B5EF4-FFF2-40B4-BE49-F238E27FC236}">
                      <a16:creationId xmlns:a16="http://schemas.microsoft.com/office/drawing/2014/main" id="{1F84E8D2-4B20-493D-927A-B5FCCA980B56}"/>
                    </a:ext>
                  </a:extLst>
                </p:cNvPr>
                <p:cNvPicPr/>
                <p:nvPr/>
              </p:nvPicPr>
              <p:blipFill>
                <a:blip r:embed="rId282"/>
                <a:stretch>
                  <a:fillRect/>
                </a:stretch>
              </p:blipFill>
              <p:spPr>
                <a:xfrm>
                  <a:off x="4909866" y="3474981"/>
                  <a:ext cx="110880" cy="181440"/>
                </a:xfrm>
                <a:prstGeom prst="rect">
                  <a:avLst/>
                </a:prstGeom>
              </p:spPr>
            </p:pic>
          </mc:Fallback>
        </mc:AlternateContent>
        <mc:AlternateContent xmlns:mc="http://schemas.openxmlformats.org/markup-compatibility/2006" xmlns:p14="http://schemas.microsoft.com/office/powerpoint/2010/main">
          <mc:Choice Requires="p14">
            <p:contentPart p14:bwMode="auto" r:id="rId283">
              <p14:nvContentPartPr>
                <p14:cNvPr id="75" name="Ink 74">
                  <a:extLst>
                    <a:ext uri="{FF2B5EF4-FFF2-40B4-BE49-F238E27FC236}">
                      <a16:creationId xmlns:a16="http://schemas.microsoft.com/office/drawing/2014/main" id="{BDEB0C7B-4378-49B3-A942-FE9EF5DB14B8}"/>
                    </a:ext>
                  </a:extLst>
                </p14:cNvPr>
                <p14:cNvContentPartPr/>
                <p14:nvPr/>
              </p14:nvContentPartPr>
              <p14:xfrm>
                <a:off x="4609266" y="3625821"/>
                <a:ext cx="150480" cy="180000"/>
              </p14:xfrm>
            </p:contentPart>
          </mc:Choice>
          <mc:Fallback xmlns="">
            <p:pic>
              <p:nvPicPr>
                <p:cNvPr id="75" name="Ink 74">
                  <a:extLst>
                    <a:ext uri="{FF2B5EF4-FFF2-40B4-BE49-F238E27FC236}">
                      <a16:creationId xmlns:a16="http://schemas.microsoft.com/office/drawing/2014/main" id="{BDEB0C7B-4378-49B3-A942-FE9EF5DB14B8}"/>
                    </a:ext>
                  </a:extLst>
                </p:cNvPr>
                <p:cNvPicPr/>
                <p:nvPr/>
              </p:nvPicPr>
              <p:blipFill>
                <a:blip r:embed="rId284"/>
                <a:stretch>
                  <a:fillRect/>
                </a:stretch>
              </p:blipFill>
              <p:spPr>
                <a:xfrm>
                  <a:off x="4600626" y="3616821"/>
                  <a:ext cx="168120" cy="197640"/>
                </a:xfrm>
                <a:prstGeom prst="rect">
                  <a:avLst/>
                </a:prstGeom>
              </p:spPr>
            </p:pic>
          </mc:Fallback>
        </mc:AlternateContent>
        <mc:AlternateContent xmlns:mc="http://schemas.openxmlformats.org/markup-compatibility/2006" xmlns:p14="http://schemas.microsoft.com/office/powerpoint/2010/main">
          <mc:Choice Requires="p14">
            <p:contentPart p14:bwMode="auto" r:id="rId285">
              <p14:nvContentPartPr>
                <p14:cNvPr id="76" name="Ink 75">
                  <a:extLst>
                    <a:ext uri="{FF2B5EF4-FFF2-40B4-BE49-F238E27FC236}">
                      <a16:creationId xmlns:a16="http://schemas.microsoft.com/office/drawing/2014/main" id="{E59A83F6-C6C5-4176-AF40-850A4378BE88}"/>
                    </a:ext>
                  </a:extLst>
                </p14:cNvPr>
                <p14:cNvContentPartPr/>
                <p14:nvPr/>
              </p14:nvContentPartPr>
              <p14:xfrm>
                <a:off x="4792146" y="3767301"/>
                <a:ext cx="167040" cy="27720"/>
              </p14:xfrm>
            </p:contentPart>
          </mc:Choice>
          <mc:Fallback xmlns="">
            <p:pic>
              <p:nvPicPr>
                <p:cNvPr id="76" name="Ink 75">
                  <a:extLst>
                    <a:ext uri="{FF2B5EF4-FFF2-40B4-BE49-F238E27FC236}">
                      <a16:creationId xmlns:a16="http://schemas.microsoft.com/office/drawing/2014/main" id="{E59A83F6-C6C5-4176-AF40-850A4378BE88}"/>
                    </a:ext>
                  </a:extLst>
                </p:cNvPr>
                <p:cNvPicPr/>
                <p:nvPr/>
              </p:nvPicPr>
              <p:blipFill>
                <a:blip r:embed="rId286"/>
                <a:stretch>
                  <a:fillRect/>
                </a:stretch>
              </p:blipFill>
              <p:spPr>
                <a:xfrm>
                  <a:off x="4783506" y="3758661"/>
                  <a:ext cx="184680" cy="45360"/>
                </a:xfrm>
                <a:prstGeom prst="rect">
                  <a:avLst/>
                </a:prstGeom>
              </p:spPr>
            </p:pic>
          </mc:Fallback>
        </mc:AlternateContent>
        <mc:AlternateContent xmlns:mc="http://schemas.openxmlformats.org/markup-compatibility/2006" xmlns:p14="http://schemas.microsoft.com/office/powerpoint/2010/main">
          <mc:Choice Requires="p14">
            <p:contentPart p14:bwMode="auto" r:id="rId287">
              <p14:nvContentPartPr>
                <p14:cNvPr id="77" name="Ink 76">
                  <a:extLst>
                    <a:ext uri="{FF2B5EF4-FFF2-40B4-BE49-F238E27FC236}">
                      <a16:creationId xmlns:a16="http://schemas.microsoft.com/office/drawing/2014/main" id="{AD0D9EF5-B30B-4B2D-B7E6-108E6C6B2012}"/>
                    </a:ext>
                  </a:extLst>
                </p14:cNvPr>
                <p14:cNvContentPartPr/>
                <p14:nvPr/>
              </p14:nvContentPartPr>
              <p14:xfrm>
                <a:off x="4927146" y="3625821"/>
                <a:ext cx="133560" cy="158040"/>
              </p14:xfrm>
            </p:contentPart>
          </mc:Choice>
          <mc:Fallback xmlns="">
            <p:pic>
              <p:nvPicPr>
                <p:cNvPr id="77" name="Ink 76">
                  <a:extLst>
                    <a:ext uri="{FF2B5EF4-FFF2-40B4-BE49-F238E27FC236}">
                      <a16:creationId xmlns:a16="http://schemas.microsoft.com/office/drawing/2014/main" id="{AD0D9EF5-B30B-4B2D-B7E6-108E6C6B2012}"/>
                    </a:ext>
                  </a:extLst>
                </p:cNvPr>
                <p:cNvPicPr/>
                <p:nvPr/>
              </p:nvPicPr>
              <p:blipFill>
                <a:blip r:embed="rId288"/>
                <a:stretch>
                  <a:fillRect/>
                </a:stretch>
              </p:blipFill>
              <p:spPr>
                <a:xfrm>
                  <a:off x="4918506" y="3616821"/>
                  <a:ext cx="151200"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289">
              <p14:nvContentPartPr>
                <p14:cNvPr id="78" name="Ink 77">
                  <a:extLst>
                    <a:ext uri="{FF2B5EF4-FFF2-40B4-BE49-F238E27FC236}">
                      <a16:creationId xmlns:a16="http://schemas.microsoft.com/office/drawing/2014/main" id="{466A11B9-4623-4887-8ED3-6550994742C1}"/>
                    </a:ext>
                  </a:extLst>
                </p14:cNvPr>
                <p14:cNvContentPartPr/>
                <p14:nvPr/>
              </p14:nvContentPartPr>
              <p14:xfrm>
                <a:off x="5063226" y="3596661"/>
                <a:ext cx="211680" cy="159120"/>
              </p14:xfrm>
            </p:contentPart>
          </mc:Choice>
          <mc:Fallback xmlns="">
            <p:pic>
              <p:nvPicPr>
                <p:cNvPr id="78" name="Ink 77">
                  <a:extLst>
                    <a:ext uri="{FF2B5EF4-FFF2-40B4-BE49-F238E27FC236}">
                      <a16:creationId xmlns:a16="http://schemas.microsoft.com/office/drawing/2014/main" id="{466A11B9-4623-4887-8ED3-6550994742C1}"/>
                    </a:ext>
                  </a:extLst>
                </p:cNvPr>
                <p:cNvPicPr/>
                <p:nvPr/>
              </p:nvPicPr>
              <p:blipFill>
                <a:blip r:embed="rId290"/>
                <a:stretch>
                  <a:fillRect/>
                </a:stretch>
              </p:blipFill>
              <p:spPr>
                <a:xfrm>
                  <a:off x="5054586" y="3587661"/>
                  <a:ext cx="229320" cy="176760"/>
                </a:xfrm>
                <a:prstGeom prst="rect">
                  <a:avLst/>
                </a:prstGeom>
              </p:spPr>
            </p:pic>
          </mc:Fallback>
        </mc:AlternateContent>
        <mc:AlternateContent xmlns:mc="http://schemas.openxmlformats.org/markup-compatibility/2006" xmlns:p14="http://schemas.microsoft.com/office/powerpoint/2010/main">
          <mc:Choice Requires="p14">
            <p:contentPart p14:bwMode="auto" r:id="rId291">
              <p14:nvContentPartPr>
                <p14:cNvPr id="79" name="Ink 78">
                  <a:extLst>
                    <a:ext uri="{FF2B5EF4-FFF2-40B4-BE49-F238E27FC236}">
                      <a16:creationId xmlns:a16="http://schemas.microsoft.com/office/drawing/2014/main" id="{515601A4-8570-44B2-9A43-1335219184C1}"/>
                    </a:ext>
                  </a:extLst>
                </p14:cNvPr>
                <p14:cNvContentPartPr/>
                <p14:nvPr/>
              </p14:nvContentPartPr>
              <p14:xfrm>
                <a:off x="5258706" y="3641301"/>
                <a:ext cx="134640" cy="157680"/>
              </p14:xfrm>
            </p:contentPart>
          </mc:Choice>
          <mc:Fallback xmlns="">
            <p:pic>
              <p:nvPicPr>
                <p:cNvPr id="79" name="Ink 78">
                  <a:extLst>
                    <a:ext uri="{FF2B5EF4-FFF2-40B4-BE49-F238E27FC236}">
                      <a16:creationId xmlns:a16="http://schemas.microsoft.com/office/drawing/2014/main" id="{515601A4-8570-44B2-9A43-1335219184C1}"/>
                    </a:ext>
                  </a:extLst>
                </p:cNvPr>
                <p:cNvPicPr/>
                <p:nvPr/>
              </p:nvPicPr>
              <p:blipFill>
                <a:blip r:embed="rId292"/>
                <a:stretch>
                  <a:fillRect/>
                </a:stretch>
              </p:blipFill>
              <p:spPr>
                <a:xfrm>
                  <a:off x="5250066" y="3632301"/>
                  <a:ext cx="152280" cy="175320"/>
                </a:xfrm>
                <a:prstGeom prst="rect">
                  <a:avLst/>
                </a:prstGeom>
              </p:spPr>
            </p:pic>
          </mc:Fallback>
        </mc:AlternateContent>
        <mc:AlternateContent xmlns:mc="http://schemas.openxmlformats.org/markup-compatibility/2006" xmlns:p14="http://schemas.microsoft.com/office/powerpoint/2010/main">
          <mc:Choice Requires="p14">
            <p:contentPart p14:bwMode="auto" r:id="rId293">
              <p14:nvContentPartPr>
                <p14:cNvPr id="82" name="Ink 81">
                  <a:extLst>
                    <a:ext uri="{FF2B5EF4-FFF2-40B4-BE49-F238E27FC236}">
                      <a16:creationId xmlns:a16="http://schemas.microsoft.com/office/drawing/2014/main" id="{1C4F138A-CA93-4493-ABAA-CC49D138B03F}"/>
                    </a:ext>
                  </a:extLst>
                </p14:cNvPr>
                <p14:cNvContentPartPr/>
                <p14:nvPr/>
              </p14:nvContentPartPr>
              <p14:xfrm>
                <a:off x="3114186" y="2522061"/>
                <a:ext cx="141840" cy="172080"/>
              </p14:xfrm>
            </p:contentPart>
          </mc:Choice>
          <mc:Fallback xmlns="">
            <p:pic>
              <p:nvPicPr>
                <p:cNvPr id="82" name="Ink 81">
                  <a:extLst>
                    <a:ext uri="{FF2B5EF4-FFF2-40B4-BE49-F238E27FC236}">
                      <a16:creationId xmlns:a16="http://schemas.microsoft.com/office/drawing/2014/main" id="{1C4F138A-CA93-4493-ABAA-CC49D138B03F}"/>
                    </a:ext>
                  </a:extLst>
                </p:cNvPr>
                <p:cNvPicPr/>
                <p:nvPr/>
              </p:nvPicPr>
              <p:blipFill>
                <a:blip r:embed="rId294"/>
                <a:stretch>
                  <a:fillRect/>
                </a:stretch>
              </p:blipFill>
              <p:spPr>
                <a:xfrm>
                  <a:off x="3105546" y="2513421"/>
                  <a:ext cx="159480" cy="189720"/>
                </a:xfrm>
                <a:prstGeom prst="rect">
                  <a:avLst/>
                </a:prstGeom>
              </p:spPr>
            </p:pic>
          </mc:Fallback>
        </mc:AlternateContent>
        <mc:AlternateContent xmlns:mc="http://schemas.openxmlformats.org/markup-compatibility/2006" xmlns:p14="http://schemas.microsoft.com/office/powerpoint/2010/main">
          <mc:Choice Requires="p14">
            <p:contentPart p14:bwMode="auto" r:id="rId295">
              <p14:nvContentPartPr>
                <p14:cNvPr id="84" name="Ink 83">
                  <a:extLst>
                    <a:ext uri="{FF2B5EF4-FFF2-40B4-BE49-F238E27FC236}">
                      <a16:creationId xmlns:a16="http://schemas.microsoft.com/office/drawing/2014/main" id="{86CF9696-111B-4B55-863B-531106E3D094}"/>
                    </a:ext>
                  </a:extLst>
                </p14:cNvPr>
                <p14:cNvContentPartPr/>
                <p14:nvPr/>
              </p14:nvContentPartPr>
              <p14:xfrm>
                <a:off x="2743386" y="3215781"/>
                <a:ext cx="198360" cy="181440"/>
              </p14:xfrm>
            </p:contentPart>
          </mc:Choice>
          <mc:Fallback xmlns="">
            <p:pic>
              <p:nvPicPr>
                <p:cNvPr id="84" name="Ink 83">
                  <a:extLst>
                    <a:ext uri="{FF2B5EF4-FFF2-40B4-BE49-F238E27FC236}">
                      <a16:creationId xmlns:a16="http://schemas.microsoft.com/office/drawing/2014/main" id="{86CF9696-111B-4B55-863B-531106E3D094}"/>
                    </a:ext>
                  </a:extLst>
                </p:cNvPr>
                <p:cNvPicPr/>
                <p:nvPr/>
              </p:nvPicPr>
              <p:blipFill>
                <a:blip r:embed="rId296"/>
                <a:stretch>
                  <a:fillRect/>
                </a:stretch>
              </p:blipFill>
              <p:spPr>
                <a:xfrm>
                  <a:off x="2734746" y="3206781"/>
                  <a:ext cx="216000" cy="199080"/>
                </a:xfrm>
                <a:prstGeom prst="rect">
                  <a:avLst/>
                </a:prstGeom>
              </p:spPr>
            </p:pic>
          </mc:Fallback>
        </mc:AlternateContent>
        <mc:AlternateContent xmlns:mc="http://schemas.openxmlformats.org/markup-compatibility/2006" xmlns:p14="http://schemas.microsoft.com/office/powerpoint/2010/main">
          <mc:Choice Requires="p14">
            <p:contentPart p14:bwMode="auto" r:id="rId297">
              <p14:nvContentPartPr>
                <p14:cNvPr id="85" name="Ink 84">
                  <a:extLst>
                    <a:ext uri="{FF2B5EF4-FFF2-40B4-BE49-F238E27FC236}">
                      <a16:creationId xmlns:a16="http://schemas.microsoft.com/office/drawing/2014/main" id="{344E1FCF-28D7-4936-9163-E8D1FE176FAE}"/>
                    </a:ext>
                  </a:extLst>
                </p14:cNvPr>
                <p14:cNvContentPartPr/>
                <p14:nvPr/>
              </p14:nvContentPartPr>
              <p14:xfrm>
                <a:off x="2395626" y="3609621"/>
                <a:ext cx="216000" cy="155880"/>
              </p14:xfrm>
            </p:contentPart>
          </mc:Choice>
          <mc:Fallback xmlns="">
            <p:pic>
              <p:nvPicPr>
                <p:cNvPr id="85" name="Ink 84">
                  <a:extLst>
                    <a:ext uri="{FF2B5EF4-FFF2-40B4-BE49-F238E27FC236}">
                      <a16:creationId xmlns:a16="http://schemas.microsoft.com/office/drawing/2014/main" id="{344E1FCF-28D7-4936-9163-E8D1FE176FAE}"/>
                    </a:ext>
                  </a:extLst>
                </p:cNvPr>
                <p:cNvPicPr/>
                <p:nvPr/>
              </p:nvPicPr>
              <p:blipFill>
                <a:blip r:embed="rId298"/>
                <a:stretch>
                  <a:fillRect/>
                </a:stretch>
              </p:blipFill>
              <p:spPr>
                <a:xfrm>
                  <a:off x="2386986" y="3600621"/>
                  <a:ext cx="233640" cy="173520"/>
                </a:xfrm>
                <a:prstGeom prst="rect">
                  <a:avLst/>
                </a:prstGeom>
              </p:spPr>
            </p:pic>
          </mc:Fallback>
        </mc:AlternateContent>
        <mc:AlternateContent xmlns:mc="http://schemas.openxmlformats.org/markup-compatibility/2006" xmlns:p14="http://schemas.microsoft.com/office/powerpoint/2010/main">
          <mc:Choice Requires="p14">
            <p:contentPart p14:bwMode="auto" r:id="rId299">
              <p14:nvContentPartPr>
                <p14:cNvPr id="86" name="Ink 85">
                  <a:extLst>
                    <a:ext uri="{FF2B5EF4-FFF2-40B4-BE49-F238E27FC236}">
                      <a16:creationId xmlns:a16="http://schemas.microsoft.com/office/drawing/2014/main" id="{4D4F4DD1-FAFF-4A17-878A-D34DCC5B036F}"/>
                    </a:ext>
                  </a:extLst>
                </p14:cNvPr>
                <p14:cNvContentPartPr/>
                <p14:nvPr/>
              </p14:nvContentPartPr>
              <p14:xfrm>
                <a:off x="4025346" y="2900421"/>
                <a:ext cx="121680" cy="214200"/>
              </p14:xfrm>
            </p:contentPart>
          </mc:Choice>
          <mc:Fallback xmlns="">
            <p:pic>
              <p:nvPicPr>
                <p:cNvPr id="86" name="Ink 85">
                  <a:extLst>
                    <a:ext uri="{FF2B5EF4-FFF2-40B4-BE49-F238E27FC236}">
                      <a16:creationId xmlns:a16="http://schemas.microsoft.com/office/drawing/2014/main" id="{4D4F4DD1-FAFF-4A17-878A-D34DCC5B036F}"/>
                    </a:ext>
                  </a:extLst>
                </p:cNvPr>
                <p:cNvPicPr/>
                <p:nvPr/>
              </p:nvPicPr>
              <p:blipFill>
                <a:blip r:embed="rId300"/>
                <a:stretch>
                  <a:fillRect/>
                </a:stretch>
              </p:blipFill>
              <p:spPr>
                <a:xfrm>
                  <a:off x="4016706" y="2891781"/>
                  <a:ext cx="139320" cy="231840"/>
                </a:xfrm>
                <a:prstGeom prst="rect">
                  <a:avLst/>
                </a:prstGeom>
              </p:spPr>
            </p:pic>
          </mc:Fallback>
        </mc:AlternateContent>
        <mc:AlternateContent xmlns:mc="http://schemas.openxmlformats.org/markup-compatibility/2006" xmlns:p14="http://schemas.microsoft.com/office/powerpoint/2010/main">
          <mc:Choice Requires="p14">
            <p:contentPart p14:bwMode="auto" r:id="rId301">
              <p14:nvContentPartPr>
                <p14:cNvPr id="87" name="Ink 86">
                  <a:extLst>
                    <a:ext uri="{FF2B5EF4-FFF2-40B4-BE49-F238E27FC236}">
                      <a16:creationId xmlns:a16="http://schemas.microsoft.com/office/drawing/2014/main" id="{C55EEBDD-DD67-41C4-8E73-32CABCED534F}"/>
                    </a:ext>
                  </a:extLst>
                </p14:cNvPr>
                <p14:cNvContentPartPr/>
                <p14:nvPr/>
              </p14:nvContentPartPr>
              <p14:xfrm>
                <a:off x="3863346" y="3405141"/>
                <a:ext cx="177840" cy="144000"/>
              </p14:xfrm>
            </p:contentPart>
          </mc:Choice>
          <mc:Fallback xmlns="">
            <p:pic>
              <p:nvPicPr>
                <p:cNvPr id="87" name="Ink 86">
                  <a:extLst>
                    <a:ext uri="{FF2B5EF4-FFF2-40B4-BE49-F238E27FC236}">
                      <a16:creationId xmlns:a16="http://schemas.microsoft.com/office/drawing/2014/main" id="{C55EEBDD-DD67-41C4-8E73-32CABCED534F}"/>
                    </a:ext>
                  </a:extLst>
                </p:cNvPr>
                <p:cNvPicPr/>
                <p:nvPr/>
              </p:nvPicPr>
              <p:blipFill>
                <a:blip r:embed="rId302"/>
                <a:stretch>
                  <a:fillRect/>
                </a:stretch>
              </p:blipFill>
              <p:spPr>
                <a:xfrm>
                  <a:off x="3854706" y="3396501"/>
                  <a:ext cx="195480" cy="161640"/>
                </a:xfrm>
                <a:prstGeom prst="rect">
                  <a:avLst/>
                </a:prstGeom>
              </p:spPr>
            </p:pic>
          </mc:Fallback>
        </mc:AlternateContent>
        <mc:AlternateContent xmlns:mc="http://schemas.openxmlformats.org/markup-compatibility/2006" xmlns:p14="http://schemas.microsoft.com/office/powerpoint/2010/main">
          <mc:Choice Requires="p14">
            <p:contentPart p14:bwMode="auto" r:id="rId303">
              <p14:nvContentPartPr>
                <p14:cNvPr id="89" name="Ink 88">
                  <a:extLst>
                    <a:ext uri="{FF2B5EF4-FFF2-40B4-BE49-F238E27FC236}">
                      <a16:creationId xmlns:a16="http://schemas.microsoft.com/office/drawing/2014/main" id="{977F764D-B3F1-4089-9EC1-80AD55A5EE90}"/>
                    </a:ext>
                  </a:extLst>
                </p14:cNvPr>
                <p14:cNvContentPartPr/>
                <p14:nvPr/>
              </p14:nvContentPartPr>
              <p14:xfrm>
                <a:off x="4611426" y="3325941"/>
                <a:ext cx="146160" cy="162720"/>
              </p14:xfrm>
            </p:contentPart>
          </mc:Choice>
          <mc:Fallback xmlns="">
            <p:pic>
              <p:nvPicPr>
                <p:cNvPr id="89" name="Ink 88">
                  <a:extLst>
                    <a:ext uri="{FF2B5EF4-FFF2-40B4-BE49-F238E27FC236}">
                      <a16:creationId xmlns:a16="http://schemas.microsoft.com/office/drawing/2014/main" id="{977F764D-B3F1-4089-9EC1-80AD55A5EE90}"/>
                    </a:ext>
                  </a:extLst>
                </p:cNvPr>
                <p:cNvPicPr/>
                <p:nvPr/>
              </p:nvPicPr>
              <p:blipFill>
                <a:blip r:embed="rId304"/>
                <a:stretch>
                  <a:fillRect/>
                </a:stretch>
              </p:blipFill>
              <p:spPr>
                <a:xfrm>
                  <a:off x="4602786" y="3316941"/>
                  <a:ext cx="163800" cy="180360"/>
                </a:xfrm>
                <a:prstGeom prst="rect">
                  <a:avLst/>
                </a:prstGeom>
              </p:spPr>
            </p:pic>
          </mc:Fallback>
        </mc:AlternateContent>
        <mc:AlternateContent xmlns:mc="http://schemas.openxmlformats.org/markup-compatibility/2006" xmlns:p14="http://schemas.microsoft.com/office/powerpoint/2010/main">
          <mc:Choice Requires="p14">
            <p:contentPart p14:bwMode="auto" r:id="rId305">
              <p14:nvContentPartPr>
                <p14:cNvPr id="209" name="Ink 208">
                  <a:extLst>
                    <a:ext uri="{FF2B5EF4-FFF2-40B4-BE49-F238E27FC236}">
                      <a16:creationId xmlns:a16="http://schemas.microsoft.com/office/drawing/2014/main" id="{72F07243-5479-498B-93F0-D0428A9A505F}"/>
                    </a:ext>
                  </a:extLst>
                </p14:cNvPr>
                <p14:cNvContentPartPr/>
                <p14:nvPr/>
              </p14:nvContentPartPr>
              <p14:xfrm>
                <a:off x="1453146" y="2656701"/>
                <a:ext cx="198360" cy="180000"/>
              </p14:xfrm>
            </p:contentPart>
          </mc:Choice>
          <mc:Fallback xmlns="">
            <p:pic>
              <p:nvPicPr>
                <p:cNvPr id="209" name="Ink 208">
                  <a:extLst>
                    <a:ext uri="{FF2B5EF4-FFF2-40B4-BE49-F238E27FC236}">
                      <a16:creationId xmlns:a16="http://schemas.microsoft.com/office/drawing/2014/main" id="{72F07243-5479-498B-93F0-D0428A9A505F}"/>
                    </a:ext>
                  </a:extLst>
                </p:cNvPr>
                <p:cNvPicPr/>
                <p:nvPr/>
              </p:nvPicPr>
              <p:blipFill>
                <a:blip r:embed="rId306"/>
                <a:stretch>
                  <a:fillRect/>
                </a:stretch>
              </p:blipFill>
              <p:spPr>
                <a:xfrm>
                  <a:off x="1444506" y="2648061"/>
                  <a:ext cx="216000" cy="197640"/>
                </a:xfrm>
                <a:prstGeom prst="rect">
                  <a:avLst/>
                </a:prstGeom>
              </p:spPr>
            </p:pic>
          </mc:Fallback>
        </mc:AlternateContent>
        <mc:AlternateContent xmlns:mc="http://schemas.openxmlformats.org/markup-compatibility/2006" xmlns:p14="http://schemas.microsoft.com/office/powerpoint/2010/main">
          <mc:Choice Requires="p14">
            <p:contentPart p14:bwMode="auto" r:id="rId307">
              <p14:nvContentPartPr>
                <p14:cNvPr id="210" name="Ink 209">
                  <a:extLst>
                    <a:ext uri="{FF2B5EF4-FFF2-40B4-BE49-F238E27FC236}">
                      <a16:creationId xmlns:a16="http://schemas.microsoft.com/office/drawing/2014/main" id="{90015640-2BD0-412B-B500-8C48CB4DBA50}"/>
                    </a:ext>
                  </a:extLst>
                </p14:cNvPr>
                <p14:cNvContentPartPr/>
                <p14:nvPr/>
              </p14:nvContentPartPr>
              <p14:xfrm>
                <a:off x="1765626" y="2805741"/>
                <a:ext cx="360" cy="122760"/>
              </p14:xfrm>
            </p:contentPart>
          </mc:Choice>
          <mc:Fallback xmlns="">
            <p:pic>
              <p:nvPicPr>
                <p:cNvPr id="210" name="Ink 209">
                  <a:extLst>
                    <a:ext uri="{FF2B5EF4-FFF2-40B4-BE49-F238E27FC236}">
                      <a16:creationId xmlns:a16="http://schemas.microsoft.com/office/drawing/2014/main" id="{90015640-2BD0-412B-B500-8C48CB4DBA50}"/>
                    </a:ext>
                  </a:extLst>
                </p:cNvPr>
                <p:cNvPicPr/>
                <p:nvPr/>
              </p:nvPicPr>
              <p:blipFill>
                <a:blip r:embed="rId308"/>
                <a:stretch>
                  <a:fillRect/>
                </a:stretch>
              </p:blipFill>
              <p:spPr>
                <a:xfrm>
                  <a:off x="1756626" y="2796741"/>
                  <a:ext cx="18000" cy="140400"/>
                </a:xfrm>
                <a:prstGeom prst="rect">
                  <a:avLst/>
                </a:prstGeom>
              </p:spPr>
            </p:pic>
          </mc:Fallback>
        </mc:AlternateContent>
        <mc:AlternateContent xmlns:mc="http://schemas.openxmlformats.org/markup-compatibility/2006" xmlns:p14="http://schemas.microsoft.com/office/powerpoint/2010/main">
          <mc:Choice Requires="p14">
            <p:contentPart p14:bwMode="auto" r:id="rId309">
              <p14:nvContentPartPr>
                <p14:cNvPr id="211" name="Ink 210">
                  <a:extLst>
                    <a:ext uri="{FF2B5EF4-FFF2-40B4-BE49-F238E27FC236}">
                      <a16:creationId xmlns:a16="http://schemas.microsoft.com/office/drawing/2014/main" id="{DF487711-DBC0-494D-9AC6-AAD727DCBE57}"/>
                    </a:ext>
                  </a:extLst>
                </p14:cNvPr>
                <p14:cNvContentPartPr/>
                <p14:nvPr/>
              </p14:nvContentPartPr>
              <p14:xfrm>
                <a:off x="1661586" y="2786661"/>
                <a:ext cx="72720" cy="72000"/>
              </p14:xfrm>
            </p:contentPart>
          </mc:Choice>
          <mc:Fallback xmlns="">
            <p:pic>
              <p:nvPicPr>
                <p:cNvPr id="211" name="Ink 210">
                  <a:extLst>
                    <a:ext uri="{FF2B5EF4-FFF2-40B4-BE49-F238E27FC236}">
                      <a16:creationId xmlns:a16="http://schemas.microsoft.com/office/drawing/2014/main" id="{DF487711-DBC0-494D-9AC6-AAD727DCBE57}"/>
                    </a:ext>
                  </a:extLst>
                </p:cNvPr>
                <p:cNvPicPr/>
                <p:nvPr/>
              </p:nvPicPr>
              <p:blipFill>
                <a:blip r:embed="rId310"/>
                <a:stretch>
                  <a:fillRect/>
                </a:stretch>
              </p:blipFill>
              <p:spPr>
                <a:xfrm>
                  <a:off x="1652586" y="2777661"/>
                  <a:ext cx="90360" cy="89640"/>
                </a:xfrm>
                <a:prstGeom prst="rect">
                  <a:avLst/>
                </a:prstGeom>
              </p:spPr>
            </p:pic>
          </mc:Fallback>
        </mc:AlternateContent>
        <mc:AlternateContent xmlns:mc="http://schemas.openxmlformats.org/markup-compatibility/2006" xmlns:p14="http://schemas.microsoft.com/office/powerpoint/2010/main">
          <mc:Choice Requires="p14">
            <p:contentPart p14:bwMode="auto" r:id="rId311">
              <p14:nvContentPartPr>
                <p14:cNvPr id="212" name="Ink 211">
                  <a:extLst>
                    <a:ext uri="{FF2B5EF4-FFF2-40B4-BE49-F238E27FC236}">
                      <a16:creationId xmlns:a16="http://schemas.microsoft.com/office/drawing/2014/main" id="{ED80B72B-D630-400D-9E7A-70D8DF883E8C}"/>
                    </a:ext>
                  </a:extLst>
                </p14:cNvPr>
                <p14:cNvContentPartPr/>
                <p14:nvPr/>
              </p14:nvContentPartPr>
              <p14:xfrm>
                <a:off x="1702266" y="2929581"/>
                <a:ext cx="164520" cy="16920"/>
              </p14:xfrm>
            </p:contentPart>
          </mc:Choice>
          <mc:Fallback xmlns="">
            <p:pic>
              <p:nvPicPr>
                <p:cNvPr id="212" name="Ink 211">
                  <a:extLst>
                    <a:ext uri="{FF2B5EF4-FFF2-40B4-BE49-F238E27FC236}">
                      <a16:creationId xmlns:a16="http://schemas.microsoft.com/office/drawing/2014/main" id="{ED80B72B-D630-400D-9E7A-70D8DF883E8C}"/>
                    </a:ext>
                  </a:extLst>
                </p:cNvPr>
                <p:cNvPicPr/>
                <p:nvPr/>
              </p:nvPicPr>
              <p:blipFill>
                <a:blip r:embed="rId312"/>
                <a:stretch>
                  <a:fillRect/>
                </a:stretch>
              </p:blipFill>
              <p:spPr>
                <a:xfrm>
                  <a:off x="1693626" y="2920941"/>
                  <a:ext cx="182160" cy="34560"/>
                </a:xfrm>
                <a:prstGeom prst="rect">
                  <a:avLst/>
                </a:prstGeom>
              </p:spPr>
            </p:pic>
          </mc:Fallback>
        </mc:AlternateContent>
        <mc:AlternateContent xmlns:mc="http://schemas.openxmlformats.org/markup-compatibility/2006" xmlns:p14="http://schemas.microsoft.com/office/powerpoint/2010/main">
          <mc:Choice Requires="p14">
            <p:contentPart p14:bwMode="auto" r:id="rId313">
              <p14:nvContentPartPr>
                <p14:cNvPr id="214" name="Ink 213">
                  <a:extLst>
                    <a:ext uri="{FF2B5EF4-FFF2-40B4-BE49-F238E27FC236}">
                      <a16:creationId xmlns:a16="http://schemas.microsoft.com/office/drawing/2014/main" id="{E864DF3C-B1BC-4C65-B3EC-6E6C05B2295E}"/>
                    </a:ext>
                  </a:extLst>
                </p14:cNvPr>
                <p14:cNvContentPartPr/>
                <p14:nvPr/>
              </p14:nvContentPartPr>
              <p14:xfrm>
                <a:off x="2153706" y="2537541"/>
                <a:ext cx="168480" cy="131040"/>
              </p14:xfrm>
            </p:contentPart>
          </mc:Choice>
          <mc:Fallback xmlns="">
            <p:pic>
              <p:nvPicPr>
                <p:cNvPr id="214" name="Ink 213">
                  <a:extLst>
                    <a:ext uri="{FF2B5EF4-FFF2-40B4-BE49-F238E27FC236}">
                      <a16:creationId xmlns:a16="http://schemas.microsoft.com/office/drawing/2014/main" id="{E864DF3C-B1BC-4C65-B3EC-6E6C05B2295E}"/>
                    </a:ext>
                  </a:extLst>
                </p:cNvPr>
                <p:cNvPicPr/>
                <p:nvPr/>
              </p:nvPicPr>
              <p:blipFill>
                <a:blip r:embed="rId314"/>
                <a:stretch>
                  <a:fillRect/>
                </a:stretch>
              </p:blipFill>
              <p:spPr>
                <a:xfrm>
                  <a:off x="2144706" y="2528901"/>
                  <a:ext cx="186120" cy="148680"/>
                </a:xfrm>
                <a:prstGeom prst="rect">
                  <a:avLst/>
                </a:prstGeom>
              </p:spPr>
            </p:pic>
          </mc:Fallback>
        </mc:AlternateContent>
      </p:grpSp>
      <p:grpSp>
        <p:nvGrpSpPr>
          <p:cNvPr id="217" name="Group 216">
            <a:extLst>
              <a:ext uri="{FF2B5EF4-FFF2-40B4-BE49-F238E27FC236}">
                <a16:creationId xmlns:a16="http://schemas.microsoft.com/office/drawing/2014/main" id="{370BDE62-3043-4B9A-AF1E-72A638CA6CBF}"/>
              </a:ext>
            </a:extLst>
          </p:cNvPr>
          <p:cNvGrpSpPr/>
          <p:nvPr/>
        </p:nvGrpSpPr>
        <p:grpSpPr>
          <a:xfrm>
            <a:off x="8172546" y="2285541"/>
            <a:ext cx="1130760" cy="431280"/>
            <a:chOff x="8172546" y="2285541"/>
            <a:chExt cx="1130760" cy="431280"/>
          </a:xfrm>
        </p:grpSpPr>
        <mc:AlternateContent xmlns:mc="http://schemas.openxmlformats.org/markup-compatibility/2006" xmlns:p14="http://schemas.microsoft.com/office/powerpoint/2010/main">
          <mc:Choice Requires="p14">
            <p:contentPart p14:bwMode="auto" r:id="rId315">
              <p14:nvContentPartPr>
                <p14:cNvPr id="99" name="Ink 98">
                  <a:extLst>
                    <a:ext uri="{FF2B5EF4-FFF2-40B4-BE49-F238E27FC236}">
                      <a16:creationId xmlns:a16="http://schemas.microsoft.com/office/drawing/2014/main" id="{8D5247EC-373C-4585-81B5-0B27D5E7E432}"/>
                    </a:ext>
                  </a:extLst>
                </p14:cNvPr>
                <p14:cNvContentPartPr/>
                <p14:nvPr/>
              </p14:nvContentPartPr>
              <p14:xfrm>
                <a:off x="8172546" y="2307141"/>
                <a:ext cx="288000" cy="245160"/>
              </p14:xfrm>
            </p:contentPart>
          </mc:Choice>
          <mc:Fallback xmlns="">
            <p:pic>
              <p:nvPicPr>
                <p:cNvPr id="99" name="Ink 98">
                  <a:extLst>
                    <a:ext uri="{FF2B5EF4-FFF2-40B4-BE49-F238E27FC236}">
                      <a16:creationId xmlns:a16="http://schemas.microsoft.com/office/drawing/2014/main" id="{8D5247EC-373C-4585-81B5-0B27D5E7E432}"/>
                    </a:ext>
                  </a:extLst>
                </p:cNvPr>
                <p:cNvPicPr/>
                <p:nvPr/>
              </p:nvPicPr>
              <p:blipFill>
                <a:blip r:embed="rId316"/>
                <a:stretch>
                  <a:fillRect/>
                </a:stretch>
              </p:blipFill>
              <p:spPr>
                <a:xfrm>
                  <a:off x="8163906" y="2298501"/>
                  <a:ext cx="305640" cy="262800"/>
                </a:xfrm>
                <a:prstGeom prst="rect">
                  <a:avLst/>
                </a:prstGeom>
              </p:spPr>
            </p:pic>
          </mc:Fallback>
        </mc:AlternateContent>
        <mc:AlternateContent xmlns:mc="http://schemas.openxmlformats.org/markup-compatibility/2006" xmlns:p14="http://schemas.microsoft.com/office/powerpoint/2010/main">
          <mc:Choice Requires="p14">
            <p:contentPart p14:bwMode="auto" r:id="rId317">
              <p14:nvContentPartPr>
                <p14:cNvPr id="100" name="Ink 99">
                  <a:extLst>
                    <a:ext uri="{FF2B5EF4-FFF2-40B4-BE49-F238E27FC236}">
                      <a16:creationId xmlns:a16="http://schemas.microsoft.com/office/drawing/2014/main" id="{7CE050DB-3CA5-4EDB-88E0-03C3690DFE70}"/>
                    </a:ext>
                  </a:extLst>
                </p14:cNvPr>
                <p14:cNvContentPartPr/>
                <p14:nvPr/>
              </p14:nvContentPartPr>
              <p14:xfrm>
                <a:off x="8553066" y="2497941"/>
                <a:ext cx="201960" cy="218880"/>
              </p14:xfrm>
            </p:contentPart>
          </mc:Choice>
          <mc:Fallback xmlns="">
            <p:pic>
              <p:nvPicPr>
                <p:cNvPr id="100" name="Ink 99">
                  <a:extLst>
                    <a:ext uri="{FF2B5EF4-FFF2-40B4-BE49-F238E27FC236}">
                      <a16:creationId xmlns:a16="http://schemas.microsoft.com/office/drawing/2014/main" id="{7CE050DB-3CA5-4EDB-88E0-03C3690DFE70}"/>
                    </a:ext>
                  </a:extLst>
                </p:cNvPr>
                <p:cNvPicPr/>
                <p:nvPr/>
              </p:nvPicPr>
              <p:blipFill>
                <a:blip r:embed="rId318"/>
                <a:stretch>
                  <a:fillRect/>
                </a:stretch>
              </p:blipFill>
              <p:spPr>
                <a:xfrm>
                  <a:off x="8544426" y="2488941"/>
                  <a:ext cx="219600" cy="236520"/>
                </a:xfrm>
                <a:prstGeom prst="rect">
                  <a:avLst/>
                </a:prstGeom>
              </p:spPr>
            </p:pic>
          </mc:Fallback>
        </mc:AlternateContent>
        <mc:AlternateContent xmlns:mc="http://schemas.openxmlformats.org/markup-compatibility/2006" xmlns:p14="http://schemas.microsoft.com/office/powerpoint/2010/main">
          <mc:Choice Requires="p14">
            <p:contentPart p14:bwMode="auto" r:id="rId319">
              <p14:nvContentPartPr>
                <p14:cNvPr id="101" name="Ink 100">
                  <a:extLst>
                    <a:ext uri="{FF2B5EF4-FFF2-40B4-BE49-F238E27FC236}">
                      <a16:creationId xmlns:a16="http://schemas.microsoft.com/office/drawing/2014/main" id="{4F85E7A0-EBD1-479E-B435-9FA44ECC83A3}"/>
                    </a:ext>
                  </a:extLst>
                </p14:cNvPr>
                <p14:cNvContentPartPr/>
                <p14:nvPr/>
              </p14:nvContentPartPr>
              <p14:xfrm>
                <a:off x="8868786" y="2313621"/>
                <a:ext cx="86040" cy="263880"/>
              </p14:xfrm>
            </p:contentPart>
          </mc:Choice>
          <mc:Fallback xmlns="">
            <p:pic>
              <p:nvPicPr>
                <p:cNvPr id="101" name="Ink 100">
                  <a:extLst>
                    <a:ext uri="{FF2B5EF4-FFF2-40B4-BE49-F238E27FC236}">
                      <a16:creationId xmlns:a16="http://schemas.microsoft.com/office/drawing/2014/main" id="{4F85E7A0-EBD1-479E-B435-9FA44ECC83A3}"/>
                    </a:ext>
                  </a:extLst>
                </p:cNvPr>
                <p:cNvPicPr/>
                <p:nvPr/>
              </p:nvPicPr>
              <p:blipFill>
                <a:blip r:embed="rId320"/>
                <a:stretch>
                  <a:fillRect/>
                </a:stretch>
              </p:blipFill>
              <p:spPr>
                <a:xfrm>
                  <a:off x="8859786" y="2304621"/>
                  <a:ext cx="103680" cy="281520"/>
                </a:xfrm>
                <a:prstGeom prst="rect">
                  <a:avLst/>
                </a:prstGeom>
              </p:spPr>
            </p:pic>
          </mc:Fallback>
        </mc:AlternateContent>
        <mc:AlternateContent xmlns:mc="http://schemas.openxmlformats.org/markup-compatibility/2006" xmlns:p14="http://schemas.microsoft.com/office/powerpoint/2010/main">
          <mc:Choice Requires="p14">
            <p:contentPart p14:bwMode="auto" r:id="rId321">
              <p14:nvContentPartPr>
                <p14:cNvPr id="102" name="Ink 101">
                  <a:extLst>
                    <a:ext uri="{FF2B5EF4-FFF2-40B4-BE49-F238E27FC236}">
                      <a16:creationId xmlns:a16="http://schemas.microsoft.com/office/drawing/2014/main" id="{860FE0F7-05B4-46DA-B9EC-16546DD03D77}"/>
                    </a:ext>
                  </a:extLst>
                </p14:cNvPr>
                <p14:cNvContentPartPr/>
                <p14:nvPr/>
              </p14:nvContentPartPr>
              <p14:xfrm>
                <a:off x="9001266" y="2449701"/>
                <a:ext cx="153720" cy="98640"/>
              </p14:xfrm>
            </p:contentPart>
          </mc:Choice>
          <mc:Fallback xmlns="">
            <p:pic>
              <p:nvPicPr>
                <p:cNvPr id="102" name="Ink 101">
                  <a:extLst>
                    <a:ext uri="{FF2B5EF4-FFF2-40B4-BE49-F238E27FC236}">
                      <a16:creationId xmlns:a16="http://schemas.microsoft.com/office/drawing/2014/main" id="{860FE0F7-05B4-46DA-B9EC-16546DD03D77}"/>
                    </a:ext>
                  </a:extLst>
                </p:cNvPr>
                <p:cNvPicPr/>
                <p:nvPr/>
              </p:nvPicPr>
              <p:blipFill>
                <a:blip r:embed="rId322"/>
                <a:stretch>
                  <a:fillRect/>
                </a:stretch>
              </p:blipFill>
              <p:spPr>
                <a:xfrm>
                  <a:off x="8992626" y="2440701"/>
                  <a:ext cx="171360" cy="116280"/>
                </a:xfrm>
                <a:prstGeom prst="rect">
                  <a:avLst/>
                </a:prstGeom>
              </p:spPr>
            </p:pic>
          </mc:Fallback>
        </mc:AlternateContent>
        <mc:AlternateContent xmlns:mc="http://schemas.openxmlformats.org/markup-compatibility/2006" xmlns:p14="http://schemas.microsoft.com/office/powerpoint/2010/main">
          <mc:Choice Requires="p14">
            <p:contentPart p14:bwMode="auto" r:id="rId323">
              <p14:nvContentPartPr>
                <p14:cNvPr id="103" name="Ink 102">
                  <a:extLst>
                    <a:ext uri="{FF2B5EF4-FFF2-40B4-BE49-F238E27FC236}">
                      <a16:creationId xmlns:a16="http://schemas.microsoft.com/office/drawing/2014/main" id="{7CD99BF0-F64C-4037-B6E7-7893B3BDA0FE}"/>
                    </a:ext>
                  </a:extLst>
                </p14:cNvPr>
                <p14:cNvContentPartPr/>
                <p14:nvPr/>
              </p14:nvContentPartPr>
              <p14:xfrm>
                <a:off x="9222306" y="2285541"/>
                <a:ext cx="81000" cy="366480"/>
              </p14:xfrm>
            </p:contentPart>
          </mc:Choice>
          <mc:Fallback xmlns="">
            <p:pic>
              <p:nvPicPr>
                <p:cNvPr id="103" name="Ink 102">
                  <a:extLst>
                    <a:ext uri="{FF2B5EF4-FFF2-40B4-BE49-F238E27FC236}">
                      <a16:creationId xmlns:a16="http://schemas.microsoft.com/office/drawing/2014/main" id="{7CD99BF0-F64C-4037-B6E7-7893B3BDA0FE}"/>
                    </a:ext>
                  </a:extLst>
                </p:cNvPr>
                <p:cNvPicPr/>
                <p:nvPr/>
              </p:nvPicPr>
              <p:blipFill>
                <a:blip r:embed="rId324"/>
                <a:stretch>
                  <a:fillRect/>
                </a:stretch>
              </p:blipFill>
              <p:spPr>
                <a:xfrm>
                  <a:off x="9213666" y="2276901"/>
                  <a:ext cx="98640" cy="384120"/>
                </a:xfrm>
                <a:prstGeom prst="rect">
                  <a:avLst/>
                </a:prstGeom>
              </p:spPr>
            </p:pic>
          </mc:Fallback>
        </mc:AlternateContent>
        <mc:AlternateContent xmlns:mc="http://schemas.openxmlformats.org/markup-compatibility/2006" xmlns:p14="http://schemas.microsoft.com/office/powerpoint/2010/main">
          <mc:Choice Requires="p14">
            <p:contentPart p14:bwMode="auto" r:id="rId325">
              <p14:nvContentPartPr>
                <p14:cNvPr id="216" name="Ink 215">
                  <a:extLst>
                    <a:ext uri="{FF2B5EF4-FFF2-40B4-BE49-F238E27FC236}">
                      <a16:creationId xmlns:a16="http://schemas.microsoft.com/office/drawing/2014/main" id="{E241C1B4-1E2B-44BE-9296-2F32EC2F6CD9}"/>
                    </a:ext>
                  </a:extLst>
                </p14:cNvPr>
                <p14:cNvContentPartPr/>
                <p14:nvPr/>
              </p14:nvContentPartPr>
              <p14:xfrm>
                <a:off x="8607426" y="2474541"/>
                <a:ext cx="16920" cy="91800"/>
              </p14:xfrm>
            </p:contentPart>
          </mc:Choice>
          <mc:Fallback xmlns="">
            <p:pic>
              <p:nvPicPr>
                <p:cNvPr id="216" name="Ink 215">
                  <a:extLst>
                    <a:ext uri="{FF2B5EF4-FFF2-40B4-BE49-F238E27FC236}">
                      <a16:creationId xmlns:a16="http://schemas.microsoft.com/office/drawing/2014/main" id="{E241C1B4-1E2B-44BE-9296-2F32EC2F6CD9}"/>
                    </a:ext>
                  </a:extLst>
                </p:cNvPr>
                <p:cNvPicPr/>
                <p:nvPr/>
              </p:nvPicPr>
              <p:blipFill>
                <a:blip r:embed="rId326"/>
                <a:stretch>
                  <a:fillRect/>
                </a:stretch>
              </p:blipFill>
              <p:spPr>
                <a:xfrm>
                  <a:off x="8598426" y="2465541"/>
                  <a:ext cx="34560" cy="109440"/>
                </a:xfrm>
                <a:prstGeom prst="rect">
                  <a:avLst/>
                </a:prstGeom>
              </p:spPr>
            </p:pic>
          </mc:Fallback>
        </mc:AlternateContent>
      </p:grpSp>
      <p:grpSp>
        <p:nvGrpSpPr>
          <p:cNvPr id="220" name="Group 219">
            <a:extLst>
              <a:ext uri="{FF2B5EF4-FFF2-40B4-BE49-F238E27FC236}">
                <a16:creationId xmlns:a16="http://schemas.microsoft.com/office/drawing/2014/main" id="{93F5200E-0273-4A7B-A013-3114E0F0A844}"/>
              </a:ext>
            </a:extLst>
          </p:cNvPr>
          <p:cNvGrpSpPr/>
          <p:nvPr/>
        </p:nvGrpSpPr>
        <p:grpSpPr>
          <a:xfrm>
            <a:off x="6283986" y="5537421"/>
            <a:ext cx="147960" cy="68040"/>
            <a:chOff x="6283986" y="5537421"/>
            <a:chExt cx="147960" cy="68040"/>
          </a:xfrm>
        </p:grpSpPr>
        <mc:AlternateContent xmlns:mc="http://schemas.openxmlformats.org/markup-compatibility/2006" xmlns:p14="http://schemas.microsoft.com/office/powerpoint/2010/main">
          <mc:Choice Requires="p14">
            <p:contentPart p14:bwMode="auto" r:id="rId327">
              <p14:nvContentPartPr>
                <p14:cNvPr id="218" name="Ink 217">
                  <a:extLst>
                    <a:ext uri="{FF2B5EF4-FFF2-40B4-BE49-F238E27FC236}">
                      <a16:creationId xmlns:a16="http://schemas.microsoft.com/office/drawing/2014/main" id="{E7CAEBA3-3462-41EF-869E-24B4D40EA959}"/>
                    </a:ext>
                  </a:extLst>
                </p14:cNvPr>
                <p14:cNvContentPartPr/>
                <p14:nvPr/>
              </p14:nvContentPartPr>
              <p14:xfrm>
                <a:off x="6283986" y="5548941"/>
                <a:ext cx="22320" cy="56520"/>
              </p14:xfrm>
            </p:contentPart>
          </mc:Choice>
          <mc:Fallback xmlns="">
            <p:pic>
              <p:nvPicPr>
                <p:cNvPr id="218" name="Ink 217">
                  <a:extLst>
                    <a:ext uri="{FF2B5EF4-FFF2-40B4-BE49-F238E27FC236}">
                      <a16:creationId xmlns:a16="http://schemas.microsoft.com/office/drawing/2014/main" id="{E7CAEBA3-3462-41EF-869E-24B4D40EA959}"/>
                    </a:ext>
                  </a:extLst>
                </p:cNvPr>
                <p:cNvPicPr/>
                <p:nvPr/>
              </p:nvPicPr>
              <p:blipFill>
                <a:blip r:embed="rId328"/>
                <a:stretch>
                  <a:fillRect/>
                </a:stretch>
              </p:blipFill>
              <p:spPr>
                <a:xfrm>
                  <a:off x="6275346" y="5540301"/>
                  <a:ext cx="39960" cy="74160"/>
                </a:xfrm>
                <a:prstGeom prst="rect">
                  <a:avLst/>
                </a:prstGeom>
              </p:spPr>
            </p:pic>
          </mc:Fallback>
        </mc:AlternateContent>
        <mc:AlternateContent xmlns:mc="http://schemas.openxmlformats.org/markup-compatibility/2006" xmlns:p14="http://schemas.microsoft.com/office/powerpoint/2010/main">
          <mc:Choice Requires="p14">
            <p:contentPart p14:bwMode="auto" r:id="rId329">
              <p14:nvContentPartPr>
                <p14:cNvPr id="219" name="Ink 218">
                  <a:extLst>
                    <a:ext uri="{FF2B5EF4-FFF2-40B4-BE49-F238E27FC236}">
                      <a16:creationId xmlns:a16="http://schemas.microsoft.com/office/drawing/2014/main" id="{1E664523-75C1-41C6-BFBD-CDDEB8DDD88D}"/>
                    </a:ext>
                  </a:extLst>
                </p14:cNvPr>
                <p14:cNvContentPartPr/>
                <p14:nvPr/>
              </p14:nvContentPartPr>
              <p14:xfrm>
                <a:off x="6359586" y="5537421"/>
                <a:ext cx="72360" cy="42480"/>
              </p14:xfrm>
            </p:contentPart>
          </mc:Choice>
          <mc:Fallback xmlns="">
            <p:pic>
              <p:nvPicPr>
                <p:cNvPr id="219" name="Ink 218">
                  <a:extLst>
                    <a:ext uri="{FF2B5EF4-FFF2-40B4-BE49-F238E27FC236}">
                      <a16:creationId xmlns:a16="http://schemas.microsoft.com/office/drawing/2014/main" id="{1E664523-75C1-41C6-BFBD-CDDEB8DDD88D}"/>
                    </a:ext>
                  </a:extLst>
                </p:cNvPr>
                <p:cNvPicPr/>
                <p:nvPr/>
              </p:nvPicPr>
              <p:blipFill>
                <a:blip r:embed="rId330"/>
                <a:stretch>
                  <a:fillRect/>
                </a:stretch>
              </p:blipFill>
              <p:spPr>
                <a:xfrm>
                  <a:off x="6350946" y="5528421"/>
                  <a:ext cx="90000" cy="601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31">
            <p14:nvContentPartPr>
              <p14:cNvPr id="221" name="Ink 220">
                <a:extLst>
                  <a:ext uri="{FF2B5EF4-FFF2-40B4-BE49-F238E27FC236}">
                    <a16:creationId xmlns:a16="http://schemas.microsoft.com/office/drawing/2014/main" id="{859A295A-D397-49BF-AEC4-BB038D58E310}"/>
                  </a:ext>
                </a:extLst>
              </p14:cNvPr>
              <p14:cNvContentPartPr/>
              <p14:nvPr/>
            </p14:nvContentPartPr>
            <p14:xfrm>
              <a:off x="7740186" y="5249421"/>
              <a:ext cx="360" cy="70920"/>
            </p14:xfrm>
          </p:contentPart>
        </mc:Choice>
        <mc:Fallback xmlns="">
          <p:pic>
            <p:nvPicPr>
              <p:cNvPr id="221" name="Ink 220">
                <a:extLst>
                  <a:ext uri="{FF2B5EF4-FFF2-40B4-BE49-F238E27FC236}">
                    <a16:creationId xmlns:a16="http://schemas.microsoft.com/office/drawing/2014/main" id="{859A295A-D397-49BF-AEC4-BB038D58E310}"/>
                  </a:ext>
                </a:extLst>
              </p:cNvPr>
              <p:cNvPicPr/>
              <p:nvPr/>
            </p:nvPicPr>
            <p:blipFill>
              <a:blip r:embed="rId332"/>
              <a:stretch>
                <a:fillRect/>
              </a:stretch>
            </p:blipFill>
            <p:spPr>
              <a:xfrm>
                <a:off x="7731546" y="5240421"/>
                <a:ext cx="18000" cy="88560"/>
              </a:xfrm>
              <a:prstGeom prst="rect">
                <a:avLst/>
              </a:prstGeom>
            </p:spPr>
          </p:pic>
        </mc:Fallback>
      </mc:AlternateContent>
      <mc:AlternateContent xmlns:mc="http://schemas.openxmlformats.org/markup-compatibility/2006" xmlns:p14="http://schemas.microsoft.com/office/powerpoint/2010/main">
        <mc:Choice Requires="p14">
          <p:contentPart p14:bwMode="auto" r:id="rId333">
            <p14:nvContentPartPr>
              <p14:cNvPr id="222" name="Ink 221">
                <a:extLst>
                  <a:ext uri="{FF2B5EF4-FFF2-40B4-BE49-F238E27FC236}">
                    <a16:creationId xmlns:a16="http://schemas.microsoft.com/office/drawing/2014/main" id="{7C28FB21-9422-4311-B4F9-2AD68843762C}"/>
                  </a:ext>
                </a:extLst>
              </p14:cNvPr>
              <p14:cNvContentPartPr/>
              <p14:nvPr/>
            </p14:nvContentPartPr>
            <p14:xfrm>
              <a:off x="8016306" y="5249421"/>
              <a:ext cx="30960" cy="103680"/>
            </p14:xfrm>
          </p:contentPart>
        </mc:Choice>
        <mc:Fallback xmlns="">
          <p:pic>
            <p:nvPicPr>
              <p:cNvPr id="222" name="Ink 221">
                <a:extLst>
                  <a:ext uri="{FF2B5EF4-FFF2-40B4-BE49-F238E27FC236}">
                    <a16:creationId xmlns:a16="http://schemas.microsoft.com/office/drawing/2014/main" id="{7C28FB21-9422-4311-B4F9-2AD68843762C}"/>
                  </a:ext>
                </a:extLst>
              </p:cNvPr>
              <p:cNvPicPr/>
              <p:nvPr/>
            </p:nvPicPr>
            <p:blipFill>
              <a:blip r:embed="rId334"/>
              <a:stretch>
                <a:fillRect/>
              </a:stretch>
            </p:blipFill>
            <p:spPr>
              <a:xfrm>
                <a:off x="8007306" y="5240421"/>
                <a:ext cx="48600" cy="121320"/>
              </a:xfrm>
              <a:prstGeom prst="rect">
                <a:avLst/>
              </a:prstGeom>
            </p:spPr>
          </p:pic>
        </mc:Fallback>
      </mc:AlternateContent>
      <p:grpSp>
        <p:nvGrpSpPr>
          <p:cNvPr id="227" name="Group 226">
            <a:extLst>
              <a:ext uri="{FF2B5EF4-FFF2-40B4-BE49-F238E27FC236}">
                <a16:creationId xmlns:a16="http://schemas.microsoft.com/office/drawing/2014/main" id="{99023C3F-1B8B-486B-9A56-103EC9001B9B}"/>
              </a:ext>
            </a:extLst>
          </p:cNvPr>
          <p:cNvGrpSpPr/>
          <p:nvPr/>
        </p:nvGrpSpPr>
        <p:grpSpPr>
          <a:xfrm>
            <a:off x="7762866" y="4619061"/>
            <a:ext cx="218520" cy="379080"/>
            <a:chOff x="7762866" y="4619061"/>
            <a:chExt cx="218520" cy="379080"/>
          </a:xfrm>
        </p:grpSpPr>
        <mc:AlternateContent xmlns:mc="http://schemas.openxmlformats.org/markup-compatibility/2006" xmlns:p14="http://schemas.microsoft.com/office/powerpoint/2010/main">
          <mc:Choice Requires="p14">
            <p:contentPart p14:bwMode="auto" r:id="rId335">
              <p14:nvContentPartPr>
                <p14:cNvPr id="223" name="Ink 222">
                  <a:extLst>
                    <a:ext uri="{FF2B5EF4-FFF2-40B4-BE49-F238E27FC236}">
                      <a16:creationId xmlns:a16="http://schemas.microsoft.com/office/drawing/2014/main" id="{BCF7D636-A9B8-49DC-98B2-CF3C1CA7E1AD}"/>
                    </a:ext>
                  </a:extLst>
                </p14:cNvPr>
                <p14:cNvContentPartPr/>
                <p14:nvPr/>
              </p14:nvContentPartPr>
              <p14:xfrm>
                <a:off x="7898226" y="4634541"/>
                <a:ext cx="360" cy="3960"/>
              </p14:xfrm>
            </p:contentPart>
          </mc:Choice>
          <mc:Fallback xmlns="">
            <p:pic>
              <p:nvPicPr>
                <p:cNvPr id="223" name="Ink 222">
                  <a:extLst>
                    <a:ext uri="{FF2B5EF4-FFF2-40B4-BE49-F238E27FC236}">
                      <a16:creationId xmlns:a16="http://schemas.microsoft.com/office/drawing/2014/main" id="{BCF7D636-A9B8-49DC-98B2-CF3C1CA7E1AD}"/>
                    </a:ext>
                  </a:extLst>
                </p:cNvPr>
                <p:cNvPicPr/>
                <p:nvPr/>
              </p:nvPicPr>
              <p:blipFill>
                <a:blip r:embed="rId3"/>
                <a:stretch>
                  <a:fillRect/>
                </a:stretch>
              </p:blipFill>
              <p:spPr>
                <a:xfrm>
                  <a:off x="7889226" y="4625541"/>
                  <a:ext cx="18000" cy="21600"/>
                </a:xfrm>
                <a:prstGeom prst="rect">
                  <a:avLst/>
                </a:prstGeom>
              </p:spPr>
            </p:pic>
          </mc:Fallback>
        </mc:AlternateContent>
        <mc:AlternateContent xmlns:mc="http://schemas.openxmlformats.org/markup-compatibility/2006" xmlns:p14="http://schemas.microsoft.com/office/powerpoint/2010/main">
          <mc:Choice Requires="p14">
            <p:contentPart p14:bwMode="auto" r:id="rId336">
              <p14:nvContentPartPr>
                <p14:cNvPr id="224" name="Ink 223">
                  <a:extLst>
                    <a:ext uri="{FF2B5EF4-FFF2-40B4-BE49-F238E27FC236}">
                      <a16:creationId xmlns:a16="http://schemas.microsoft.com/office/drawing/2014/main" id="{14BD72B6-F908-4928-B33E-FFEA2E7D771D}"/>
                    </a:ext>
                  </a:extLst>
                </p14:cNvPr>
                <p14:cNvContentPartPr/>
                <p14:nvPr/>
              </p14:nvContentPartPr>
              <p14:xfrm>
                <a:off x="7762866" y="4619061"/>
                <a:ext cx="218520" cy="327600"/>
              </p14:xfrm>
            </p:contentPart>
          </mc:Choice>
          <mc:Fallback xmlns="">
            <p:pic>
              <p:nvPicPr>
                <p:cNvPr id="224" name="Ink 223">
                  <a:extLst>
                    <a:ext uri="{FF2B5EF4-FFF2-40B4-BE49-F238E27FC236}">
                      <a16:creationId xmlns:a16="http://schemas.microsoft.com/office/drawing/2014/main" id="{14BD72B6-F908-4928-B33E-FFEA2E7D771D}"/>
                    </a:ext>
                  </a:extLst>
                </p:cNvPr>
                <p:cNvPicPr/>
                <p:nvPr/>
              </p:nvPicPr>
              <p:blipFill>
                <a:blip r:embed="rId337"/>
                <a:stretch>
                  <a:fillRect/>
                </a:stretch>
              </p:blipFill>
              <p:spPr>
                <a:xfrm>
                  <a:off x="7753866" y="4610061"/>
                  <a:ext cx="236160" cy="345240"/>
                </a:xfrm>
                <a:prstGeom prst="rect">
                  <a:avLst/>
                </a:prstGeom>
              </p:spPr>
            </p:pic>
          </mc:Fallback>
        </mc:AlternateContent>
        <mc:AlternateContent xmlns:mc="http://schemas.openxmlformats.org/markup-compatibility/2006" xmlns:p14="http://schemas.microsoft.com/office/powerpoint/2010/main">
          <mc:Choice Requires="p14">
            <p:contentPart p14:bwMode="auto" r:id="rId338">
              <p14:nvContentPartPr>
                <p14:cNvPr id="226" name="Ink 225">
                  <a:extLst>
                    <a:ext uri="{FF2B5EF4-FFF2-40B4-BE49-F238E27FC236}">
                      <a16:creationId xmlns:a16="http://schemas.microsoft.com/office/drawing/2014/main" id="{185795AA-82A1-4BD5-A98F-69B2667B5120}"/>
                    </a:ext>
                  </a:extLst>
                </p14:cNvPr>
                <p14:cNvContentPartPr/>
                <p14:nvPr/>
              </p14:nvContentPartPr>
              <p14:xfrm>
                <a:off x="7788066" y="4886901"/>
                <a:ext cx="360" cy="111240"/>
              </p14:xfrm>
            </p:contentPart>
          </mc:Choice>
          <mc:Fallback xmlns="">
            <p:pic>
              <p:nvPicPr>
                <p:cNvPr id="226" name="Ink 225">
                  <a:extLst>
                    <a:ext uri="{FF2B5EF4-FFF2-40B4-BE49-F238E27FC236}">
                      <a16:creationId xmlns:a16="http://schemas.microsoft.com/office/drawing/2014/main" id="{185795AA-82A1-4BD5-A98F-69B2667B5120}"/>
                    </a:ext>
                  </a:extLst>
                </p:cNvPr>
                <p:cNvPicPr/>
                <p:nvPr/>
              </p:nvPicPr>
              <p:blipFill>
                <a:blip r:embed="rId339"/>
                <a:stretch>
                  <a:fillRect/>
                </a:stretch>
              </p:blipFill>
              <p:spPr>
                <a:xfrm>
                  <a:off x="7779066" y="4878261"/>
                  <a:ext cx="18000" cy="12888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340">
            <p14:nvContentPartPr>
              <p14:cNvPr id="3" name="Ink 2">
                <a:extLst>
                  <a:ext uri="{FF2B5EF4-FFF2-40B4-BE49-F238E27FC236}">
                    <a16:creationId xmlns:a16="http://schemas.microsoft.com/office/drawing/2014/main" id="{B08C17B9-D1B3-442B-9240-7BCB8EF7FDC0}"/>
                  </a:ext>
                </a:extLst>
              </p14:cNvPr>
              <p14:cNvContentPartPr/>
              <p14:nvPr/>
            </p14:nvContentPartPr>
            <p14:xfrm>
              <a:off x="2279520" y="1663560"/>
              <a:ext cx="9512640" cy="3829680"/>
            </p14:xfrm>
          </p:contentPart>
        </mc:Choice>
        <mc:Fallback>
          <p:pic>
            <p:nvPicPr>
              <p:cNvPr id="3" name="Ink 2">
                <a:extLst>
                  <a:ext uri="{FF2B5EF4-FFF2-40B4-BE49-F238E27FC236}">
                    <a16:creationId xmlns:a16="http://schemas.microsoft.com/office/drawing/2014/main" id="{B08C17B9-D1B3-442B-9240-7BCB8EF7FDC0}"/>
                  </a:ext>
                </a:extLst>
              </p:cNvPr>
              <p:cNvPicPr/>
              <p:nvPr/>
            </p:nvPicPr>
            <p:blipFill>
              <a:blip r:embed="rId341"/>
              <a:stretch>
                <a:fillRect/>
              </a:stretch>
            </p:blipFill>
            <p:spPr>
              <a:xfrm>
                <a:off x="2270160" y="1654200"/>
                <a:ext cx="9531360" cy="3848400"/>
              </a:xfrm>
              <a:prstGeom prst="rect">
                <a:avLst/>
              </a:prstGeom>
            </p:spPr>
          </p:pic>
        </mc:Fallback>
      </mc:AlternateContent>
    </p:spTree>
    <p:extLst>
      <p:ext uri="{BB962C8B-B14F-4D97-AF65-F5344CB8AC3E}">
        <p14:creationId xmlns:p14="http://schemas.microsoft.com/office/powerpoint/2010/main" val="99807280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0CD03B-ADC6-4ECC-9EB9-C3535480E8E6}"/>
              </a:ext>
            </a:extLst>
          </p:cNvPr>
          <p:cNvSpPr>
            <a:spLocks noGrp="1"/>
          </p:cNvSpPr>
          <p:nvPr>
            <p:ph type="title"/>
          </p:nvPr>
        </p:nvSpPr>
        <p:spPr/>
        <p:txBody>
          <a:bodyPr/>
          <a:lstStyle/>
          <a:p>
            <a:r>
              <a:rPr lang="en-US" dirty="0"/>
              <a:t>Reordering the objective</a:t>
            </a:r>
          </a:p>
        </p:txBody>
      </p:sp>
      <p:grpSp>
        <p:nvGrpSpPr>
          <p:cNvPr id="15" name="Group 14">
            <a:extLst>
              <a:ext uri="{FF2B5EF4-FFF2-40B4-BE49-F238E27FC236}">
                <a16:creationId xmlns:a16="http://schemas.microsoft.com/office/drawing/2014/main" id="{3A641E8D-60BD-44AF-AAF4-A3DF3DA30B4E}"/>
              </a:ext>
            </a:extLst>
          </p:cNvPr>
          <p:cNvGrpSpPr/>
          <p:nvPr/>
        </p:nvGrpSpPr>
        <p:grpSpPr>
          <a:xfrm>
            <a:off x="630546" y="1134981"/>
            <a:ext cx="1091160" cy="753120"/>
            <a:chOff x="630546" y="1134981"/>
            <a:chExt cx="1091160" cy="753120"/>
          </a:xfrm>
        </p:grpSpPr>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12675B6E-4943-4FFF-8195-0B746509B228}"/>
                    </a:ext>
                  </a:extLst>
                </p14:cNvPr>
                <p14:cNvContentPartPr/>
                <p14:nvPr/>
              </p14:nvContentPartPr>
              <p14:xfrm>
                <a:off x="676626" y="1197621"/>
                <a:ext cx="32760" cy="352080"/>
              </p14:xfrm>
            </p:contentPart>
          </mc:Choice>
          <mc:Fallback xmlns="">
            <p:pic>
              <p:nvPicPr>
                <p:cNvPr id="4" name="Ink 3">
                  <a:extLst>
                    <a:ext uri="{FF2B5EF4-FFF2-40B4-BE49-F238E27FC236}">
                      <a16:creationId xmlns:a16="http://schemas.microsoft.com/office/drawing/2014/main" id="{12675B6E-4943-4FFF-8195-0B746509B228}"/>
                    </a:ext>
                  </a:extLst>
                </p:cNvPr>
                <p:cNvPicPr/>
                <p:nvPr/>
              </p:nvPicPr>
              <p:blipFill>
                <a:blip r:embed="rId3"/>
                <a:stretch>
                  <a:fillRect/>
                </a:stretch>
              </p:blipFill>
              <p:spPr>
                <a:xfrm>
                  <a:off x="667626" y="1188621"/>
                  <a:ext cx="50400" cy="36972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CA5CC15C-B718-45B8-83D9-2C0BD8EFE848}"/>
                    </a:ext>
                  </a:extLst>
                </p14:cNvPr>
                <p14:cNvContentPartPr/>
                <p14:nvPr/>
              </p14:nvContentPartPr>
              <p14:xfrm>
                <a:off x="630546" y="1181421"/>
                <a:ext cx="271080" cy="316440"/>
              </p14:xfrm>
            </p:contentPart>
          </mc:Choice>
          <mc:Fallback xmlns="">
            <p:pic>
              <p:nvPicPr>
                <p:cNvPr id="5" name="Ink 4">
                  <a:extLst>
                    <a:ext uri="{FF2B5EF4-FFF2-40B4-BE49-F238E27FC236}">
                      <a16:creationId xmlns:a16="http://schemas.microsoft.com/office/drawing/2014/main" id="{CA5CC15C-B718-45B8-83D9-2C0BD8EFE848}"/>
                    </a:ext>
                  </a:extLst>
                </p:cNvPr>
                <p:cNvPicPr/>
                <p:nvPr/>
              </p:nvPicPr>
              <p:blipFill>
                <a:blip r:embed="rId5"/>
                <a:stretch>
                  <a:fillRect/>
                </a:stretch>
              </p:blipFill>
              <p:spPr>
                <a:xfrm>
                  <a:off x="621546" y="1172781"/>
                  <a:ext cx="288720" cy="3340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B1BA8E38-3CF5-433E-954B-FCB5CE679DD5}"/>
                    </a:ext>
                  </a:extLst>
                </p14:cNvPr>
                <p14:cNvContentPartPr/>
                <p14:nvPr/>
              </p14:nvContentPartPr>
              <p14:xfrm>
                <a:off x="961026" y="1354221"/>
                <a:ext cx="182520" cy="140400"/>
              </p14:xfrm>
            </p:contentPart>
          </mc:Choice>
          <mc:Fallback xmlns="">
            <p:pic>
              <p:nvPicPr>
                <p:cNvPr id="6" name="Ink 5">
                  <a:extLst>
                    <a:ext uri="{FF2B5EF4-FFF2-40B4-BE49-F238E27FC236}">
                      <a16:creationId xmlns:a16="http://schemas.microsoft.com/office/drawing/2014/main" id="{B1BA8E38-3CF5-433E-954B-FCB5CE679DD5}"/>
                    </a:ext>
                  </a:extLst>
                </p:cNvPr>
                <p:cNvPicPr/>
                <p:nvPr/>
              </p:nvPicPr>
              <p:blipFill>
                <a:blip r:embed="rId7"/>
                <a:stretch>
                  <a:fillRect/>
                </a:stretch>
              </p:blipFill>
              <p:spPr>
                <a:xfrm>
                  <a:off x="952386" y="1345221"/>
                  <a:ext cx="200160" cy="1580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7" name="Ink 6">
                  <a:extLst>
                    <a:ext uri="{FF2B5EF4-FFF2-40B4-BE49-F238E27FC236}">
                      <a16:creationId xmlns:a16="http://schemas.microsoft.com/office/drawing/2014/main" id="{71AEC625-E345-447E-BD62-2243A948441A}"/>
                    </a:ext>
                  </a:extLst>
                </p14:cNvPr>
                <p14:cNvContentPartPr/>
                <p14:nvPr/>
              </p14:nvContentPartPr>
              <p14:xfrm>
                <a:off x="1042746" y="1134981"/>
                <a:ext cx="217440" cy="753120"/>
              </p14:xfrm>
            </p:contentPart>
          </mc:Choice>
          <mc:Fallback xmlns="">
            <p:pic>
              <p:nvPicPr>
                <p:cNvPr id="7" name="Ink 6">
                  <a:extLst>
                    <a:ext uri="{FF2B5EF4-FFF2-40B4-BE49-F238E27FC236}">
                      <a16:creationId xmlns:a16="http://schemas.microsoft.com/office/drawing/2014/main" id="{71AEC625-E345-447E-BD62-2243A948441A}"/>
                    </a:ext>
                  </a:extLst>
                </p:cNvPr>
                <p:cNvPicPr/>
                <p:nvPr/>
              </p:nvPicPr>
              <p:blipFill>
                <a:blip r:embed="rId9"/>
                <a:stretch>
                  <a:fillRect/>
                </a:stretch>
              </p:blipFill>
              <p:spPr>
                <a:xfrm>
                  <a:off x="1033746" y="1125981"/>
                  <a:ext cx="235080" cy="7707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8" name="Ink 7">
                  <a:extLst>
                    <a:ext uri="{FF2B5EF4-FFF2-40B4-BE49-F238E27FC236}">
                      <a16:creationId xmlns:a16="http://schemas.microsoft.com/office/drawing/2014/main" id="{B8287422-A842-4EB6-883A-97331929F36B}"/>
                    </a:ext>
                  </a:extLst>
                </p14:cNvPr>
                <p14:cNvContentPartPr/>
                <p14:nvPr/>
              </p14:nvContentPartPr>
              <p14:xfrm>
                <a:off x="1371066" y="1339461"/>
                <a:ext cx="360" cy="190080"/>
              </p14:xfrm>
            </p:contentPart>
          </mc:Choice>
          <mc:Fallback xmlns="">
            <p:pic>
              <p:nvPicPr>
                <p:cNvPr id="8" name="Ink 7">
                  <a:extLst>
                    <a:ext uri="{FF2B5EF4-FFF2-40B4-BE49-F238E27FC236}">
                      <a16:creationId xmlns:a16="http://schemas.microsoft.com/office/drawing/2014/main" id="{B8287422-A842-4EB6-883A-97331929F36B}"/>
                    </a:ext>
                  </a:extLst>
                </p:cNvPr>
                <p:cNvPicPr/>
                <p:nvPr/>
              </p:nvPicPr>
              <p:blipFill>
                <a:blip r:embed="rId11"/>
                <a:stretch>
                  <a:fillRect/>
                </a:stretch>
              </p:blipFill>
              <p:spPr>
                <a:xfrm>
                  <a:off x="1362426" y="1330461"/>
                  <a:ext cx="18000" cy="2077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9" name="Ink 8">
                  <a:extLst>
                    <a:ext uri="{FF2B5EF4-FFF2-40B4-BE49-F238E27FC236}">
                      <a16:creationId xmlns:a16="http://schemas.microsoft.com/office/drawing/2014/main" id="{7D49FA37-B7D8-431A-BEE6-B41CB81A28A9}"/>
                    </a:ext>
                  </a:extLst>
                </p14:cNvPr>
                <p14:cNvContentPartPr/>
                <p14:nvPr/>
              </p14:nvContentPartPr>
              <p14:xfrm>
                <a:off x="1402746" y="1230741"/>
                <a:ext cx="360" cy="30600"/>
              </p14:xfrm>
            </p:contentPart>
          </mc:Choice>
          <mc:Fallback xmlns="">
            <p:pic>
              <p:nvPicPr>
                <p:cNvPr id="9" name="Ink 8">
                  <a:extLst>
                    <a:ext uri="{FF2B5EF4-FFF2-40B4-BE49-F238E27FC236}">
                      <a16:creationId xmlns:a16="http://schemas.microsoft.com/office/drawing/2014/main" id="{7D49FA37-B7D8-431A-BEE6-B41CB81A28A9}"/>
                    </a:ext>
                  </a:extLst>
                </p:cNvPr>
                <p:cNvPicPr/>
                <p:nvPr/>
              </p:nvPicPr>
              <p:blipFill>
                <a:blip r:embed="rId13"/>
                <a:stretch>
                  <a:fillRect/>
                </a:stretch>
              </p:blipFill>
              <p:spPr>
                <a:xfrm>
                  <a:off x="1393746" y="1221741"/>
                  <a:ext cx="18000" cy="482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0" name="Ink 9">
                  <a:extLst>
                    <a:ext uri="{FF2B5EF4-FFF2-40B4-BE49-F238E27FC236}">
                      <a16:creationId xmlns:a16="http://schemas.microsoft.com/office/drawing/2014/main" id="{E53D4234-77CB-47BF-9C87-7D9F46A342DE}"/>
                    </a:ext>
                  </a:extLst>
                </p14:cNvPr>
                <p14:cNvContentPartPr/>
                <p14:nvPr/>
              </p14:nvContentPartPr>
              <p14:xfrm>
                <a:off x="1433346" y="1308501"/>
                <a:ext cx="99360" cy="263880"/>
              </p14:xfrm>
            </p:contentPart>
          </mc:Choice>
          <mc:Fallback xmlns="">
            <p:pic>
              <p:nvPicPr>
                <p:cNvPr id="10" name="Ink 9">
                  <a:extLst>
                    <a:ext uri="{FF2B5EF4-FFF2-40B4-BE49-F238E27FC236}">
                      <a16:creationId xmlns:a16="http://schemas.microsoft.com/office/drawing/2014/main" id="{E53D4234-77CB-47BF-9C87-7D9F46A342DE}"/>
                    </a:ext>
                  </a:extLst>
                </p:cNvPr>
                <p:cNvPicPr/>
                <p:nvPr/>
              </p:nvPicPr>
              <p:blipFill>
                <a:blip r:embed="rId15"/>
                <a:stretch>
                  <a:fillRect/>
                </a:stretch>
              </p:blipFill>
              <p:spPr>
                <a:xfrm>
                  <a:off x="1424346" y="1299501"/>
                  <a:ext cx="117000" cy="2815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1" name="Ink 10">
                  <a:extLst>
                    <a:ext uri="{FF2B5EF4-FFF2-40B4-BE49-F238E27FC236}">
                      <a16:creationId xmlns:a16="http://schemas.microsoft.com/office/drawing/2014/main" id="{40B2DF13-D4B5-452B-A52F-E1499FE6C5A7}"/>
                    </a:ext>
                  </a:extLst>
                </p14:cNvPr>
                <p14:cNvContentPartPr/>
                <p14:nvPr/>
              </p14:nvContentPartPr>
              <p14:xfrm>
                <a:off x="1574466" y="1320021"/>
                <a:ext cx="147240" cy="206280"/>
              </p14:xfrm>
            </p:contentPart>
          </mc:Choice>
          <mc:Fallback xmlns="">
            <p:pic>
              <p:nvPicPr>
                <p:cNvPr id="11" name="Ink 10">
                  <a:extLst>
                    <a:ext uri="{FF2B5EF4-FFF2-40B4-BE49-F238E27FC236}">
                      <a16:creationId xmlns:a16="http://schemas.microsoft.com/office/drawing/2014/main" id="{40B2DF13-D4B5-452B-A52F-E1499FE6C5A7}"/>
                    </a:ext>
                  </a:extLst>
                </p:cNvPr>
                <p:cNvPicPr/>
                <p:nvPr/>
              </p:nvPicPr>
              <p:blipFill>
                <a:blip r:embed="rId17"/>
                <a:stretch>
                  <a:fillRect/>
                </a:stretch>
              </p:blipFill>
              <p:spPr>
                <a:xfrm>
                  <a:off x="1565826" y="1311381"/>
                  <a:ext cx="164880" cy="223920"/>
                </a:xfrm>
                <a:prstGeom prst="rect">
                  <a:avLst/>
                </a:prstGeom>
              </p:spPr>
            </p:pic>
          </mc:Fallback>
        </mc:AlternateContent>
      </p:grpSp>
      <p:grpSp>
        <p:nvGrpSpPr>
          <p:cNvPr id="14" name="Group 13">
            <a:extLst>
              <a:ext uri="{FF2B5EF4-FFF2-40B4-BE49-F238E27FC236}">
                <a16:creationId xmlns:a16="http://schemas.microsoft.com/office/drawing/2014/main" id="{1EDE5EA7-7221-4253-8D55-2DEC37EC4ABB}"/>
              </a:ext>
            </a:extLst>
          </p:cNvPr>
          <p:cNvGrpSpPr/>
          <p:nvPr/>
        </p:nvGrpSpPr>
        <p:grpSpPr>
          <a:xfrm>
            <a:off x="1897386" y="1415061"/>
            <a:ext cx="10440" cy="98280"/>
            <a:chOff x="1897386" y="1415061"/>
            <a:chExt cx="10440" cy="98280"/>
          </a:xfrm>
        </p:grpSpPr>
        <mc:AlternateContent xmlns:mc="http://schemas.openxmlformats.org/markup-compatibility/2006" xmlns:p14="http://schemas.microsoft.com/office/powerpoint/2010/main">
          <mc:Choice Requires="p14">
            <p:contentPart p14:bwMode="auto" r:id="rId18">
              <p14:nvContentPartPr>
                <p14:cNvPr id="12" name="Ink 11">
                  <a:extLst>
                    <a:ext uri="{FF2B5EF4-FFF2-40B4-BE49-F238E27FC236}">
                      <a16:creationId xmlns:a16="http://schemas.microsoft.com/office/drawing/2014/main" id="{1375E6C4-5ECF-4CFA-8A22-B24456FB38D5}"/>
                    </a:ext>
                  </a:extLst>
                </p14:cNvPr>
                <p14:cNvContentPartPr/>
                <p14:nvPr/>
              </p14:nvContentPartPr>
              <p14:xfrm>
                <a:off x="1907466" y="1415061"/>
                <a:ext cx="360" cy="3960"/>
              </p14:xfrm>
            </p:contentPart>
          </mc:Choice>
          <mc:Fallback xmlns="">
            <p:pic>
              <p:nvPicPr>
                <p:cNvPr id="12" name="Ink 11">
                  <a:extLst>
                    <a:ext uri="{FF2B5EF4-FFF2-40B4-BE49-F238E27FC236}">
                      <a16:creationId xmlns:a16="http://schemas.microsoft.com/office/drawing/2014/main" id="{1375E6C4-5ECF-4CFA-8A22-B24456FB38D5}"/>
                    </a:ext>
                  </a:extLst>
                </p:cNvPr>
                <p:cNvPicPr/>
                <p:nvPr/>
              </p:nvPicPr>
              <p:blipFill>
                <a:blip r:embed="rId19"/>
                <a:stretch>
                  <a:fillRect/>
                </a:stretch>
              </p:blipFill>
              <p:spPr>
                <a:xfrm>
                  <a:off x="1898466" y="1406061"/>
                  <a:ext cx="18000" cy="216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3" name="Ink 12">
                  <a:extLst>
                    <a:ext uri="{FF2B5EF4-FFF2-40B4-BE49-F238E27FC236}">
                      <a16:creationId xmlns:a16="http://schemas.microsoft.com/office/drawing/2014/main" id="{53A0C95A-A66E-4E96-BD18-9C5C68DAC28B}"/>
                    </a:ext>
                  </a:extLst>
                </p14:cNvPr>
                <p14:cNvContentPartPr/>
                <p14:nvPr/>
              </p14:nvContentPartPr>
              <p14:xfrm>
                <a:off x="1897386" y="1497141"/>
                <a:ext cx="10080" cy="16200"/>
              </p14:xfrm>
            </p:contentPart>
          </mc:Choice>
          <mc:Fallback xmlns="">
            <p:pic>
              <p:nvPicPr>
                <p:cNvPr id="13" name="Ink 12">
                  <a:extLst>
                    <a:ext uri="{FF2B5EF4-FFF2-40B4-BE49-F238E27FC236}">
                      <a16:creationId xmlns:a16="http://schemas.microsoft.com/office/drawing/2014/main" id="{53A0C95A-A66E-4E96-BD18-9C5C68DAC28B}"/>
                    </a:ext>
                  </a:extLst>
                </p:cNvPr>
                <p:cNvPicPr/>
                <p:nvPr/>
              </p:nvPicPr>
              <p:blipFill>
                <a:blip r:embed="rId21"/>
                <a:stretch>
                  <a:fillRect/>
                </a:stretch>
              </p:blipFill>
              <p:spPr>
                <a:xfrm>
                  <a:off x="1888746" y="1488501"/>
                  <a:ext cx="27720" cy="33840"/>
                </a:xfrm>
                <a:prstGeom prst="rect">
                  <a:avLst/>
                </a:prstGeom>
              </p:spPr>
            </p:pic>
          </mc:Fallback>
        </mc:AlternateContent>
      </p:grpSp>
      <p:grpSp>
        <p:nvGrpSpPr>
          <p:cNvPr id="38" name="Group 37">
            <a:extLst>
              <a:ext uri="{FF2B5EF4-FFF2-40B4-BE49-F238E27FC236}">
                <a16:creationId xmlns:a16="http://schemas.microsoft.com/office/drawing/2014/main" id="{81CCE273-15B0-4AB2-877C-ACDC7D2DCE1D}"/>
              </a:ext>
            </a:extLst>
          </p:cNvPr>
          <p:cNvGrpSpPr/>
          <p:nvPr/>
        </p:nvGrpSpPr>
        <p:grpSpPr>
          <a:xfrm>
            <a:off x="2471226" y="1087101"/>
            <a:ext cx="495000" cy="298800"/>
            <a:chOff x="2471226" y="1087101"/>
            <a:chExt cx="495000" cy="298800"/>
          </a:xfrm>
        </p:grpSpPr>
        <mc:AlternateContent xmlns:mc="http://schemas.openxmlformats.org/markup-compatibility/2006" xmlns:p14="http://schemas.microsoft.com/office/powerpoint/2010/main">
          <mc:Choice Requires="p14">
            <p:contentPart p14:bwMode="auto" r:id="rId22">
              <p14:nvContentPartPr>
                <p14:cNvPr id="16" name="Ink 15">
                  <a:extLst>
                    <a:ext uri="{FF2B5EF4-FFF2-40B4-BE49-F238E27FC236}">
                      <a16:creationId xmlns:a16="http://schemas.microsoft.com/office/drawing/2014/main" id="{FC833767-27A0-449B-A038-0941F3B0DBCA}"/>
                    </a:ext>
                  </a:extLst>
                </p14:cNvPr>
                <p14:cNvContentPartPr/>
                <p14:nvPr/>
              </p14:nvContentPartPr>
              <p14:xfrm>
                <a:off x="2471226" y="1087101"/>
                <a:ext cx="306000" cy="30960"/>
              </p14:xfrm>
            </p:contentPart>
          </mc:Choice>
          <mc:Fallback xmlns="">
            <p:pic>
              <p:nvPicPr>
                <p:cNvPr id="16" name="Ink 15">
                  <a:extLst>
                    <a:ext uri="{FF2B5EF4-FFF2-40B4-BE49-F238E27FC236}">
                      <a16:creationId xmlns:a16="http://schemas.microsoft.com/office/drawing/2014/main" id="{FC833767-27A0-449B-A038-0941F3B0DBCA}"/>
                    </a:ext>
                  </a:extLst>
                </p:cNvPr>
                <p:cNvPicPr/>
                <p:nvPr/>
              </p:nvPicPr>
              <p:blipFill>
                <a:blip r:embed="rId23"/>
                <a:stretch>
                  <a:fillRect/>
                </a:stretch>
              </p:blipFill>
              <p:spPr>
                <a:xfrm>
                  <a:off x="2462226" y="1078461"/>
                  <a:ext cx="323640" cy="486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7" name="Ink 16">
                  <a:extLst>
                    <a:ext uri="{FF2B5EF4-FFF2-40B4-BE49-F238E27FC236}">
                      <a16:creationId xmlns:a16="http://schemas.microsoft.com/office/drawing/2014/main" id="{9EB3FF65-8E33-4245-AC74-FE56E734B0F7}"/>
                    </a:ext>
                  </a:extLst>
                </p14:cNvPr>
                <p14:cNvContentPartPr/>
                <p14:nvPr/>
              </p14:nvContentPartPr>
              <p14:xfrm>
                <a:off x="2591826" y="1103301"/>
                <a:ext cx="41040" cy="258120"/>
              </p14:xfrm>
            </p:contentPart>
          </mc:Choice>
          <mc:Fallback xmlns="">
            <p:pic>
              <p:nvPicPr>
                <p:cNvPr id="17" name="Ink 16">
                  <a:extLst>
                    <a:ext uri="{FF2B5EF4-FFF2-40B4-BE49-F238E27FC236}">
                      <a16:creationId xmlns:a16="http://schemas.microsoft.com/office/drawing/2014/main" id="{9EB3FF65-8E33-4245-AC74-FE56E734B0F7}"/>
                    </a:ext>
                  </a:extLst>
                </p:cNvPr>
                <p:cNvPicPr/>
                <p:nvPr/>
              </p:nvPicPr>
              <p:blipFill>
                <a:blip r:embed="rId25"/>
                <a:stretch>
                  <a:fillRect/>
                </a:stretch>
              </p:blipFill>
              <p:spPr>
                <a:xfrm>
                  <a:off x="2583186" y="1094661"/>
                  <a:ext cx="58680" cy="2757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8" name="Ink 17">
                  <a:extLst>
                    <a:ext uri="{FF2B5EF4-FFF2-40B4-BE49-F238E27FC236}">
                      <a16:creationId xmlns:a16="http://schemas.microsoft.com/office/drawing/2014/main" id="{5B0A9148-929D-46EE-946F-7CA52D0BA878}"/>
                    </a:ext>
                  </a:extLst>
                </p14:cNvPr>
                <p14:cNvContentPartPr/>
                <p14:nvPr/>
              </p14:nvContentPartPr>
              <p14:xfrm>
                <a:off x="2652666" y="1134981"/>
                <a:ext cx="141120" cy="250920"/>
              </p14:xfrm>
            </p:contentPart>
          </mc:Choice>
          <mc:Fallback xmlns="">
            <p:pic>
              <p:nvPicPr>
                <p:cNvPr id="18" name="Ink 17">
                  <a:extLst>
                    <a:ext uri="{FF2B5EF4-FFF2-40B4-BE49-F238E27FC236}">
                      <a16:creationId xmlns:a16="http://schemas.microsoft.com/office/drawing/2014/main" id="{5B0A9148-929D-46EE-946F-7CA52D0BA878}"/>
                    </a:ext>
                  </a:extLst>
                </p:cNvPr>
                <p:cNvPicPr/>
                <p:nvPr/>
              </p:nvPicPr>
              <p:blipFill>
                <a:blip r:embed="rId27"/>
                <a:stretch>
                  <a:fillRect/>
                </a:stretch>
              </p:blipFill>
              <p:spPr>
                <a:xfrm>
                  <a:off x="2644026" y="1125981"/>
                  <a:ext cx="158760" cy="26856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9" name="Ink 18">
                  <a:extLst>
                    <a:ext uri="{FF2B5EF4-FFF2-40B4-BE49-F238E27FC236}">
                      <a16:creationId xmlns:a16="http://schemas.microsoft.com/office/drawing/2014/main" id="{A41C8ECD-51CE-409A-9611-2970EC442E0C}"/>
                    </a:ext>
                  </a:extLst>
                </p14:cNvPr>
                <p14:cNvContentPartPr/>
                <p14:nvPr/>
              </p14:nvContentPartPr>
              <p14:xfrm>
                <a:off x="2852826" y="1215621"/>
                <a:ext cx="113400" cy="146160"/>
              </p14:xfrm>
            </p:contentPart>
          </mc:Choice>
          <mc:Fallback xmlns="">
            <p:pic>
              <p:nvPicPr>
                <p:cNvPr id="19" name="Ink 18">
                  <a:extLst>
                    <a:ext uri="{FF2B5EF4-FFF2-40B4-BE49-F238E27FC236}">
                      <a16:creationId xmlns:a16="http://schemas.microsoft.com/office/drawing/2014/main" id="{A41C8ECD-51CE-409A-9611-2970EC442E0C}"/>
                    </a:ext>
                  </a:extLst>
                </p:cNvPr>
                <p:cNvPicPr/>
                <p:nvPr/>
              </p:nvPicPr>
              <p:blipFill>
                <a:blip r:embed="rId29"/>
                <a:stretch>
                  <a:fillRect/>
                </a:stretch>
              </p:blipFill>
              <p:spPr>
                <a:xfrm>
                  <a:off x="2844186" y="1206981"/>
                  <a:ext cx="131040" cy="163800"/>
                </a:xfrm>
                <a:prstGeom prst="rect">
                  <a:avLst/>
                </a:prstGeom>
              </p:spPr>
            </p:pic>
          </mc:Fallback>
        </mc:AlternateContent>
      </p:grpSp>
      <p:grpSp>
        <p:nvGrpSpPr>
          <p:cNvPr id="37" name="Group 36">
            <a:extLst>
              <a:ext uri="{FF2B5EF4-FFF2-40B4-BE49-F238E27FC236}">
                <a16:creationId xmlns:a16="http://schemas.microsoft.com/office/drawing/2014/main" id="{A80A5207-1136-4347-9DBE-6C05B26DB472}"/>
              </a:ext>
            </a:extLst>
          </p:cNvPr>
          <p:cNvGrpSpPr/>
          <p:nvPr/>
        </p:nvGrpSpPr>
        <p:grpSpPr>
          <a:xfrm>
            <a:off x="3223266" y="1044981"/>
            <a:ext cx="489240" cy="359280"/>
            <a:chOff x="3223266" y="1044981"/>
            <a:chExt cx="489240" cy="359280"/>
          </a:xfrm>
        </p:grpSpPr>
        <mc:AlternateContent xmlns:mc="http://schemas.openxmlformats.org/markup-compatibility/2006" xmlns:p14="http://schemas.microsoft.com/office/powerpoint/2010/main">
          <mc:Choice Requires="p14">
            <p:contentPart p14:bwMode="auto" r:id="rId30">
              <p14:nvContentPartPr>
                <p14:cNvPr id="20" name="Ink 19">
                  <a:extLst>
                    <a:ext uri="{FF2B5EF4-FFF2-40B4-BE49-F238E27FC236}">
                      <a16:creationId xmlns:a16="http://schemas.microsoft.com/office/drawing/2014/main" id="{0C0229BA-C60B-4CCF-8FE6-9D9557DB5269}"/>
                    </a:ext>
                  </a:extLst>
                </p14:cNvPr>
                <p14:cNvContentPartPr/>
                <p14:nvPr/>
              </p14:nvContentPartPr>
              <p14:xfrm>
                <a:off x="3223266" y="1233981"/>
                <a:ext cx="125640" cy="170280"/>
              </p14:xfrm>
            </p:contentPart>
          </mc:Choice>
          <mc:Fallback xmlns="">
            <p:pic>
              <p:nvPicPr>
                <p:cNvPr id="20" name="Ink 19">
                  <a:extLst>
                    <a:ext uri="{FF2B5EF4-FFF2-40B4-BE49-F238E27FC236}">
                      <a16:creationId xmlns:a16="http://schemas.microsoft.com/office/drawing/2014/main" id="{0C0229BA-C60B-4CCF-8FE6-9D9557DB5269}"/>
                    </a:ext>
                  </a:extLst>
                </p:cNvPr>
                <p:cNvPicPr/>
                <p:nvPr/>
              </p:nvPicPr>
              <p:blipFill>
                <a:blip r:embed="rId31"/>
                <a:stretch>
                  <a:fillRect/>
                </a:stretch>
              </p:blipFill>
              <p:spPr>
                <a:xfrm>
                  <a:off x="3214266" y="1224981"/>
                  <a:ext cx="143280" cy="1879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1" name="Ink 20">
                  <a:extLst>
                    <a:ext uri="{FF2B5EF4-FFF2-40B4-BE49-F238E27FC236}">
                      <a16:creationId xmlns:a16="http://schemas.microsoft.com/office/drawing/2014/main" id="{A8C57B52-75D2-45B9-BF76-DCD4CFB0A2D8}"/>
                    </a:ext>
                  </a:extLst>
                </p14:cNvPr>
                <p14:cNvContentPartPr/>
                <p14:nvPr/>
              </p14:nvContentPartPr>
              <p14:xfrm>
                <a:off x="3445386" y="1044981"/>
                <a:ext cx="199080" cy="354960"/>
              </p14:xfrm>
            </p:contentPart>
          </mc:Choice>
          <mc:Fallback xmlns="">
            <p:pic>
              <p:nvPicPr>
                <p:cNvPr id="21" name="Ink 20">
                  <a:extLst>
                    <a:ext uri="{FF2B5EF4-FFF2-40B4-BE49-F238E27FC236}">
                      <a16:creationId xmlns:a16="http://schemas.microsoft.com/office/drawing/2014/main" id="{A8C57B52-75D2-45B9-BF76-DCD4CFB0A2D8}"/>
                    </a:ext>
                  </a:extLst>
                </p:cNvPr>
                <p:cNvPicPr/>
                <p:nvPr/>
              </p:nvPicPr>
              <p:blipFill>
                <a:blip r:embed="rId33"/>
                <a:stretch>
                  <a:fillRect/>
                </a:stretch>
              </p:blipFill>
              <p:spPr>
                <a:xfrm>
                  <a:off x="3436386" y="1036341"/>
                  <a:ext cx="216720" cy="3726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2" name="Ink 21">
                  <a:extLst>
                    <a:ext uri="{FF2B5EF4-FFF2-40B4-BE49-F238E27FC236}">
                      <a16:creationId xmlns:a16="http://schemas.microsoft.com/office/drawing/2014/main" id="{0DEBF259-BA8B-4951-9863-4C1AC9AC0A98}"/>
                    </a:ext>
                  </a:extLst>
                </p14:cNvPr>
                <p14:cNvContentPartPr/>
                <p14:nvPr/>
              </p14:nvContentPartPr>
              <p14:xfrm>
                <a:off x="3622146" y="1212741"/>
                <a:ext cx="90360" cy="16560"/>
              </p14:xfrm>
            </p:contentPart>
          </mc:Choice>
          <mc:Fallback xmlns="">
            <p:pic>
              <p:nvPicPr>
                <p:cNvPr id="22" name="Ink 21">
                  <a:extLst>
                    <a:ext uri="{FF2B5EF4-FFF2-40B4-BE49-F238E27FC236}">
                      <a16:creationId xmlns:a16="http://schemas.microsoft.com/office/drawing/2014/main" id="{0DEBF259-BA8B-4951-9863-4C1AC9AC0A98}"/>
                    </a:ext>
                  </a:extLst>
                </p:cNvPr>
                <p:cNvPicPr/>
                <p:nvPr/>
              </p:nvPicPr>
              <p:blipFill>
                <a:blip r:embed="rId35"/>
                <a:stretch>
                  <a:fillRect/>
                </a:stretch>
              </p:blipFill>
              <p:spPr>
                <a:xfrm>
                  <a:off x="3613506" y="1204101"/>
                  <a:ext cx="108000" cy="342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6">
            <p14:nvContentPartPr>
              <p14:cNvPr id="23" name="Ink 22">
                <a:extLst>
                  <a:ext uri="{FF2B5EF4-FFF2-40B4-BE49-F238E27FC236}">
                    <a16:creationId xmlns:a16="http://schemas.microsoft.com/office/drawing/2014/main" id="{D755036A-2C9E-42E4-84BB-ABBCE9BBBBEE}"/>
                  </a:ext>
                </a:extLst>
              </p14:cNvPr>
              <p14:cNvContentPartPr/>
              <p14:nvPr/>
            </p14:nvContentPartPr>
            <p14:xfrm>
              <a:off x="4025346" y="1120941"/>
              <a:ext cx="205560" cy="508320"/>
            </p14:xfrm>
          </p:contentPart>
        </mc:Choice>
        <mc:Fallback xmlns="">
          <p:pic>
            <p:nvPicPr>
              <p:cNvPr id="23" name="Ink 22">
                <a:extLst>
                  <a:ext uri="{FF2B5EF4-FFF2-40B4-BE49-F238E27FC236}">
                    <a16:creationId xmlns:a16="http://schemas.microsoft.com/office/drawing/2014/main" id="{D755036A-2C9E-42E4-84BB-ABBCE9BBBBEE}"/>
                  </a:ext>
                </a:extLst>
              </p:cNvPr>
              <p:cNvPicPr/>
              <p:nvPr/>
            </p:nvPicPr>
            <p:blipFill>
              <a:blip r:embed="rId37"/>
              <a:stretch>
                <a:fillRect/>
              </a:stretch>
            </p:blipFill>
            <p:spPr>
              <a:xfrm>
                <a:off x="4016706" y="1112301"/>
                <a:ext cx="223200" cy="525960"/>
              </a:xfrm>
              <a:prstGeom prst="rect">
                <a:avLst/>
              </a:prstGeom>
            </p:spPr>
          </p:pic>
        </mc:Fallback>
      </mc:AlternateContent>
      <p:grpSp>
        <p:nvGrpSpPr>
          <p:cNvPr id="36" name="Group 35">
            <a:extLst>
              <a:ext uri="{FF2B5EF4-FFF2-40B4-BE49-F238E27FC236}">
                <a16:creationId xmlns:a16="http://schemas.microsoft.com/office/drawing/2014/main" id="{7EF8EE0F-4938-498E-9DE1-7B0CB7D95826}"/>
              </a:ext>
            </a:extLst>
          </p:cNvPr>
          <p:cNvGrpSpPr/>
          <p:nvPr/>
        </p:nvGrpSpPr>
        <p:grpSpPr>
          <a:xfrm>
            <a:off x="4509546" y="1158021"/>
            <a:ext cx="1378800" cy="415800"/>
            <a:chOff x="4509546" y="1158021"/>
            <a:chExt cx="1378800" cy="415800"/>
          </a:xfrm>
        </p:grpSpPr>
        <mc:AlternateContent xmlns:mc="http://schemas.openxmlformats.org/markup-compatibility/2006" xmlns:p14="http://schemas.microsoft.com/office/powerpoint/2010/main">
          <mc:Choice Requires="p14">
            <p:contentPart p14:bwMode="auto" r:id="rId38">
              <p14:nvContentPartPr>
                <p14:cNvPr id="24" name="Ink 23">
                  <a:extLst>
                    <a:ext uri="{FF2B5EF4-FFF2-40B4-BE49-F238E27FC236}">
                      <a16:creationId xmlns:a16="http://schemas.microsoft.com/office/drawing/2014/main" id="{7CFD17CC-6593-4502-9C4D-FF7C5D298E55}"/>
                    </a:ext>
                  </a:extLst>
                </p14:cNvPr>
                <p14:cNvContentPartPr/>
                <p14:nvPr/>
              </p14:nvContentPartPr>
              <p14:xfrm>
                <a:off x="4509546" y="1254861"/>
                <a:ext cx="165600" cy="183960"/>
              </p14:xfrm>
            </p:contentPart>
          </mc:Choice>
          <mc:Fallback xmlns="">
            <p:pic>
              <p:nvPicPr>
                <p:cNvPr id="24" name="Ink 23">
                  <a:extLst>
                    <a:ext uri="{FF2B5EF4-FFF2-40B4-BE49-F238E27FC236}">
                      <a16:creationId xmlns:a16="http://schemas.microsoft.com/office/drawing/2014/main" id="{7CFD17CC-6593-4502-9C4D-FF7C5D298E55}"/>
                    </a:ext>
                  </a:extLst>
                </p:cNvPr>
                <p:cNvPicPr/>
                <p:nvPr/>
              </p:nvPicPr>
              <p:blipFill>
                <a:blip r:embed="rId39"/>
                <a:stretch>
                  <a:fillRect/>
                </a:stretch>
              </p:blipFill>
              <p:spPr>
                <a:xfrm>
                  <a:off x="4500906" y="1246221"/>
                  <a:ext cx="183240" cy="2016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5" name="Ink 24">
                  <a:extLst>
                    <a:ext uri="{FF2B5EF4-FFF2-40B4-BE49-F238E27FC236}">
                      <a16:creationId xmlns:a16="http://schemas.microsoft.com/office/drawing/2014/main" id="{1E75FB31-B23A-400A-83C7-58D9BF8C5503}"/>
                    </a:ext>
                  </a:extLst>
                </p14:cNvPr>
                <p14:cNvContentPartPr/>
                <p14:nvPr/>
              </p14:nvContentPartPr>
              <p14:xfrm>
                <a:off x="4760826" y="1273221"/>
                <a:ext cx="105120" cy="120960"/>
              </p14:xfrm>
            </p:contentPart>
          </mc:Choice>
          <mc:Fallback xmlns="">
            <p:pic>
              <p:nvPicPr>
                <p:cNvPr id="25" name="Ink 24">
                  <a:extLst>
                    <a:ext uri="{FF2B5EF4-FFF2-40B4-BE49-F238E27FC236}">
                      <a16:creationId xmlns:a16="http://schemas.microsoft.com/office/drawing/2014/main" id="{1E75FB31-B23A-400A-83C7-58D9BF8C5503}"/>
                    </a:ext>
                  </a:extLst>
                </p:cNvPr>
                <p:cNvPicPr/>
                <p:nvPr/>
              </p:nvPicPr>
              <p:blipFill>
                <a:blip r:embed="rId41"/>
                <a:stretch>
                  <a:fillRect/>
                </a:stretch>
              </p:blipFill>
              <p:spPr>
                <a:xfrm>
                  <a:off x="4752186" y="1264221"/>
                  <a:ext cx="122760" cy="13860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6" name="Ink 25">
                  <a:extLst>
                    <a:ext uri="{FF2B5EF4-FFF2-40B4-BE49-F238E27FC236}">
                      <a16:creationId xmlns:a16="http://schemas.microsoft.com/office/drawing/2014/main" id="{AD6A4B77-5BE3-4F18-9CC0-AA3195D8CCD3}"/>
                    </a:ext>
                  </a:extLst>
                </p14:cNvPr>
                <p14:cNvContentPartPr/>
                <p14:nvPr/>
              </p14:nvContentPartPr>
              <p14:xfrm>
                <a:off x="4657506" y="1257021"/>
                <a:ext cx="214200" cy="167040"/>
              </p14:xfrm>
            </p:contentPart>
          </mc:Choice>
          <mc:Fallback xmlns="">
            <p:pic>
              <p:nvPicPr>
                <p:cNvPr id="26" name="Ink 25">
                  <a:extLst>
                    <a:ext uri="{FF2B5EF4-FFF2-40B4-BE49-F238E27FC236}">
                      <a16:creationId xmlns:a16="http://schemas.microsoft.com/office/drawing/2014/main" id="{AD6A4B77-5BE3-4F18-9CC0-AA3195D8CCD3}"/>
                    </a:ext>
                  </a:extLst>
                </p:cNvPr>
                <p:cNvPicPr/>
                <p:nvPr/>
              </p:nvPicPr>
              <p:blipFill>
                <a:blip r:embed="rId43"/>
                <a:stretch>
                  <a:fillRect/>
                </a:stretch>
              </p:blipFill>
              <p:spPr>
                <a:xfrm>
                  <a:off x="4648506" y="1248381"/>
                  <a:ext cx="231840" cy="18468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7" name="Ink 26">
                  <a:extLst>
                    <a:ext uri="{FF2B5EF4-FFF2-40B4-BE49-F238E27FC236}">
                      <a16:creationId xmlns:a16="http://schemas.microsoft.com/office/drawing/2014/main" id="{A648F235-6A3E-4FB6-BE1D-331006F93FFE}"/>
                    </a:ext>
                  </a:extLst>
                </p14:cNvPr>
                <p14:cNvContentPartPr/>
                <p14:nvPr/>
              </p14:nvContentPartPr>
              <p14:xfrm>
                <a:off x="4904826" y="1158021"/>
                <a:ext cx="983520" cy="415800"/>
              </p14:xfrm>
            </p:contentPart>
          </mc:Choice>
          <mc:Fallback xmlns="">
            <p:pic>
              <p:nvPicPr>
                <p:cNvPr id="27" name="Ink 26">
                  <a:extLst>
                    <a:ext uri="{FF2B5EF4-FFF2-40B4-BE49-F238E27FC236}">
                      <a16:creationId xmlns:a16="http://schemas.microsoft.com/office/drawing/2014/main" id="{A648F235-6A3E-4FB6-BE1D-331006F93FFE}"/>
                    </a:ext>
                  </a:extLst>
                </p:cNvPr>
                <p:cNvPicPr/>
                <p:nvPr/>
              </p:nvPicPr>
              <p:blipFill>
                <a:blip r:embed="rId45"/>
                <a:stretch>
                  <a:fillRect/>
                </a:stretch>
              </p:blipFill>
              <p:spPr>
                <a:xfrm>
                  <a:off x="4896186" y="1149381"/>
                  <a:ext cx="1001160" cy="4334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6">
            <p14:nvContentPartPr>
              <p14:cNvPr id="28" name="Ink 27">
                <a:extLst>
                  <a:ext uri="{FF2B5EF4-FFF2-40B4-BE49-F238E27FC236}">
                    <a16:creationId xmlns:a16="http://schemas.microsoft.com/office/drawing/2014/main" id="{EA39AE05-4E17-487F-A9DD-584E46D00AEA}"/>
                  </a:ext>
                </a:extLst>
              </p14:cNvPr>
              <p14:cNvContentPartPr/>
              <p14:nvPr/>
            </p14:nvContentPartPr>
            <p14:xfrm>
              <a:off x="6204786" y="1260981"/>
              <a:ext cx="292320" cy="141840"/>
            </p14:xfrm>
          </p:contentPart>
        </mc:Choice>
        <mc:Fallback xmlns="">
          <p:pic>
            <p:nvPicPr>
              <p:cNvPr id="28" name="Ink 27">
                <a:extLst>
                  <a:ext uri="{FF2B5EF4-FFF2-40B4-BE49-F238E27FC236}">
                    <a16:creationId xmlns:a16="http://schemas.microsoft.com/office/drawing/2014/main" id="{EA39AE05-4E17-487F-A9DD-584E46D00AEA}"/>
                  </a:ext>
                </a:extLst>
              </p:cNvPr>
              <p:cNvPicPr/>
              <p:nvPr/>
            </p:nvPicPr>
            <p:blipFill>
              <a:blip r:embed="rId47"/>
              <a:stretch>
                <a:fillRect/>
              </a:stretch>
            </p:blipFill>
            <p:spPr>
              <a:xfrm>
                <a:off x="6195786" y="1252341"/>
                <a:ext cx="309960" cy="15948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29" name="Ink 28">
                <a:extLst>
                  <a:ext uri="{FF2B5EF4-FFF2-40B4-BE49-F238E27FC236}">
                    <a16:creationId xmlns:a16="http://schemas.microsoft.com/office/drawing/2014/main" id="{6051EB05-2C8C-4B0E-AD4D-C5BF451EE50C}"/>
                  </a:ext>
                </a:extLst>
              </p14:cNvPr>
              <p14:cNvContentPartPr/>
              <p14:nvPr/>
            </p14:nvContentPartPr>
            <p14:xfrm>
              <a:off x="6384426" y="1102941"/>
              <a:ext cx="16200" cy="16200"/>
            </p14:xfrm>
          </p:contentPart>
        </mc:Choice>
        <mc:Fallback xmlns="">
          <p:pic>
            <p:nvPicPr>
              <p:cNvPr id="29" name="Ink 28">
                <a:extLst>
                  <a:ext uri="{FF2B5EF4-FFF2-40B4-BE49-F238E27FC236}">
                    <a16:creationId xmlns:a16="http://schemas.microsoft.com/office/drawing/2014/main" id="{6051EB05-2C8C-4B0E-AD4D-C5BF451EE50C}"/>
                  </a:ext>
                </a:extLst>
              </p:cNvPr>
              <p:cNvPicPr/>
              <p:nvPr/>
            </p:nvPicPr>
            <p:blipFill>
              <a:blip r:embed="rId49"/>
              <a:stretch>
                <a:fillRect/>
              </a:stretch>
            </p:blipFill>
            <p:spPr>
              <a:xfrm>
                <a:off x="6375426" y="1094301"/>
                <a:ext cx="33840" cy="33840"/>
              </a:xfrm>
              <a:prstGeom prst="rect">
                <a:avLst/>
              </a:prstGeom>
            </p:spPr>
          </p:pic>
        </mc:Fallback>
      </mc:AlternateContent>
      <p:grpSp>
        <p:nvGrpSpPr>
          <p:cNvPr id="35" name="Group 34">
            <a:extLst>
              <a:ext uri="{FF2B5EF4-FFF2-40B4-BE49-F238E27FC236}">
                <a16:creationId xmlns:a16="http://schemas.microsoft.com/office/drawing/2014/main" id="{C4343110-E2D6-44D2-A8BD-8438337DF92B}"/>
              </a:ext>
            </a:extLst>
          </p:cNvPr>
          <p:cNvGrpSpPr/>
          <p:nvPr/>
        </p:nvGrpSpPr>
        <p:grpSpPr>
          <a:xfrm>
            <a:off x="6951786" y="1083141"/>
            <a:ext cx="961920" cy="523080"/>
            <a:chOff x="6951786" y="1083141"/>
            <a:chExt cx="961920" cy="523080"/>
          </a:xfrm>
        </p:grpSpPr>
        <mc:AlternateContent xmlns:mc="http://schemas.openxmlformats.org/markup-compatibility/2006" xmlns:p14="http://schemas.microsoft.com/office/powerpoint/2010/main">
          <mc:Choice Requires="p14">
            <p:contentPart p14:bwMode="auto" r:id="rId50">
              <p14:nvContentPartPr>
                <p14:cNvPr id="30" name="Ink 29">
                  <a:extLst>
                    <a:ext uri="{FF2B5EF4-FFF2-40B4-BE49-F238E27FC236}">
                      <a16:creationId xmlns:a16="http://schemas.microsoft.com/office/drawing/2014/main" id="{B9775DD6-71BD-4AB6-984A-CD1757FA55D0}"/>
                    </a:ext>
                  </a:extLst>
                </p14:cNvPr>
                <p14:cNvContentPartPr/>
                <p14:nvPr/>
              </p14:nvContentPartPr>
              <p14:xfrm>
                <a:off x="6951786" y="1083141"/>
                <a:ext cx="461160" cy="523080"/>
              </p14:xfrm>
            </p:contentPart>
          </mc:Choice>
          <mc:Fallback xmlns="">
            <p:pic>
              <p:nvPicPr>
                <p:cNvPr id="30" name="Ink 29">
                  <a:extLst>
                    <a:ext uri="{FF2B5EF4-FFF2-40B4-BE49-F238E27FC236}">
                      <a16:creationId xmlns:a16="http://schemas.microsoft.com/office/drawing/2014/main" id="{B9775DD6-71BD-4AB6-984A-CD1757FA55D0}"/>
                    </a:ext>
                  </a:extLst>
                </p:cNvPr>
                <p:cNvPicPr/>
                <p:nvPr/>
              </p:nvPicPr>
              <p:blipFill>
                <a:blip r:embed="rId51"/>
                <a:stretch>
                  <a:fillRect/>
                </a:stretch>
              </p:blipFill>
              <p:spPr>
                <a:xfrm>
                  <a:off x="6943146" y="1074141"/>
                  <a:ext cx="478800" cy="54072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1" name="Ink 30">
                  <a:extLst>
                    <a:ext uri="{FF2B5EF4-FFF2-40B4-BE49-F238E27FC236}">
                      <a16:creationId xmlns:a16="http://schemas.microsoft.com/office/drawing/2014/main" id="{CD586090-7ACD-4253-BE7D-5A314BBCEDCD}"/>
                    </a:ext>
                  </a:extLst>
                </p14:cNvPr>
                <p14:cNvContentPartPr/>
                <p14:nvPr/>
              </p14:nvContentPartPr>
              <p14:xfrm>
                <a:off x="7600866" y="1242981"/>
                <a:ext cx="128880" cy="300600"/>
              </p14:xfrm>
            </p:contentPart>
          </mc:Choice>
          <mc:Fallback xmlns="">
            <p:pic>
              <p:nvPicPr>
                <p:cNvPr id="31" name="Ink 30">
                  <a:extLst>
                    <a:ext uri="{FF2B5EF4-FFF2-40B4-BE49-F238E27FC236}">
                      <a16:creationId xmlns:a16="http://schemas.microsoft.com/office/drawing/2014/main" id="{CD586090-7ACD-4253-BE7D-5A314BBCEDCD}"/>
                    </a:ext>
                  </a:extLst>
                </p:cNvPr>
                <p:cNvPicPr/>
                <p:nvPr/>
              </p:nvPicPr>
              <p:blipFill>
                <a:blip r:embed="rId53"/>
                <a:stretch>
                  <a:fillRect/>
                </a:stretch>
              </p:blipFill>
              <p:spPr>
                <a:xfrm>
                  <a:off x="7592226" y="1234341"/>
                  <a:ext cx="146520" cy="31824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2" name="Ink 31">
                  <a:extLst>
                    <a:ext uri="{FF2B5EF4-FFF2-40B4-BE49-F238E27FC236}">
                      <a16:creationId xmlns:a16="http://schemas.microsoft.com/office/drawing/2014/main" id="{59477CD2-DDC3-497F-912E-01D3471CDCFA}"/>
                    </a:ext>
                  </a:extLst>
                </p14:cNvPr>
                <p14:cNvContentPartPr/>
                <p14:nvPr/>
              </p14:nvContentPartPr>
              <p14:xfrm>
                <a:off x="7690866" y="1092861"/>
                <a:ext cx="47880" cy="26280"/>
              </p14:xfrm>
            </p:contentPart>
          </mc:Choice>
          <mc:Fallback xmlns="">
            <p:pic>
              <p:nvPicPr>
                <p:cNvPr id="32" name="Ink 31">
                  <a:extLst>
                    <a:ext uri="{FF2B5EF4-FFF2-40B4-BE49-F238E27FC236}">
                      <a16:creationId xmlns:a16="http://schemas.microsoft.com/office/drawing/2014/main" id="{59477CD2-DDC3-497F-912E-01D3471CDCFA}"/>
                    </a:ext>
                  </a:extLst>
                </p:cNvPr>
                <p:cNvPicPr/>
                <p:nvPr/>
              </p:nvPicPr>
              <p:blipFill>
                <a:blip r:embed="rId55"/>
                <a:stretch>
                  <a:fillRect/>
                </a:stretch>
              </p:blipFill>
              <p:spPr>
                <a:xfrm>
                  <a:off x="7682226" y="1083861"/>
                  <a:ext cx="65520" cy="4392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33" name="Ink 32">
                  <a:extLst>
                    <a:ext uri="{FF2B5EF4-FFF2-40B4-BE49-F238E27FC236}">
                      <a16:creationId xmlns:a16="http://schemas.microsoft.com/office/drawing/2014/main" id="{C5EA7E9C-E572-4559-9753-5AD5BD6E9091}"/>
                    </a:ext>
                  </a:extLst>
                </p14:cNvPr>
                <p14:cNvContentPartPr/>
                <p14:nvPr/>
              </p14:nvContentPartPr>
              <p14:xfrm>
                <a:off x="7855026" y="1225701"/>
                <a:ext cx="43560" cy="39600"/>
              </p14:xfrm>
            </p:contentPart>
          </mc:Choice>
          <mc:Fallback xmlns="">
            <p:pic>
              <p:nvPicPr>
                <p:cNvPr id="33" name="Ink 32">
                  <a:extLst>
                    <a:ext uri="{FF2B5EF4-FFF2-40B4-BE49-F238E27FC236}">
                      <a16:creationId xmlns:a16="http://schemas.microsoft.com/office/drawing/2014/main" id="{C5EA7E9C-E572-4559-9753-5AD5BD6E9091}"/>
                    </a:ext>
                  </a:extLst>
                </p:cNvPr>
                <p:cNvPicPr/>
                <p:nvPr/>
              </p:nvPicPr>
              <p:blipFill>
                <a:blip r:embed="rId57"/>
                <a:stretch>
                  <a:fillRect/>
                </a:stretch>
              </p:blipFill>
              <p:spPr>
                <a:xfrm>
                  <a:off x="7846026" y="1216701"/>
                  <a:ext cx="61200" cy="5724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34" name="Ink 33">
                  <a:extLst>
                    <a:ext uri="{FF2B5EF4-FFF2-40B4-BE49-F238E27FC236}">
                      <a16:creationId xmlns:a16="http://schemas.microsoft.com/office/drawing/2014/main" id="{C26C5E76-E4EF-4FF5-9641-F07F1D933666}"/>
                    </a:ext>
                  </a:extLst>
                </p14:cNvPr>
                <p14:cNvContentPartPr/>
                <p14:nvPr/>
              </p14:nvContentPartPr>
              <p14:xfrm>
                <a:off x="7833426" y="1355301"/>
                <a:ext cx="80280" cy="50760"/>
              </p14:xfrm>
            </p:contentPart>
          </mc:Choice>
          <mc:Fallback xmlns="">
            <p:pic>
              <p:nvPicPr>
                <p:cNvPr id="34" name="Ink 33">
                  <a:extLst>
                    <a:ext uri="{FF2B5EF4-FFF2-40B4-BE49-F238E27FC236}">
                      <a16:creationId xmlns:a16="http://schemas.microsoft.com/office/drawing/2014/main" id="{C26C5E76-E4EF-4FF5-9641-F07F1D933666}"/>
                    </a:ext>
                  </a:extLst>
                </p:cNvPr>
                <p:cNvPicPr/>
                <p:nvPr/>
              </p:nvPicPr>
              <p:blipFill>
                <a:blip r:embed="rId59"/>
                <a:stretch>
                  <a:fillRect/>
                </a:stretch>
              </p:blipFill>
              <p:spPr>
                <a:xfrm>
                  <a:off x="7824786" y="1346661"/>
                  <a:ext cx="97920" cy="68400"/>
                </a:xfrm>
                <a:prstGeom prst="rect">
                  <a:avLst/>
                </a:prstGeom>
              </p:spPr>
            </p:pic>
          </mc:Fallback>
        </mc:AlternateContent>
      </p:grpSp>
      <p:grpSp>
        <p:nvGrpSpPr>
          <p:cNvPr id="64" name="Group 63">
            <a:extLst>
              <a:ext uri="{FF2B5EF4-FFF2-40B4-BE49-F238E27FC236}">
                <a16:creationId xmlns:a16="http://schemas.microsoft.com/office/drawing/2014/main" id="{3095DE06-98A2-43A0-A5D0-D871FFC3606A}"/>
              </a:ext>
            </a:extLst>
          </p:cNvPr>
          <p:cNvGrpSpPr/>
          <p:nvPr/>
        </p:nvGrpSpPr>
        <p:grpSpPr>
          <a:xfrm>
            <a:off x="8304666" y="996021"/>
            <a:ext cx="492480" cy="583920"/>
            <a:chOff x="8304666" y="996021"/>
            <a:chExt cx="492480" cy="583920"/>
          </a:xfrm>
        </p:grpSpPr>
        <mc:AlternateContent xmlns:mc="http://schemas.openxmlformats.org/markup-compatibility/2006" xmlns:p14="http://schemas.microsoft.com/office/powerpoint/2010/main">
          <mc:Choice Requires="p14">
            <p:contentPart p14:bwMode="auto" r:id="rId60">
              <p14:nvContentPartPr>
                <p14:cNvPr id="39" name="Ink 38">
                  <a:extLst>
                    <a:ext uri="{FF2B5EF4-FFF2-40B4-BE49-F238E27FC236}">
                      <a16:creationId xmlns:a16="http://schemas.microsoft.com/office/drawing/2014/main" id="{A58AFC85-3DDD-45C8-AF93-1DEC7050603F}"/>
                    </a:ext>
                  </a:extLst>
                </p14:cNvPr>
                <p14:cNvContentPartPr/>
                <p14:nvPr/>
              </p14:nvContentPartPr>
              <p14:xfrm>
                <a:off x="8304666" y="996021"/>
                <a:ext cx="320760" cy="13680"/>
              </p14:xfrm>
            </p:contentPart>
          </mc:Choice>
          <mc:Fallback xmlns="">
            <p:pic>
              <p:nvPicPr>
                <p:cNvPr id="39" name="Ink 38">
                  <a:extLst>
                    <a:ext uri="{FF2B5EF4-FFF2-40B4-BE49-F238E27FC236}">
                      <a16:creationId xmlns:a16="http://schemas.microsoft.com/office/drawing/2014/main" id="{A58AFC85-3DDD-45C8-AF93-1DEC7050603F}"/>
                    </a:ext>
                  </a:extLst>
                </p:cNvPr>
                <p:cNvPicPr/>
                <p:nvPr/>
              </p:nvPicPr>
              <p:blipFill>
                <a:blip r:embed="rId61"/>
                <a:stretch>
                  <a:fillRect/>
                </a:stretch>
              </p:blipFill>
              <p:spPr>
                <a:xfrm>
                  <a:off x="8295666" y="987021"/>
                  <a:ext cx="338400" cy="3132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40" name="Ink 39">
                  <a:extLst>
                    <a:ext uri="{FF2B5EF4-FFF2-40B4-BE49-F238E27FC236}">
                      <a16:creationId xmlns:a16="http://schemas.microsoft.com/office/drawing/2014/main" id="{C6876440-5FA7-4F4A-8EDE-2B599CC78F24}"/>
                    </a:ext>
                  </a:extLst>
                </p14:cNvPr>
                <p14:cNvContentPartPr/>
                <p14:nvPr/>
              </p14:nvContentPartPr>
              <p14:xfrm>
                <a:off x="8449026" y="1008621"/>
                <a:ext cx="32760" cy="271800"/>
              </p14:xfrm>
            </p:contentPart>
          </mc:Choice>
          <mc:Fallback xmlns="">
            <p:pic>
              <p:nvPicPr>
                <p:cNvPr id="40" name="Ink 39">
                  <a:extLst>
                    <a:ext uri="{FF2B5EF4-FFF2-40B4-BE49-F238E27FC236}">
                      <a16:creationId xmlns:a16="http://schemas.microsoft.com/office/drawing/2014/main" id="{C6876440-5FA7-4F4A-8EDE-2B599CC78F24}"/>
                    </a:ext>
                  </a:extLst>
                </p:cNvPr>
                <p:cNvPicPr/>
                <p:nvPr/>
              </p:nvPicPr>
              <p:blipFill>
                <a:blip r:embed="rId63"/>
                <a:stretch>
                  <a:fillRect/>
                </a:stretch>
              </p:blipFill>
              <p:spPr>
                <a:xfrm>
                  <a:off x="8440386" y="999621"/>
                  <a:ext cx="50400" cy="28944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41" name="Ink 40">
                  <a:extLst>
                    <a:ext uri="{FF2B5EF4-FFF2-40B4-BE49-F238E27FC236}">
                      <a16:creationId xmlns:a16="http://schemas.microsoft.com/office/drawing/2014/main" id="{E2EBF18B-AF54-4AF7-9139-E376878974DD}"/>
                    </a:ext>
                  </a:extLst>
                </p14:cNvPr>
                <p14:cNvContentPartPr/>
                <p14:nvPr/>
              </p14:nvContentPartPr>
              <p14:xfrm>
                <a:off x="8338506" y="1260621"/>
                <a:ext cx="228600" cy="26640"/>
              </p14:xfrm>
            </p:contentPart>
          </mc:Choice>
          <mc:Fallback xmlns="">
            <p:pic>
              <p:nvPicPr>
                <p:cNvPr id="41" name="Ink 40">
                  <a:extLst>
                    <a:ext uri="{FF2B5EF4-FFF2-40B4-BE49-F238E27FC236}">
                      <a16:creationId xmlns:a16="http://schemas.microsoft.com/office/drawing/2014/main" id="{E2EBF18B-AF54-4AF7-9139-E376878974DD}"/>
                    </a:ext>
                  </a:extLst>
                </p:cNvPr>
                <p:cNvPicPr/>
                <p:nvPr/>
              </p:nvPicPr>
              <p:blipFill>
                <a:blip r:embed="rId65"/>
                <a:stretch>
                  <a:fillRect/>
                </a:stretch>
              </p:blipFill>
              <p:spPr>
                <a:xfrm>
                  <a:off x="8329866" y="1251981"/>
                  <a:ext cx="246240" cy="4428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42" name="Ink 41">
                  <a:extLst>
                    <a:ext uri="{FF2B5EF4-FFF2-40B4-BE49-F238E27FC236}">
                      <a16:creationId xmlns:a16="http://schemas.microsoft.com/office/drawing/2014/main" id="{97819C61-9969-4849-AA95-F16C3DFA6A44}"/>
                    </a:ext>
                  </a:extLst>
                </p14:cNvPr>
                <p14:cNvContentPartPr/>
                <p14:nvPr/>
              </p14:nvContentPartPr>
              <p14:xfrm>
                <a:off x="8658546" y="1308501"/>
                <a:ext cx="103680" cy="271440"/>
              </p14:xfrm>
            </p:contentPart>
          </mc:Choice>
          <mc:Fallback xmlns="">
            <p:pic>
              <p:nvPicPr>
                <p:cNvPr id="42" name="Ink 41">
                  <a:extLst>
                    <a:ext uri="{FF2B5EF4-FFF2-40B4-BE49-F238E27FC236}">
                      <a16:creationId xmlns:a16="http://schemas.microsoft.com/office/drawing/2014/main" id="{97819C61-9969-4849-AA95-F16C3DFA6A44}"/>
                    </a:ext>
                  </a:extLst>
                </p:cNvPr>
                <p:cNvPicPr/>
                <p:nvPr/>
              </p:nvPicPr>
              <p:blipFill>
                <a:blip r:embed="rId67"/>
                <a:stretch>
                  <a:fillRect/>
                </a:stretch>
              </p:blipFill>
              <p:spPr>
                <a:xfrm>
                  <a:off x="8649546" y="1299501"/>
                  <a:ext cx="121320" cy="28908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43" name="Ink 42">
                  <a:extLst>
                    <a:ext uri="{FF2B5EF4-FFF2-40B4-BE49-F238E27FC236}">
                      <a16:creationId xmlns:a16="http://schemas.microsoft.com/office/drawing/2014/main" id="{31071ECA-24D7-4447-8EAA-5F86E5A74A00}"/>
                    </a:ext>
                  </a:extLst>
                </p14:cNvPr>
                <p14:cNvContentPartPr/>
                <p14:nvPr/>
              </p14:nvContentPartPr>
              <p14:xfrm>
                <a:off x="8790306" y="1182141"/>
                <a:ext cx="6840" cy="360"/>
              </p14:xfrm>
            </p:contentPart>
          </mc:Choice>
          <mc:Fallback xmlns="">
            <p:pic>
              <p:nvPicPr>
                <p:cNvPr id="43" name="Ink 42">
                  <a:extLst>
                    <a:ext uri="{FF2B5EF4-FFF2-40B4-BE49-F238E27FC236}">
                      <a16:creationId xmlns:a16="http://schemas.microsoft.com/office/drawing/2014/main" id="{31071ECA-24D7-4447-8EAA-5F86E5A74A00}"/>
                    </a:ext>
                  </a:extLst>
                </p:cNvPr>
                <p:cNvPicPr/>
                <p:nvPr/>
              </p:nvPicPr>
              <p:blipFill>
                <a:blip r:embed="rId69"/>
                <a:stretch>
                  <a:fillRect/>
                </a:stretch>
              </p:blipFill>
              <p:spPr>
                <a:xfrm>
                  <a:off x="8781666" y="1173141"/>
                  <a:ext cx="24480" cy="18000"/>
                </a:xfrm>
                <a:prstGeom prst="rect">
                  <a:avLst/>
                </a:prstGeom>
              </p:spPr>
            </p:pic>
          </mc:Fallback>
        </mc:AlternateContent>
      </p:grpSp>
      <p:grpSp>
        <p:nvGrpSpPr>
          <p:cNvPr id="63" name="Group 62">
            <a:extLst>
              <a:ext uri="{FF2B5EF4-FFF2-40B4-BE49-F238E27FC236}">
                <a16:creationId xmlns:a16="http://schemas.microsoft.com/office/drawing/2014/main" id="{39F57CD6-2A46-44B8-9246-701E44AEF11B}"/>
              </a:ext>
            </a:extLst>
          </p:cNvPr>
          <p:cNvGrpSpPr/>
          <p:nvPr/>
        </p:nvGrpSpPr>
        <p:grpSpPr>
          <a:xfrm>
            <a:off x="9017106" y="963261"/>
            <a:ext cx="683280" cy="498960"/>
            <a:chOff x="9017106" y="963261"/>
            <a:chExt cx="683280" cy="498960"/>
          </a:xfrm>
        </p:grpSpPr>
        <mc:AlternateContent xmlns:mc="http://schemas.openxmlformats.org/markup-compatibility/2006" xmlns:p14="http://schemas.microsoft.com/office/powerpoint/2010/main">
          <mc:Choice Requires="p14">
            <p:contentPart p14:bwMode="auto" r:id="rId70">
              <p14:nvContentPartPr>
                <p14:cNvPr id="44" name="Ink 43">
                  <a:extLst>
                    <a:ext uri="{FF2B5EF4-FFF2-40B4-BE49-F238E27FC236}">
                      <a16:creationId xmlns:a16="http://schemas.microsoft.com/office/drawing/2014/main" id="{41E0C0A2-54D9-4FD8-8025-2E28A2175B9B}"/>
                    </a:ext>
                  </a:extLst>
                </p14:cNvPr>
                <p14:cNvContentPartPr/>
                <p14:nvPr/>
              </p14:nvContentPartPr>
              <p14:xfrm>
                <a:off x="9033306" y="1159821"/>
                <a:ext cx="177120" cy="6480"/>
              </p14:xfrm>
            </p:contentPart>
          </mc:Choice>
          <mc:Fallback xmlns="">
            <p:pic>
              <p:nvPicPr>
                <p:cNvPr id="44" name="Ink 43">
                  <a:extLst>
                    <a:ext uri="{FF2B5EF4-FFF2-40B4-BE49-F238E27FC236}">
                      <a16:creationId xmlns:a16="http://schemas.microsoft.com/office/drawing/2014/main" id="{41E0C0A2-54D9-4FD8-8025-2E28A2175B9B}"/>
                    </a:ext>
                  </a:extLst>
                </p:cNvPr>
                <p:cNvPicPr/>
                <p:nvPr/>
              </p:nvPicPr>
              <p:blipFill>
                <a:blip r:embed="rId71"/>
                <a:stretch>
                  <a:fillRect/>
                </a:stretch>
              </p:blipFill>
              <p:spPr>
                <a:xfrm>
                  <a:off x="9024306" y="1150821"/>
                  <a:ext cx="19476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45" name="Ink 44">
                  <a:extLst>
                    <a:ext uri="{FF2B5EF4-FFF2-40B4-BE49-F238E27FC236}">
                      <a16:creationId xmlns:a16="http://schemas.microsoft.com/office/drawing/2014/main" id="{68585ECA-697C-4160-8F98-7EBFE80C9FC1}"/>
                    </a:ext>
                  </a:extLst>
                </p14:cNvPr>
                <p14:cNvContentPartPr/>
                <p14:nvPr/>
              </p14:nvContentPartPr>
              <p14:xfrm>
                <a:off x="9017106" y="1214901"/>
                <a:ext cx="163800" cy="14400"/>
              </p14:xfrm>
            </p:contentPart>
          </mc:Choice>
          <mc:Fallback xmlns="">
            <p:pic>
              <p:nvPicPr>
                <p:cNvPr id="45" name="Ink 44">
                  <a:extLst>
                    <a:ext uri="{FF2B5EF4-FFF2-40B4-BE49-F238E27FC236}">
                      <a16:creationId xmlns:a16="http://schemas.microsoft.com/office/drawing/2014/main" id="{68585ECA-697C-4160-8F98-7EBFE80C9FC1}"/>
                    </a:ext>
                  </a:extLst>
                </p:cNvPr>
                <p:cNvPicPr/>
                <p:nvPr/>
              </p:nvPicPr>
              <p:blipFill>
                <a:blip r:embed="rId73"/>
                <a:stretch>
                  <a:fillRect/>
                </a:stretch>
              </p:blipFill>
              <p:spPr>
                <a:xfrm>
                  <a:off x="9008466" y="1206261"/>
                  <a:ext cx="181440" cy="3204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46" name="Ink 45">
                  <a:extLst>
                    <a:ext uri="{FF2B5EF4-FFF2-40B4-BE49-F238E27FC236}">
                      <a16:creationId xmlns:a16="http://schemas.microsoft.com/office/drawing/2014/main" id="{050812B3-A1AB-4272-8F0D-295831E7EABB}"/>
                    </a:ext>
                  </a:extLst>
                </p14:cNvPr>
                <p14:cNvContentPartPr/>
                <p14:nvPr/>
              </p14:nvContentPartPr>
              <p14:xfrm>
                <a:off x="9382146" y="963261"/>
                <a:ext cx="205920" cy="498960"/>
              </p14:xfrm>
            </p:contentPart>
          </mc:Choice>
          <mc:Fallback xmlns="">
            <p:pic>
              <p:nvPicPr>
                <p:cNvPr id="46" name="Ink 45">
                  <a:extLst>
                    <a:ext uri="{FF2B5EF4-FFF2-40B4-BE49-F238E27FC236}">
                      <a16:creationId xmlns:a16="http://schemas.microsoft.com/office/drawing/2014/main" id="{050812B3-A1AB-4272-8F0D-295831E7EABB}"/>
                    </a:ext>
                  </a:extLst>
                </p:cNvPr>
                <p:cNvPicPr/>
                <p:nvPr/>
              </p:nvPicPr>
              <p:blipFill>
                <a:blip r:embed="rId75"/>
                <a:stretch>
                  <a:fillRect/>
                </a:stretch>
              </p:blipFill>
              <p:spPr>
                <a:xfrm>
                  <a:off x="9373506" y="954621"/>
                  <a:ext cx="223560" cy="51660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47" name="Ink 46">
                  <a:extLst>
                    <a:ext uri="{FF2B5EF4-FFF2-40B4-BE49-F238E27FC236}">
                      <a16:creationId xmlns:a16="http://schemas.microsoft.com/office/drawing/2014/main" id="{B210FE16-5D79-4C04-802B-266583A58678}"/>
                    </a:ext>
                  </a:extLst>
                </p14:cNvPr>
                <p14:cNvContentPartPr/>
                <p14:nvPr/>
              </p14:nvContentPartPr>
              <p14:xfrm>
                <a:off x="9631986" y="1165941"/>
                <a:ext cx="68400" cy="164520"/>
              </p14:xfrm>
            </p:contentPart>
          </mc:Choice>
          <mc:Fallback xmlns="">
            <p:pic>
              <p:nvPicPr>
                <p:cNvPr id="47" name="Ink 46">
                  <a:extLst>
                    <a:ext uri="{FF2B5EF4-FFF2-40B4-BE49-F238E27FC236}">
                      <a16:creationId xmlns:a16="http://schemas.microsoft.com/office/drawing/2014/main" id="{B210FE16-5D79-4C04-802B-266583A58678}"/>
                    </a:ext>
                  </a:extLst>
                </p:cNvPr>
                <p:cNvPicPr/>
                <p:nvPr/>
              </p:nvPicPr>
              <p:blipFill>
                <a:blip r:embed="rId77"/>
                <a:stretch>
                  <a:fillRect/>
                </a:stretch>
              </p:blipFill>
              <p:spPr>
                <a:xfrm>
                  <a:off x="9623346" y="1156941"/>
                  <a:ext cx="86040" cy="18216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48" name="Ink 47">
                  <a:extLst>
                    <a:ext uri="{FF2B5EF4-FFF2-40B4-BE49-F238E27FC236}">
                      <a16:creationId xmlns:a16="http://schemas.microsoft.com/office/drawing/2014/main" id="{5492757E-F433-45DE-80C1-10C1D842D60C}"/>
                    </a:ext>
                  </a:extLst>
                </p14:cNvPr>
                <p14:cNvContentPartPr/>
                <p14:nvPr/>
              </p14:nvContentPartPr>
              <p14:xfrm>
                <a:off x="9578346" y="1082781"/>
                <a:ext cx="51480" cy="36360"/>
              </p14:xfrm>
            </p:contentPart>
          </mc:Choice>
          <mc:Fallback xmlns="">
            <p:pic>
              <p:nvPicPr>
                <p:cNvPr id="48" name="Ink 47">
                  <a:extLst>
                    <a:ext uri="{FF2B5EF4-FFF2-40B4-BE49-F238E27FC236}">
                      <a16:creationId xmlns:a16="http://schemas.microsoft.com/office/drawing/2014/main" id="{5492757E-F433-45DE-80C1-10C1D842D60C}"/>
                    </a:ext>
                  </a:extLst>
                </p:cNvPr>
                <p:cNvPicPr/>
                <p:nvPr/>
              </p:nvPicPr>
              <p:blipFill>
                <a:blip r:embed="rId79"/>
                <a:stretch>
                  <a:fillRect/>
                </a:stretch>
              </p:blipFill>
              <p:spPr>
                <a:xfrm>
                  <a:off x="9569346" y="1073781"/>
                  <a:ext cx="69120" cy="54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0">
            <p14:nvContentPartPr>
              <p14:cNvPr id="49" name="Ink 48">
                <a:extLst>
                  <a:ext uri="{FF2B5EF4-FFF2-40B4-BE49-F238E27FC236}">
                    <a16:creationId xmlns:a16="http://schemas.microsoft.com/office/drawing/2014/main" id="{7F9C3923-B482-4750-9858-EC41658751BE}"/>
                  </a:ext>
                </a:extLst>
              </p14:cNvPr>
              <p14:cNvContentPartPr/>
              <p14:nvPr/>
            </p14:nvContentPartPr>
            <p14:xfrm>
              <a:off x="9884706" y="1005021"/>
              <a:ext cx="9720" cy="429120"/>
            </p14:xfrm>
          </p:contentPart>
        </mc:Choice>
        <mc:Fallback xmlns="">
          <p:pic>
            <p:nvPicPr>
              <p:cNvPr id="49" name="Ink 48">
                <a:extLst>
                  <a:ext uri="{FF2B5EF4-FFF2-40B4-BE49-F238E27FC236}">
                    <a16:creationId xmlns:a16="http://schemas.microsoft.com/office/drawing/2014/main" id="{7F9C3923-B482-4750-9858-EC41658751BE}"/>
                  </a:ext>
                </a:extLst>
              </p:cNvPr>
              <p:cNvPicPr/>
              <p:nvPr/>
            </p:nvPicPr>
            <p:blipFill>
              <a:blip r:embed="rId81"/>
              <a:stretch>
                <a:fillRect/>
              </a:stretch>
            </p:blipFill>
            <p:spPr>
              <a:xfrm>
                <a:off x="9876066" y="996021"/>
                <a:ext cx="27360" cy="446760"/>
              </a:xfrm>
              <a:prstGeom prst="rect">
                <a:avLst/>
              </a:prstGeom>
            </p:spPr>
          </p:pic>
        </mc:Fallback>
      </mc:AlternateContent>
      <p:grpSp>
        <p:nvGrpSpPr>
          <p:cNvPr id="62" name="Group 61">
            <a:extLst>
              <a:ext uri="{FF2B5EF4-FFF2-40B4-BE49-F238E27FC236}">
                <a16:creationId xmlns:a16="http://schemas.microsoft.com/office/drawing/2014/main" id="{C9C6252D-8866-4B42-BF83-BBED670EA4DD}"/>
              </a:ext>
            </a:extLst>
          </p:cNvPr>
          <p:cNvGrpSpPr/>
          <p:nvPr/>
        </p:nvGrpSpPr>
        <p:grpSpPr>
          <a:xfrm>
            <a:off x="10098546" y="1055781"/>
            <a:ext cx="856080" cy="426600"/>
            <a:chOff x="10098546" y="1055781"/>
            <a:chExt cx="856080" cy="426600"/>
          </a:xfrm>
        </p:grpSpPr>
        <mc:AlternateContent xmlns:mc="http://schemas.openxmlformats.org/markup-compatibility/2006" xmlns:p14="http://schemas.microsoft.com/office/powerpoint/2010/main">
          <mc:Choice Requires="p14">
            <p:contentPart p14:bwMode="auto" r:id="rId82">
              <p14:nvContentPartPr>
                <p14:cNvPr id="50" name="Ink 49">
                  <a:extLst>
                    <a:ext uri="{FF2B5EF4-FFF2-40B4-BE49-F238E27FC236}">
                      <a16:creationId xmlns:a16="http://schemas.microsoft.com/office/drawing/2014/main" id="{E5FDB78D-41C6-482C-9979-367D0CD519E3}"/>
                    </a:ext>
                  </a:extLst>
                </p14:cNvPr>
                <p14:cNvContentPartPr/>
                <p14:nvPr/>
              </p14:nvContentPartPr>
              <p14:xfrm>
                <a:off x="10098546" y="1206261"/>
                <a:ext cx="231480" cy="276120"/>
              </p14:xfrm>
            </p:contentPart>
          </mc:Choice>
          <mc:Fallback xmlns="">
            <p:pic>
              <p:nvPicPr>
                <p:cNvPr id="50" name="Ink 49">
                  <a:extLst>
                    <a:ext uri="{FF2B5EF4-FFF2-40B4-BE49-F238E27FC236}">
                      <a16:creationId xmlns:a16="http://schemas.microsoft.com/office/drawing/2014/main" id="{E5FDB78D-41C6-482C-9979-367D0CD519E3}"/>
                    </a:ext>
                  </a:extLst>
                </p:cNvPr>
                <p:cNvPicPr/>
                <p:nvPr/>
              </p:nvPicPr>
              <p:blipFill>
                <a:blip r:embed="rId83"/>
                <a:stretch>
                  <a:fillRect/>
                </a:stretch>
              </p:blipFill>
              <p:spPr>
                <a:xfrm>
                  <a:off x="10089906" y="1197261"/>
                  <a:ext cx="249120" cy="29376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51" name="Ink 50">
                  <a:extLst>
                    <a:ext uri="{FF2B5EF4-FFF2-40B4-BE49-F238E27FC236}">
                      <a16:creationId xmlns:a16="http://schemas.microsoft.com/office/drawing/2014/main" id="{6F5A9CFD-EEFF-4B51-BE70-AB9A3FAFA1C2}"/>
                    </a:ext>
                  </a:extLst>
                </p14:cNvPr>
                <p14:cNvContentPartPr/>
                <p14:nvPr/>
              </p14:nvContentPartPr>
              <p14:xfrm>
                <a:off x="10406706" y="1098981"/>
                <a:ext cx="98280" cy="259200"/>
              </p14:xfrm>
            </p:contentPart>
          </mc:Choice>
          <mc:Fallback xmlns="">
            <p:pic>
              <p:nvPicPr>
                <p:cNvPr id="51" name="Ink 50">
                  <a:extLst>
                    <a:ext uri="{FF2B5EF4-FFF2-40B4-BE49-F238E27FC236}">
                      <a16:creationId xmlns:a16="http://schemas.microsoft.com/office/drawing/2014/main" id="{6F5A9CFD-EEFF-4B51-BE70-AB9A3FAFA1C2}"/>
                    </a:ext>
                  </a:extLst>
                </p:cNvPr>
                <p:cNvPicPr/>
                <p:nvPr/>
              </p:nvPicPr>
              <p:blipFill>
                <a:blip r:embed="rId85"/>
                <a:stretch>
                  <a:fillRect/>
                </a:stretch>
              </p:blipFill>
              <p:spPr>
                <a:xfrm>
                  <a:off x="10397706" y="1090341"/>
                  <a:ext cx="115920" cy="27684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52" name="Ink 51">
                  <a:extLst>
                    <a:ext uri="{FF2B5EF4-FFF2-40B4-BE49-F238E27FC236}">
                      <a16:creationId xmlns:a16="http://schemas.microsoft.com/office/drawing/2014/main" id="{8FC2456F-C162-43C7-9989-C83CB79955D0}"/>
                    </a:ext>
                  </a:extLst>
                </p14:cNvPr>
                <p14:cNvContentPartPr/>
                <p14:nvPr/>
              </p14:nvContentPartPr>
              <p14:xfrm>
                <a:off x="10514706" y="1138221"/>
                <a:ext cx="152640" cy="148680"/>
              </p14:xfrm>
            </p:contentPart>
          </mc:Choice>
          <mc:Fallback xmlns="">
            <p:pic>
              <p:nvPicPr>
                <p:cNvPr id="52" name="Ink 51">
                  <a:extLst>
                    <a:ext uri="{FF2B5EF4-FFF2-40B4-BE49-F238E27FC236}">
                      <a16:creationId xmlns:a16="http://schemas.microsoft.com/office/drawing/2014/main" id="{8FC2456F-C162-43C7-9989-C83CB79955D0}"/>
                    </a:ext>
                  </a:extLst>
                </p:cNvPr>
                <p:cNvPicPr/>
                <p:nvPr/>
              </p:nvPicPr>
              <p:blipFill>
                <a:blip r:embed="rId87"/>
                <a:stretch>
                  <a:fillRect/>
                </a:stretch>
              </p:blipFill>
              <p:spPr>
                <a:xfrm>
                  <a:off x="10506066" y="1129221"/>
                  <a:ext cx="170280" cy="16632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53" name="Ink 52">
                  <a:extLst>
                    <a:ext uri="{FF2B5EF4-FFF2-40B4-BE49-F238E27FC236}">
                      <a16:creationId xmlns:a16="http://schemas.microsoft.com/office/drawing/2014/main" id="{D3FE85A5-7F75-47D0-B82D-59020E4CE741}"/>
                    </a:ext>
                  </a:extLst>
                </p14:cNvPr>
                <p14:cNvContentPartPr/>
                <p14:nvPr/>
              </p14:nvContentPartPr>
              <p14:xfrm>
                <a:off x="10735746" y="1260621"/>
                <a:ext cx="52560" cy="109080"/>
              </p14:xfrm>
            </p:contentPart>
          </mc:Choice>
          <mc:Fallback xmlns="">
            <p:pic>
              <p:nvPicPr>
                <p:cNvPr id="53" name="Ink 52">
                  <a:extLst>
                    <a:ext uri="{FF2B5EF4-FFF2-40B4-BE49-F238E27FC236}">
                      <a16:creationId xmlns:a16="http://schemas.microsoft.com/office/drawing/2014/main" id="{D3FE85A5-7F75-47D0-B82D-59020E4CE741}"/>
                    </a:ext>
                  </a:extLst>
                </p:cNvPr>
                <p:cNvPicPr/>
                <p:nvPr/>
              </p:nvPicPr>
              <p:blipFill>
                <a:blip r:embed="rId89"/>
                <a:stretch>
                  <a:fillRect/>
                </a:stretch>
              </p:blipFill>
              <p:spPr>
                <a:xfrm>
                  <a:off x="10726746" y="1251981"/>
                  <a:ext cx="7020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54" name="Ink 53">
                  <a:extLst>
                    <a:ext uri="{FF2B5EF4-FFF2-40B4-BE49-F238E27FC236}">
                      <a16:creationId xmlns:a16="http://schemas.microsoft.com/office/drawing/2014/main" id="{C74C64C7-8C04-40AA-A409-A9BEEF726683}"/>
                    </a:ext>
                  </a:extLst>
                </p14:cNvPr>
                <p14:cNvContentPartPr/>
                <p14:nvPr/>
              </p14:nvContentPartPr>
              <p14:xfrm>
                <a:off x="10767426" y="1178541"/>
                <a:ext cx="360" cy="3960"/>
              </p14:xfrm>
            </p:contentPart>
          </mc:Choice>
          <mc:Fallback xmlns="">
            <p:pic>
              <p:nvPicPr>
                <p:cNvPr id="54" name="Ink 53">
                  <a:extLst>
                    <a:ext uri="{FF2B5EF4-FFF2-40B4-BE49-F238E27FC236}">
                      <a16:creationId xmlns:a16="http://schemas.microsoft.com/office/drawing/2014/main" id="{C74C64C7-8C04-40AA-A409-A9BEEF726683}"/>
                    </a:ext>
                  </a:extLst>
                </p:cNvPr>
                <p:cNvPicPr/>
                <p:nvPr/>
              </p:nvPicPr>
              <p:blipFill>
                <a:blip r:embed="rId19"/>
                <a:stretch>
                  <a:fillRect/>
                </a:stretch>
              </p:blipFill>
              <p:spPr>
                <a:xfrm>
                  <a:off x="10758426" y="1169541"/>
                  <a:ext cx="18000" cy="2160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55" name="Ink 54">
                  <a:extLst>
                    <a:ext uri="{FF2B5EF4-FFF2-40B4-BE49-F238E27FC236}">
                      <a16:creationId xmlns:a16="http://schemas.microsoft.com/office/drawing/2014/main" id="{239539E0-0C5A-4358-BD7A-335D8518AD9A}"/>
                    </a:ext>
                  </a:extLst>
                </p14:cNvPr>
                <p14:cNvContentPartPr/>
                <p14:nvPr/>
              </p14:nvContentPartPr>
              <p14:xfrm>
                <a:off x="10877586" y="1055781"/>
                <a:ext cx="77040" cy="260280"/>
              </p14:xfrm>
            </p:contentPart>
          </mc:Choice>
          <mc:Fallback xmlns="">
            <p:pic>
              <p:nvPicPr>
                <p:cNvPr id="55" name="Ink 54">
                  <a:extLst>
                    <a:ext uri="{FF2B5EF4-FFF2-40B4-BE49-F238E27FC236}">
                      <a16:creationId xmlns:a16="http://schemas.microsoft.com/office/drawing/2014/main" id="{239539E0-0C5A-4358-BD7A-335D8518AD9A}"/>
                    </a:ext>
                  </a:extLst>
                </p:cNvPr>
                <p:cNvPicPr/>
                <p:nvPr/>
              </p:nvPicPr>
              <p:blipFill>
                <a:blip r:embed="rId92"/>
                <a:stretch>
                  <a:fillRect/>
                </a:stretch>
              </p:blipFill>
              <p:spPr>
                <a:xfrm>
                  <a:off x="10868586" y="1046781"/>
                  <a:ext cx="94680" cy="277920"/>
                </a:xfrm>
                <a:prstGeom prst="rect">
                  <a:avLst/>
                </a:prstGeom>
              </p:spPr>
            </p:pic>
          </mc:Fallback>
        </mc:AlternateContent>
      </p:grpSp>
      <p:grpSp>
        <p:nvGrpSpPr>
          <p:cNvPr id="61" name="Group 60">
            <a:extLst>
              <a:ext uri="{FF2B5EF4-FFF2-40B4-BE49-F238E27FC236}">
                <a16:creationId xmlns:a16="http://schemas.microsoft.com/office/drawing/2014/main" id="{C108FC5E-136A-44B0-ABA9-292492B9B324}"/>
              </a:ext>
            </a:extLst>
          </p:cNvPr>
          <p:cNvGrpSpPr/>
          <p:nvPr/>
        </p:nvGrpSpPr>
        <p:grpSpPr>
          <a:xfrm>
            <a:off x="11130306" y="931941"/>
            <a:ext cx="527760" cy="456120"/>
            <a:chOff x="11130306" y="931941"/>
            <a:chExt cx="527760" cy="456120"/>
          </a:xfrm>
        </p:grpSpPr>
        <mc:AlternateContent xmlns:mc="http://schemas.openxmlformats.org/markup-compatibility/2006" xmlns:p14="http://schemas.microsoft.com/office/powerpoint/2010/main">
          <mc:Choice Requires="p14">
            <p:contentPart p14:bwMode="auto" r:id="rId93">
              <p14:nvContentPartPr>
                <p14:cNvPr id="56" name="Ink 55">
                  <a:extLst>
                    <a:ext uri="{FF2B5EF4-FFF2-40B4-BE49-F238E27FC236}">
                      <a16:creationId xmlns:a16="http://schemas.microsoft.com/office/drawing/2014/main" id="{02B6034B-E0ED-4F2B-B166-89E4F8497458}"/>
                    </a:ext>
                  </a:extLst>
                </p14:cNvPr>
                <p14:cNvContentPartPr/>
                <p14:nvPr/>
              </p14:nvContentPartPr>
              <p14:xfrm>
                <a:off x="11130306" y="1245141"/>
                <a:ext cx="106200" cy="360"/>
              </p14:xfrm>
            </p:contentPart>
          </mc:Choice>
          <mc:Fallback xmlns="">
            <p:pic>
              <p:nvPicPr>
                <p:cNvPr id="56" name="Ink 55">
                  <a:extLst>
                    <a:ext uri="{FF2B5EF4-FFF2-40B4-BE49-F238E27FC236}">
                      <a16:creationId xmlns:a16="http://schemas.microsoft.com/office/drawing/2014/main" id="{02B6034B-E0ED-4F2B-B166-89E4F8497458}"/>
                    </a:ext>
                  </a:extLst>
                </p:cNvPr>
                <p:cNvPicPr/>
                <p:nvPr/>
              </p:nvPicPr>
              <p:blipFill>
                <a:blip r:embed="rId94"/>
                <a:stretch>
                  <a:fillRect/>
                </a:stretch>
              </p:blipFill>
              <p:spPr>
                <a:xfrm>
                  <a:off x="11121306" y="1236501"/>
                  <a:ext cx="1238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57" name="Ink 56">
                  <a:extLst>
                    <a:ext uri="{FF2B5EF4-FFF2-40B4-BE49-F238E27FC236}">
                      <a16:creationId xmlns:a16="http://schemas.microsoft.com/office/drawing/2014/main" id="{AA4FEBDE-8C8B-41AD-A38F-C1F443557C84}"/>
                    </a:ext>
                  </a:extLst>
                </p14:cNvPr>
                <p14:cNvContentPartPr/>
                <p14:nvPr/>
              </p14:nvContentPartPr>
              <p14:xfrm>
                <a:off x="11130306" y="1276821"/>
                <a:ext cx="103320" cy="7200"/>
              </p14:xfrm>
            </p:contentPart>
          </mc:Choice>
          <mc:Fallback xmlns="">
            <p:pic>
              <p:nvPicPr>
                <p:cNvPr id="57" name="Ink 56">
                  <a:extLst>
                    <a:ext uri="{FF2B5EF4-FFF2-40B4-BE49-F238E27FC236}">
                      <a16:creationId xmlns:a16="http://schemas.microsoft.com/office/drawing/2014/main" id="{AA4FEBDE-8C8B-41AD-A38F-C1F443557C84}"/>
                    </a:ext>
                  </a:extLst>
                </p:cNvPr>
                <p:cNvPicPr/>
                <p:nvPr/>
              </p:nvPicPr>
              <p:blipFill>
                <a:blip r:embed="rId96"/>
                <a:stretch>
                  <a:fillRect/>
                </a:stretch>
              </p:blipFill>
              <p:spPr>
                <a:xfrm>
                  <a:off x="11121306" y="1267821"/>
                  <a:ext cx="120960" cy="2484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58" name="Ink 57">
                  <a:extLst>
                    <a:ext uri="{FF2B5EF4-FFF2-40B4-BE49-F238E27FC236}">
                      <a16:creationId xmlns:a16="http://schemas.microsoft.com/office/drawing/2014/main" id="{E34D57E0-0904-4B6F-8743-67933F0F57D9}"/>
                    </a:ext>
                  </a:extLst>
                </p14:cNvPr>
                <p14:cNvContentPartPr/>
                <p14:nvPr/>
              </p14:nvContentPartPr>
              <p14:xfrm>
                <a:off x="11350626" y="1118781"/>
                <a:ext cx="81360" cy="269280"/>
              </p14:xfrm>
            </p:contentPart>
          </mc:Choice>
          <mc:Fallback xmlns="">
            <p:pic>
              <p:nvPicPr>
                <p:cNvPr id="58" name="Ink 57">
                  <a:extLst>
                    <a:ext uri="{FF2B5EF4-FFF2-40B4-BE49-F238E27FC236}">
                      <a16:creationId xmlns:a16="http://schemas.microsoft.com/office/drawing/2014/main" id="{E34D57E0-0904-4B6F-8743-67933F0F57D9}"/>
                    </a:ext>
                  </a:extLst>
                </p:cNvPr>
                <p:cNvPicPr/>
                <p:nvPr/>
              </p:nvPicPr>
              <p:blipFill>
                <a:blip r:embed="rId98"/>
                <a:stretch>
                  <a:fillRect/>
                </a:stretch>
              </p:blipFill>
              <p:spPr>
                <a:xfrm>
                  <a:off x="11341986" y="1110141"/>
                  <a:ext cx="99000" cy="28692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59" name="Ink 58">
                  <a:extLst>
                    <a:ext uri="{FF2B5EF4-FFF2-40B4-BE49-F238E27FC236}">
                      <a16:creationId xmlns:a16="http://schemas.microsoft.com/office/drawing/2014/main" id="{7A0B9111-F4BA-4BD2-A25F-86F03D220E9C}"/>
                    </a:ext>
                  </a:extLst>
                </p14:cNvPr>
                <p14:cNvContentPartPr/>
                <p14:nvPr/>
              </p14:nvContentPartPr>
              <p14:xfrm>
                <a:off x="11402466" y="976581"/>
                <a:ext cx="27000" cy="32400"/>
              </p14:xfrm>
            </p:contentPart>
          </mc:Choice>
          <mc:Fallback xmlns="">
            <p:pic>
              <p:nvPicPr>
                <p:cNvPr id="59" name="Ink 58">
                  <a:extLst>
                    <a:ext uri="{FF2B5EF4-FFF2-40B4-BE49-F238E27FC236}">
                      <a16:creationId xmlns:a16="http://schemas.microsoft.com/office/drawing/2014/main" id="{7A0B9111-F4BA-4BD2-A25F-86F03D220E9C}"/>
                    </a:ext>
                  </a:extLst>
                </p:cNvPr>
                <p:cNvPicPr/>
                <p:nvPr/>
              </p:nvPicPr>
              <p:blipFill>
                <a:blip r:embed="rId100"/>
                <a:stretch>
                  <a:fillRect/>
                </a:stretch>
              </p:blipFill>
              <p:spPr>
                <a:xfrm>
                  <a:off x="11393826" y="967581"/>
                  <a:ext cx="44640" cy="5004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60" name="Ink 59">
                  <a:extLst>
                    <a:ext uri="{FF2B5EF4-FFF2-40B4-BE49-F238E27FC236}">
                      <a16:creationId xmlns:a16="http://schemas.microsoft.com/office/drawing/2014/main" id="{AE39A7FE-B7F3-4F04-8C20-CC1964FD6455}"/>
                    </a:ext>
                  </a:extLst>
                </p14:cNvPr>
                <p14:cNvContentPartPr/>
                <p14:nvPr/>
              </p14:nvContentPartPr>
              <p14:xfrm>
                <a:off x="11496426" y="931941"/>
                <a:ext cx="161640" cy="431280"/>
              </p14:xfrm>
            </p:contentPart>
          </mc:Choice>
          <mc:Fallback xmlns="">
            <p:pic>
              <p:nvPicPr>
                <p:cNvPr id="60" name="Ink 59">
                  <a:extLst>
                    <a:ext uri="{FF2B5EF4-FFF2-40B4-BE49-F238E27FC236}">
                      <a16:creationId xmlns:a16="http://schemas.microsoft.com/office/drawing/2014/main" id="{AE39A7FE-B7F3-4F04-8C20-CC1964FD6455}"/>
                    </a:ext>
                  </a:extLst>
                </p:cNvPr>
                <p:cNvPicPr/>
                <p:nvPr/>
              </p:nvPicPr>
              <p:blipFill>
                <a:blip r:embed="rId102"/>
                <a:stretch>
                  <a:fillRect/>
                </a:stretch>
              </p:blipFill>
              <p:spPr>
                <a:xfrm>
                  <a:off x="11487786" y="922941"/>
                  <a:ext cx="179280" cy="448920"/>
                </a:xfrm>
                <a:prstGeom prst="rect">
                  <a:avLst/>
                </a:prstGeom>
              </p:spPr>
            </p:pic>
          </mc:Fallback>
        </mc:AlternateContent>
      </p:grpSp>
      <p:grpSp>
        <p:nvGrpSpPr>
          <p:cNvPr id="96" name="Group 95">
            <a:extLst>
              <a:ext uri="{FF2B5EF4-FFF2-40B4-BE49-F238E27FC236}">
                <a16:creationId xmlns:a16="http://schemas.microsoft.com/office/drawing/2014/main" id="{D0665A2F-67BE-4359-8AC9-B3BFF41B1010}"/>
              </a:ext>
            </a:extLst>
          </p:cNvPr>
          <p:cNvGrpSpPr/>
          <p:nvPr/>
        </p:nvGrpSpPr>
        <p:grpSpPr>
          <a:xfrm>
            <a:off x="663666" y="2144781"/>
            <a:ext cx="2005920" cy="517320"/>
            <a:chOff x="663666" y="2144781"/>
            <a:chExt cx="2005920" cy="517320"/>
          </a:xfrm>
        </p:grpSpPr>
        <mc:AlternateContent xmlns:mc="http://schemas.openxmlformats.org/markup-compatibility/2006" xmlns:p14="http://schemas.microsoft.com/office/powerpoint/2010/main">
          <mc:Choice Requires="p14">
            <p:contentPart p14:bwMode="auto" r:id="rId103">
              <p14:nvContentPartPr>
                <p14:cNvPr id="65" name="Ink 64">
                  <a:extLst>
                    <a:ext uri="{FF2B5EF4-FFF2-40B4-BE49-F238E27FC236}">
                      <a16:creationId xmlns:a16="http://schemas.microsoft.com/office/drawing/2014/main" id="{C1EAE12E-AB0C-4758-995C-637A5DDA5EF3}"/>
                    </a:ext>
                  </a:extLst>
                </p14:cNvPr>
                <p14:cNvContentPartPr/>
                <p14:nvPr/>
              </p14:nvContentPartPr>
              <p14:xfrm>
                <a:off x="742146" y="2207061"/>
                <a:ext cx="15120" cy="280800"/>
              </p14:xfrm>
            </p:contentPart>
          </mc:Choice>
          <mc:Fallback xmlns="">
            <p:pic>
              <p:nvPicPr>
                <p:cNvPr id="65" name="Ink 64">
                  <a:extLst>
                    <a:ext uri="{FF2B5EF4-FFF2-40B4-BE49-F238E27FC236}">
                      <a16:creationId xmlns:a16="http://schemas.microsoft.com/office/drawing/2014/main" id="{C1EAE12E-AB0C-4758-995C-637A5DDA5EF3}"/>
                    </a:ext>
                  </a:extLst>
                </p:cNvPr>
                <p:cNvPicPr/>
                <p:nvPr/>
              </p:nvPicPr>
              <p:blipFill>
                <a:blip r:embed="rId104"/>
                <a:stretch>
                  <a:fillRect/>
                </a:stretch>
              </p:blipFill>
              <p:spPr>
                <a:xfrm>
                  <a:off x="733146" y="2198061"/>
                  <a:ext cx="32760" cy="29844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66" name="Ink 65">
                  <a:extLst>
                    <a:ext uri="{FF2B5EF4-FFF2-40B4-BE49-F238E27FC236}">
                      <a16:creationId xmlns:a16="http://schemas.microsoft.com/office/drawing/2014/main" id="{9BC10456-079F-4285-A1AE-88F8023792EB}"/>
                    </a:ext>
                  </a:extLst>
                </p14:cNvPr>
                <p14:cNvContentPartPr/>
                <p14:nvPr/>
              </p14:nvContentPartPr>
              <p14:xfrm>
                <a:off x="663666" y="2144781"/>
                <a:ext cx="316080" cy="352440"/>
              </p14:xfrm>
            </p:contentPart>
          </mc:Choice>
          <mc:Fallback xmlns="">
            <p:pic>
              <p:nvPicPr>
                <p:cNvPr id="66" name="Ink 65">
                  <a:extLst>
                    <a:ext uri="{FF2B5EF4-FFF2-40B4-BE49-F238E27FC236}">
                      <a16:creationId xmlns:a16="http://schemas.microsoft.com/office/drawing/2014/main" id="{9BC10456-079F-4285-A1AE-88F8023792EB}"/>
                    </a:ext>
                  </a:extLst>
                </p:cNvPr>
                <p:cNvPicPr/>
                <p:nvPr/>
              </p:nvPicPr>
              <p:blipFill>
                <a:blip r:embed="rId106"/>
                <a:stretch>
                  <a:fillRect/>
                </a:stretch>
              </p:blipFill>
              <p:spPr>
                <a:xfrm>
                  <a:off x="655026" y="2135781"/>
                  <a:ext cx="333720" cy="37008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67" name="Ink 66">
                  <a:extLst>
                    <a:ext uri="{FF2B5EF4-FFF2-40B4-BE49-F238E27FC236}">
                      <a16:creationId xmlns:a16="http://schemas.microsoft.com/office/drawing/2014/main" id="{DA9F844F-4513-441A-9BB5-B71275228096}"/>
                    </a:ext>
                  </a:extLst>
                </p14:cNvPr>
                <p14:cNvContentPartPr/>
                <p14:nvPr/>
              </p14:nvContentPartPr>
              <p14:xfrm>
                <a:off x="984426" y="2302461"/>
                <a:ext cx="150120" cy="191160"/>
              </p14:xfrm>
            </p:contentPart>
          </mc:Choice>
          <mc:Fallback xmlns="">
            <p:pic>
              <p:nvPicPr>
                <p:cNvPr id="67" name="Ink 66">
                  <a:extLst>
                    <a:ext uri="{FF2B5EF4-FFF2-40B4-BE49-F238E27FC236}">
                      <a16:creationId xmlns:a16="http://schemas.microsoft.com/office/drawing/2014/main" id="{DA9F844F-4513-441A-9BB5-B71275228096}"/>
                    </a:ext>
                  </a:extLst>
                </p:cNvPr>
                <p:cNvPicPr/>
                <p:nvPr/>
              </p:nvPicPr>
              <p:blipFill>
                <a:blip r:embed="rId108"/>
                <a:stretch>
                  <a:fillRect/>
                </a:stretch>
              </p:blipFill>
              <p:spPr>
                <a:xfrm>
                  <a:off x="975426" y="2293821"/>
                  <a:ext cx="167760" cy="20880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68" name="Ink 67">
                  <a:extLst>
                    <a:ext uri="{FF2B5EF4-FFF2-40B4-BE49-F238E27FC236}">
                      <a16:creationId xmlns:a16="http://schemas.microsoft.com/office/drawing/2014/main" id="{8F2F0FDB-93E1-4187-BFD2-A1C66B11B971}"/>
                    </a:ext>
                  </a:extLst>
                </p14:cNvPr>
                <p14:cNvContentPartPr/>
                <p14:nvPr/>
              </p14:nvContentPartPr>
              <p14:xfrm>
                <a:off x="1221306" y="2330901"/>
                <a:ext cx="146880" cy="158040"/>
              </p14:xfrm>
            </p:contentPart>
          </mc:Choice>
          <mc:Fallback xmlns="">
            <p:pic>
              <p:nvPicPr>
                <p:cNvPr id="68" name="Ink 67">
                  <a:extLst>
                    <a:ext uri="{FF2B5EF4-FFF2-40B4-BE49-F238E27FC236}">
                      <a16:creationId xmlns:a16="http://schemas.microsoft.com/office/drawing/2014/main" id="{8F2F0FDB-93E1-4187-BFD2-A1C66B11B971}"/>
                    </a:ext>
                  </a:extLst>
                </p:cNvPr>
                <p:cNvPicPr/>
                <p:nvPr/>
              </p:nvPicPr>
              <p:blipFill>
                <a:blip r:embed="rId110"/>
                <a:stretch>
                  <a:fillRect/>
                </a:stretch>
              </p:blipFill>
              <p:spPr>
                <a:xfrm>
                  <a:off x="1212666" y="2321901"/>
                  <a:ext cx="164520"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69" name="Ink 68">
                  <a:extLst>
                    <a:ext uri="{FF2B5EF4-FFF2-40B4-BE49-F238E27FC236}">
                      <a16:creationId xmlns:a16="http://schemas.microsoft.com/office/drawing/2014/main" id="{68848DDF-CFB8-44F6-8D03-DB09F52A477B}"/>
                    </a:ext>
                  </a:extLst>
                </p14:cNvPr>
                <p14:cNvContentPartPr/>
                <p14:nvPr/>
              </p14:nvContentPartPr>
              <p14:xfrm>
                <a:off x="1387266" y="2281581"/>
                <a:ext cx="228960" cy="140400"/>
              </p14:xfrm>
            </p:contentPart>
          </mc:Choice>
          <mc:Fallback xmlns="">
            <p:pic>
              <p:nvPicPr>
                <p:cNvPr id="69" name="Ink 68">
                  <a:extLst>
                    <a:ext uri="{FF2B5EF4-FFF2-40B4-BE49-F238E27FC236}">
                      <a16:creationId xmlns:a16="http://schemas.microsoft.com/office/drawing/2014/main" id="{68848DDF-CFB8-44F6-8D03-DB09F52A477B}"/>
                    </a:ext>
                  </a:extLst>
                </p:cNvPr>
                <p:cNvPicPr/>
                <p:nvPr/>
              </p:nvPicPr>
              <p:blipFill>
                <a:blip r:embed="rId112"/>
                <a:stretch>
                  <a:fillRect/>
                </a:stretch>
              </p:blipFill>
              <p:spPr>
                <a:xfrm>
                  <a:off x="1378266" y="2272941"/>
                  <a:ext cx="246600" cy="15804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70" name="Ink 69">
                  <a:extLst>
                    <a:ext uri="{FF2B5EF4-FFF2-40B4-BE49-F238E27FC236}">
                      <a16:creationId xmlns:a16="http://schemas.microsoft.com/office/drawing/2014/main" id="{6C1A2126-5598-4D98-AA1E-D3C5709FA433}"/>
                    </a:ext>
                  </a:extLst>
                </p14:cNvPr>
                <p14:cNvContentPartPr/>
                <p14:nvPr/>
              </p14:nvContentPartPr>
              <p14:xfrm>
                <a:off x="1627026" y="2145861"/>
                <a:ext cx="153720" cy="268920"/>
              </p14:xfrm>
            </p:contentPart>
          </mc:Choice>
          <mc:Fallback xmlns="">
            <p:pic>
              <p:nvPicPr>
                <p:cNvPr id="70" name="Ink 69">
                  <a:extLst>
                    <a:ext uri="{FF2B5EF4-FFF2-40B4-BE49-F238E27FC236}">
                      <a16:creationId xmlns:a16="http://schemas.microsoft.com/office/drawing/2014/main" id="{6C1A2126-5598-4D98-AA1E-D3C5709FA433}"/>
                    </a:ext>
                  </a:extLst>
                </p:cNvPr>
                <p:cNvPicPr/>
                <p:nvPr/>
              </p:nvPicPr>
              <p:blipFill>
                <a:blip r:embed="rId114"/>
                <a:stretch>
                  <a:fillRect/>
                </a:stretch>
              </p:blipFill>
              <p:spPr>
                <a:xfrm>
                  <a:off x="1618026" y="2136861"/>
                  <a:ext cx="171360" cy="28656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71" name="Ink 70">
                  <a:extLst>
                    <a:ext uri="{FF2B5EF4-FFF2-40B4-BE49-F238E27FC236}">
                      <a16:creationId xmlns:a16="http://schemas.microsoft.com/office/drawing/2014/main" id="{1C2B4315-38A7-46DB-A669-FE2745CB5159}"/>
                    </a:ext>
                  </a:extLst>
                </p14:cNvPr>
                <p14:cNvContentPartPr/>
                <p14:nvPr/>
              </p14:nvContentPartPr>
              <p14:xfrm>
                <a:off x="1863186" y="2262501"/>
                <a:ext cx="134280" cy="150120"/>
              </p14:xfrm>
            </p:contentPart>
          </mc:Choice>
          <mc:Fallback xmlns="">
            <p:pic>
              <p:nvPicPr>
                <p:cNvPr id="71" name="Ink 70">
                  <a:extLst>
                    <a:ext uri="{FF2B5EF4-FFF2-40B4-BE49-F238E27FC236}">
                      <a16:creationId xmlns:a16="http://schemas.microsoft.com/office/drawing/2014/main" id="{1C2B4315-38A7-46DB-A669-FE2745CB5159}"/>
                    </a:ext>
                  </a:extLst>
                </p:cNvPr>
                <p:cNvPicPr/>
                <p:nvPr/>
              </p:nvPicPr>
              <p:blipFill>
                <a:blip r:embed="rId116"/>
                <a:stretch>
                  <a:fillRect/>
                </a:stretch>
              </p:blipFill>
              <p:spPr>
                <a:xfrm>
                  <a:off x="1854186" y="2253501"/>
                  <a:ext cx="151920" cy="16776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72" name="Ink 71">
                  <a:extLst>
                    <a:ext uri="{FF2B5EF4-FFF2-40B4-BE49-F238E27FC236}">
                      <a16:creationId xmlns:a16="http://schemas.microsoft.com/office/drawing/2014/main" id="{1D23E543-3149-42C4-923D-987320EA07B6}"/>
                    </a:ext>
                  </a:extLst>
                </p14:cNvPr>
                <p14:cNvContentPartPr/>
                <p14:nvPr/>
              </p14:nvContentPartPr>
              <p14:xfrm>
                <a:off x="2064786" y="2276181"/>
                <a:ext cx="210240" cy="162360"/>
              </p14:xfrm>
            </p:contentPart>
          </mc:Choice>
          <mc:Fallback xmlns="">
            <p:pic>
              <p:nvPicPr>
                <p:cNvPr id="72" name="Ink 71">
                  <a:extLst>
                    <a:ext uri="{FF2B5EF4-FFF2-40B4-BE49-F238E27FC236}">
                      <a16:creationId xmlns:a16="http://schemas.microsoft.com/office/drawing/2014/main" id="{1D23E543-3149-42C4-923D-987320EA07B6}"/>
                    </a:ext>
                  </a:extLst>
                </p:cNvPr>
                <p:cNvPicPr/>
                <p:nvPr/>
              </p:nvPicPr>
              <p:blipFill>
                <a:blip r:embed="rId118"/>
                <a:stretch>
                  <a:fillRect/>
                </a:stretch>
              </p:blipFill>
              <p:spPr>
                <a:xfrm>
                  <a:off x="2055786" y="2267181"/>
                  <a:ext cx="227880" cy="18000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73" name="Ink 72">
                  <a:extLst>
                    <a:ext uri="{FF2B5EF4-FFF2-40B4-BE49-F238E27FC236}">
                      <a16:creationId xmlns:a16="http://schemas.microsoft.com/office/drawing/2014/main" id="{22E1F138-EB4B-4B9A-A8B1-AF93ABC38D50}"/>
                    </a:ext>
                  </a:extLst>
                </p14:cNvPr>
                <p14:cNvContentPartPr/>
                <p14:nvPr/>
              </p14:nvContentPartPr>
              <p14:xfrm>
                <a:off x="2285826" y="2168901"/>
                <a:ext cx="360" cy="6840"/>
              </p14:xfrm>
            </p:contentPart>
          </mc:Choice>
          <mc:Fallback xmlns="">
            <p:pic>
              <p:nvPicPr>
                <p:cNvPr id="73" name="Ink 72">
                  <a:extLst>
                    <a:ext uri="{FF2B5EF4-FFF2-40B4-BE49-F238E27FC236}">
                      <a16:creationId xmlns:a16="http://schemas.microsoft.com/office/drawing/2014/main" id="{22E1F138-EB4B-4B9A-A8B1-AF93ABC38D50}"/>
                    </a:ext>
                  </a:extLst>
                </p:cNvPr>
                <p:cNvPicPr/>
                <p:nvPr/>
              </p:nvPicPr>
              <p:blipFill>
                <a:blip r:embed="rId120"/>
                <a:stretch>
                  <a:fillRect/>
                </a:stretch>
              </p:blipFill>
              <p:spPr>
                <a:xfrm>
                  <a:off x="2276826" y="2160261"/>
                  <a:ext cx="1800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74" name="Ink 73">
                  <a:extLst>
                    <a:ext uri="{FF2B5EF4-FFF2-40B4-BE49-F238E27FC236}">
                      <a16:creationId xmlns:a16="http://schemas.microsoft.com/office/drawing/2014/main" id="{AD7EF549-AE5F-400C-85E6-DCE05C1F2ECF}"/>
                    </a:ext>
                  </a:extLst>
                </p14:cNvPr>
                <p14:cNvContentPartPr/>
                <p14:nvPr/>
              </p14:nvContentPartPr>
              <p14:xfrm>
                <a:off x="2399586" y="2253861"/>
                <a:ext cx="270000" cy="408240"/>
              </p14:xfrm>
            </p:contentPart>
          </mc:Choice>
          <mc:Fallback xmlns="">
            <p:pic>
              <p:nvPicPr>
                <p:cNvPr id="74" name="Ink 73">
                  <a:extLst>
                    <a:ext uri="{FF2B5EF4-FFF2-40B4-BE49-F238E27FC236}">
                      <a16:creationId xmlns:a16="http://schemas.microsoft.com/office/drawing/2014/main" id="{AD7EF549-AE5F-400C-85E6-DCE05C1F2ECF}"/>
                    </a:ext>
                  </a:extLst>
                </p:cNvPr>
                <p:cNvPicPr/>
                <p:nvPr/>
              </p:nvPicPr>
              <p:blipFill>
                <a:blip r:embed="rId122"/>
                <a:stretch>
                  <a:fillRect/>
                </a:stretch>
              </p:blipFill>
              <p:spPr>
                <a:xfrm>
                  <a:off x="2390946" y="2245221"/>
                  <a:ext cx="287640" cy="425880"/>
                </a:xfrm>
                <a:prstGeom prst="rect">
                  <a:avLst/>
                </a:prstGeom>
              </p:spPr>
            </p:pic>
          </mc:Fallback>
        </mc:AlternateContent>
      </p:grpSp>
      <p:grpSp>
        <p:nvGrpSpPr>
          <p:cNvPr id="95" name="Group 94">
            <a:extLst>
              <a:ext uri="{FF2B5EF4-FFF2-40B4-BE49-F238E27FC236}">
                <a16:creationId xmlns:a16="http://schemas.microsoft.com/office/drawing/2014/main" id="{89DA8899-E0C7-46A7-86D4-83D97A87A51A}"/>
              </a:ext>
            </a:extLst>
          </p:cNvPr>
          <p:cNvGrpSpPr/>
          <p:nvPr/>
        </p:nvGrpSpPr>
        <p:grpSpPr>
          <a:xfrm>
            <a:off x="2979186" y="2063061"/>
            <a:ext cx="509400" cy="403200"/>
            <a:chOff x="2979186" y="2063061"/>
            <a:chExt cx="509400" cy="403200"/>
          </a:xfrm>
        </p:grpSpPr>
        <mc:AlternateContent xmlns:mc="http://schemas.openxmlformats.org/markup-compatibility/2006" xmlns:p14="http://schemas.microsoft.com/office/powerpoint/2010/main">
          <mc:Choice Requires="p14">
            <p:contentPart p14:bwMode="auto" r:id="rId123">
              <p14:nvContentPartPr>
                <p14:cNvPr id="75" name="Ink 74">
                  <a:extLst>
                    <a:ext uri="{FF2B5EF4-FFF2-40B4-BE49-F238E27FC236}">
                      <a16:creationId xmlns:a16="http://schemas.microsoft.com/office/drawing/2014/main" id="{904BA5AC-95B4-479A-8DC4-CF9DD4C16CA1}"/>
                    </a:ext>
                  </a:extLst>
                </p14:cNvPr>
                <p14:cNvContentPartPr/>
                <p14:nvPr/>
              </p14:nvContentPartPr>
              <p14:xfrm>
                <a:off x="2979186" y="2145861"/>
                <a:ext cx="509400" cy="320400"/>
              </p14:xfrm>
            </p:contentPart>
          </mc:Choice>
          <mc:Fallback xmlns="">
            <p:pic>
              <p:nvPicPr>
                <p:cNvPr id="75" name="Ink 74">
                  <a:extLst>
                    <a:ext uri="{FF2B5EF4-FFF2-40B4-BE49-F238E27FC236}">
                      <a16:creationId xmlns:a16="http://schemas.microsoft.com/office/drawing/2014/main" id="{904BA5AC-95B4-479A-8DC4-CF9DD4C16CA1}"/>
                    </a:ext>
                  </a:extLst>
                </p:cNvPr>
                <p:cNvPicPr/>
                <p:nvPr/>
              </p:nvPicPr>
              <p:blipFill>
                <a:blip r:embed="rId124"/>
                <a:stretch>
                  <a:fillRect/>
                </a:stretch>
              </p:blipFill>
              <p:spPr>
                <a:xfrm>
                  <a:off x="2970546" y="2137221"/>
                  <a:ext cx="527040" cy="33804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76" name="Ink 75">
                  <a:extLst>
                    <a:ext uri="{FF2B5EF4-FFF2-40B4-BE49-F238E27FC236}">
                      <a16:creationId xmlns:a16="http://schemas.microsoft.com/office/drawing/2014/main" id="{59EF9086-E212-435B-87E2-9AF537D8014C}"/>
                    </a:ext>
                  </a:extLst>
                </p14:cNvPr>
                <p14:cNvContentPartPr/>
                <p14:nvPr/>
              </p14:nvContentPartPr>
              <p14:xfrm>
                <a:off x="3042546" y="2063061"/>
                <a:ext cx="360360" cy="143640"/>
              </p14:xfrm>
            </p:contentPart>
          </mc:Choice>
          <mc:Fallback xmlns="">
            <p:pic>
              <p:nvPicPr>
                <p:cNvPr id="76" name="Ink 75">
                  <a:extLst>
                    <a:ext uri="{FF2B5EF4-FFF2-40B4-BE49-F238E27FC236}">
                      <a16:creationId xmlns:a16="http://schemas.microsoft.com/office/drawing/2014/main" id="{59EF9086-E212-435B-87E2-9AF537D8014C}"/>
                    </a:ext>
                  </a:extLst>
                </p:cNvPr>
                <p:cNvPicPr/>
                <p:nvPr/>
              </p:nvPicPr>
              <p:blipFill>
                <a:blip r:embed="rId126"/>
                <a:stretch>
                  <a:fillRect/>
                </a:stretch>
              </p:blipFill>
              <p:spPr>
                <a:xfrm>
                  <a:off x="3033546" y="2054421"/>
                  <a:ext cx="378000" cy="161280"/>
                </a:xfrm>
                <a:prstGeom prst="rect">
                  <a:avLst/>
                </a:prstGeom>
              </p:spPr>
            </p:pic>
          </mc:Fallback>
        </mc:AlternateContent>
      </p:grpSp>
      <p:grpSp>
        <p:nvGrpSpPr>
          <p:cNvPr id="94" name="Group 93">
            <a:extLst>
              <a:ext uri="{FF2B5EF4-FFF2-40B4-BE49-F238E27FC236}">
                <a16:creationId xmlns:a16="http://schemas.microsoft.com/office/drawing/2014/main" id="{53374D4F-C20A-4189-AE21-5C9FD9412A82}"/>
              </a:ext>
            </a:extLst>
          </p:cNvPr>
          <p:cNvGrpSpPr/>
          <p:nvPr/>
        </p:nvGrpSpPr>
        <p:grpSpPr>
          <a:xfrm>
            <a:off x="3867306" y="2112741"/>
            <a:ext cx="1449000" cy="503640"/>
            <a:chOff x="3867306" y="2112741"/>
            <a:chExt cx="1449000" cy="503640"/>
          </a:xfrm>
        </p:grpSpPr>
        <mc:AlternateContent xmlns:mc="http://schemas.openxmlformats.org/markup-compatibility/2006" xmlns:p14="http://schemas.microsoft.com/office/powerpoint/2010/main">
          <mc:Choice Requires="p14">
            <p:contentPart p14:bwMode="auto" r:id="rId127">
              <p14:nvContentPartPr>
                <p14:cNvPr id="77" name="Ink 76">
                  <a:extLst>
                    <a:ext uri="{FF2B5EF4-FFF2-40B4-BE49-F238E27FC236}">
                      <a16:creationId xmlns:a16="http://schemas.microsoft.com/office/drawing/2014/main" id="{BD14F053-BFB5-498D-970C-DA06F2B9BE76}"/>
                    </a:ext>
                  </a:extLst>
                </p14:cNvPr>
                <p14:cNvContentPartPr/>
                <p14:nvPr/>
              </p14:nvContentPartPr>
              <p14:xfrm>
                <a:off x="3867306" y="2253861"/>
                <a:ext cx="179640" cy="175320"/>
              </p14:xfrm>
            </p:contentPart>
          </mc:Choice>
          <mc:Fallback xmlns="">
            <p:pic>
              <p:nvPicPr>
                <p:cNvPr id="77" name="Ink 76">
                  <a:extLst>
                    <a:ext uri="{FF2B5EF4-FFF2-40B4-BE49-F238E27FC236}">
                      <a16:creationId xmlns:a16="http://schemas.microsoft.com/office/drawing/2014/main" id="{BD14F053-BFB5-498D-970C-DA06F2B9BE76}"/>
                    </a:ext>
                  </a:extLst>
                </p:cNvPr>
                <p:cNvPicPr/>
                <p:nvPr/>
              </p:nvPicPr>
              <p:blipFill>
                <a:blip r:embed="rId128"/>
                <a:stretch>
                  <a:fillRect/>
                </a:stretch>
              </p:blipFill>
              <p:spPr>
                <a:xfrm>
                  <a:off x="3858666" y="2245221"/>
                  <a:ext cx="197280" cy="19296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78" name="Ink 77">
                  <a:extLst>
                    <a:ext uri="{FF2B5EF4-FFF2-40B4-BE49-F238E27FC236}">
                      <a16:creationId xmlns:a16="http://schemas.microsoft.com/office/drawing/2014/main" id="{54A73AEC-20AD-451B-B361-C737233ED4F5}"/>
                    </a:ext>
                  </a:extLst>
                </p14:cNvPr>
                <p14:cNvContentPartPr/>
                <p14:nvPr/>
              </p14:nvContentPartPr>
              <p14:xfrm>
                <a:off x="4059906" y="2127501"/>
                <a:ext cx="209520" cy="268920"/>
              </p14:xfrm>
            </p:contentPart>
          </mc:Choice>
          <mc:Fallback xmlns="">
            <p:pic>
              <p:nvPicPr>
                <p:cNvPr id="78" name="Ink 77">
                  <a:extLst>
                    <a:ext uri="{FF2B5EF4-FFF2-40B4-BE49-F238E27FC236}">
                      <a16:creationId xmlns:a16="http://schemas.microsoft.com/office/drawing/2014/main" id="{54A73AEC-20AD-451B-B361-C737233ED4F5}"/>
                    </a:ext>
                  </a:extLst>
                </p:cNvPr>
                <p:cNvPicPr/>
                <p:nvPr/>
              </p:nvPicPr>
              <p:blipFill>
                <a:blip r:embed="rId130"/>
                <a:stretch>
                  <a:fillRect/>
                </a:stretch>
              </p:blipFill>
              <p:spPr>
                <a:xfrm>
                  <a:off x="4050906" y="2118861"/>
                  <a:ext cx="227160" cy="28656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79" name="Ink 78">
                  <a:extLst>
                    <a:ext uri="{FF2B5EF4-FFF2-40B4-BE49-F238E27FC236}">
                      <a16:creationId xmlns:a16="http://schemas.microsoft.com/office/drawing/2014/main" id="{37B5C8F8-43C7-417C-B0DF-09059684E4D1}"/>
                    </a:ext>
                  </a:extLst>
                </p14:cNvPr>
                <p14:cNvContentPartPr/>
                <p14:nvPr/>
              </p14:nvContentPartPr>
              <p14:xfrm>
                <a:off x="4214706" y="2222541"/>
                <a:ext cx="152280" cy="393840"/>
              </p14:xfrm>
            </p:contentPart>
          </mc:Choice>
          <mc:Fallback xmlns="">
            <p:pic>
              <p:nvPicPr>
                <p:cNvPr id="79" name="Ink 78">
                  <a:extLst>
                    <a:ext uri="{FF2B5EF4-FFF2-40B4-BE49-F238E27FC236}">
                      <a16:creationId xmlns:a16="http://schemas.microsoft.com/office/drawing/2014/main" id="{37B5C8F8-43C7-417C-B0DF-09059684E4D1}"/>
                    </a:ext>
                  </a:extLst>
                </p:cNvPr>
                <p:cNvPicPr/>
                <p:nvPr/>
              </p:nvPicPr>
              <p:blipFill>
                <a:blip r:embed="rId132"/>
                <a:stretch>
                  <a:fillRect/>
                </a:stretch>
              </p:blipFill>
              <p:spPr>
                <a:xfrm>
                  <a:off x="4205706" y="2213541"/>
                  <a:ext cx="169920" cy="41148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80" name="Ink 79">
                  <a:extLst>
                    <a:ext uri="{FF2B5EF4-FFF2-40B4-BE49-F238E27FC236}">
                      <a16:creationId xmlns:a16="http://schemas.microsoft.com/office/drawing/2014/main" id="{9026090E-9E8D-43D5-BF9A-B0AD36E5E2BB}"/>
                    </a:ext>
                  </a:extLst>
                </p14:cNvPr>
                <p14:cNvContentPartPr/>
                <p14:nvPr/>
              </p14:nvContentPartPr>
              <p14:xfrm>
                <a:off x="4423866" y="2182941"/>
                <a:ext cx="21600" cy="24480"/>
              </p14:xfrm>
            </p:contentPart>
          </mc:Choice>
          <mc:Fallback xmlns="">
            <p:pic>
              <p:nvPicPr>
                <p:cNvPr id="80" name="Ink 79">
                  <a:extLst>
                    <a:ext uri="{FF2B5EF4-FFF2-40B4-BE49-F238E27FC236}">
                      <a16:creationId xmlns:a16="http://schemas.microsoft.com/office/drawing/2014/main" id="{9026090E-9E8D-43D5-BF9A-B0AD36E5E2BB}"/>
                    </a:ext>
                  </a:extLst>
                </p:cNvPr>
                <p:cNvPicPr/>
                <p:nvPr/>
              </p:nvPicPr>
              <p:blipFill>
                <a:blip r:embed="rId134"/>
                <a:stretch>
                  <a:fillRect/>
                </a:stretch>
              </p:blipFill>
              <p:spPr>
                <a:xfrm>
                  <a:off x="4414866" y="2173941"/>
                  <a:ext cx="3924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81" name="Ink 80">
                  <a:extLst>
                    <a:ext uri="{FF2B5EF4-FFF2-40B4-BE49-F238E27FC236}">
                      <a16:creationId xmlns:a16="http://schemas.microsoft.com/office/drawing/2014/main" id="{4872B2DC-E873-418A-87B8-B0AB7AC7CD52}"/>
                    </a:ext>
                  </a:extLst>
                </p14:cNvPr>
                <p14:cNvContentPartPr/>
                <p14:nvPr/>
              </p14:nvContentPartPr>
              <p14:xfrm>
                <a:off x="4467066" y="2281941"/>
                <a:ext cx="177120" cy="133920"/>
              </p14:xfrm>
            </p:contentPart>
          </mc:Choice>
          <mc:Fallback xmlns="">
            <p:pic>
              <p:nvPicPr>
                <p:cNvPr id="81" name="Ink 80">
                  <a:extLst>
                    <a:ext uri="{FF2B5EF4-FFF2-40B4-BE49-F238E27FC236}">
                      <a16:creationId xmlns:a16="http://schemas.microsoft.com/office/drawing/2014/main" id="{4872B2DC-E873-418A-87B8-B0AB7AC7CD52}"/>
                    </a:ext>
                  </a:extLst>
                </p:cNvPr>
                <p:cNvPicPr/>
                <p:nvPr/>
              </p:nvPicPr>
              <p:blipFill>
                <a:blip r:embed="rId136"/>
                <a:stretch>
                  <a:fillRect/>
                </a:stretch>
              </p:blipFill>
              <p:spPr>
                <a:xfrm>
                  <a:off x="4458426" y="2272941"/>
                  <a:ext cx="194760" cy="15156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82" name="Ink 81">
                  <a:extLst>
                    <a:ext uri="{FF2B5EF4-FFF2-40B4-BE49-F238E27FC236}">
                      <a16:creationId xmlns:a16="http://schemas.microsoft.com/office/drawing/2014/main" id="{2D7EA8EE-B8E2-44BC-BED7-3EC045144613}"/>
                    </a:ext>
                  </a:extLst>
                </p14:cNvPr>
                <p14:cNvContentPartPr/>
                <p14:nvPr/>
              </p14:nvContentPartPr>
              <p14:xfrm>
                <a:off x="4671186" y="2112741"/>
                <a:ext cx="237600" cy="321120"/>
              </p14:xfrm>
            </p:contentPart>
          </mc:Choice>
          <mc:Fallback xmlns="">
            <p:pic>
              <p:nvPicPr>
                <p:cNvPr id="82" name="Ink 81">
                  <a:extLst>
                    <a:ext uri="{FF2B5EF4-FFF2-40B4-BE49-F238E27FC236}">
                      <a16:creationId xmlns:a16="http://schemas.microsoft.com/office/drawing/2014/main" id="{2D7EA8EE-B8E2-44BC-BED7-3EC045144613}"/>
                    </a:ext>
                  </a:extLst>
                </p:cNvPr>
                <p:cNvPicPr/>
                <p:nvPr/>
              </p:nvPicPr>
              <p:blipFill>
                <a:blip r:embed="rId138"/>
                <a:stretch>
                  <a:fillRect/>
                </a:stretch>
              </p:blipFill>
              <p:spPr>
                <a:xfrm>
                  <a:off x="4662546" y="2103741"/>
                  <a:ext cx="255240" cy="33876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83" name="Ink 82">
                  <a:extLst>
                    <a:ext uri="{FF2B5EF4-FFF2-40B4-BE49-F238E27FC236}">
                      <a16:creationId xmlns:a16="http://schemas.microsoft.com/office/drawing/2014/main" id="{B2A15E93-EDD7-4723-B217-5219107DA930}"/>
                    </a:ext>
                  </a:extLst>
                </p14:cNvPr>
                <p14:cNvContentPartPr/>
                <p14:nvPr/>
              </p14:nvContentPartPr>
              <p14:xfrm>
                <a:off x="4810506" y="2257461"/>
                <a:ext cx="209880" cy="126000"/>
              </p14:xfrm>
            </p:contentPart>
          </mc:Choice>
          <mc:Fallback xmlns="">
            <p:pic>
              <p:nvPicPr>
                <p:cNvPr id="83" name="Ink 82">
                  <a:extLst>
                    <a:ext uri="{FF2B5EF4-FFF2-40B4-BE49-F238E27FC236}">
                      <a16:creationId xmlns:a16="http://schemas.microsoft.com/office/drawing/2014/main" id="{B2A15E93-EDD7-4723-B217-5219107DA930}"/>
                    </a:ext>
                  </a:extLst>
                </p:cNvPr>
                <p:cNvPicPr/>
                <p:nvPr/>
              </p:nvPicPr>
              <p:blipFill>
                <a:blip r:embed="rId140"/>
                <a:stretch>
                  <a:fillRect/>
                </a:stretch>
              </p:blipFill>
              <p:spPr>
                <a:xfrm>
                  <a:off x="4801866" y="2248461"/>
                  <a:ext cx="227520" cy="14364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84" name="Ink 83">
                  <a:extLst>
                    <a:ext uri="{FF2B5EF4-FFF2-40B4-BE49-F238E27FC236}">
                      <a16:creationId xmlns:a16="http://schemas.microsoft.com/office/drawing/2014/main" id="{69F1F249-C33C-484A-81AA-177DAFBFD331}"/>
                    </a:ext>
                  </a:extLst>
                </p14:cNvPr>
                <p14:cNvContentPartPr/>
                <p14:nvPr/>
              </p14:nvContentPartPr>
              <p14:xfrm>
                <a:off x="5016426" y="2176461"/>
                <a:ext cx="12600" cy="30600"/>
              </p14:xfrm>
            </p:contentPart>
          </mc:Choice>
          <mc:Fallback xmlns="">
            <p:pic>
              <p:nvPicPr>
                <p:cNvPr id="84" name="Ink 83">
                  <a:extLst>
                    <a:ext uri="{FF2B5EF4-FFF2-40B4-BE49-F238E27FC236}">
                      <a16:creationId xmlns:a16="http://schemas.microsoft.com/office/drawing/2014/main" id="{69F1F249-C33C-484A-81AA-177DAFBFD331}"/>
                    </a:ext>
                  </a:extLst>
                </p:cNvPr>
                <p:cNvPicPr/>
                <p:nvPr/>
              </p:nvPicPr>
              <p:blipFill>
                <a:blip r:embed="rId142"/>
                <a:stretch>
                  <a:fillRect/>
                </a:stretch>
              </p:blipFill>
              <p:spPr>
                <a:xfrm>
                  <a:off x="5007426" y="2167821"/>
                  <a:ext cx="30240" cy="4824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85" name="Ink 84">
                  <a:extLst>
                    <a:ext uri="{FF2B5EF4-FFF2-40B4-BE49-F238E27FC236}">
                      <a16:creationId xmlns:a16="http://schemas.microsoft.com/office/drawing/2014/main" id="{72DDF6C5-7813-4D2D-9321-8B08E79A3A9C}"/>
                    </a:ext>
                  </a:extLst>
                </p14:cNvPr>
                <p14:cNvContentPartPr/>
                <p14:nvPr/>
              </p14:nvContentPartPr>
              <p14:xfrm>
                <a:off x="5107506" y="2232621"/>
                <a:ext cx="208800" cy="158760"/>
              </p14:xfrm>
            </p:contentPart>
          </mc:Choice>
          <mc:Fallback xmlns="">
            <p:pic>
              <p:nvPicPr>
                <p:cNvPr id="85" name="Ink 84">
                  <a:extLst>
                    <a:ext uri="{FF2B5EF4-FFF2-40B4-BE49-F238E27FC236}">
                      <a16:creationId xmlns:a16="http://schemas.microsoft.com/office/drawing/2014/main" id="{72DDF6C5-7813-4D2D-9321-8B08E79A3A9C}"/>
                    </a:ext>
                  </a:extLst>
                </p:cNvPr>
                <p:cNvPicPr/>
                <p:nvPr/>
              </p:nvPicPr>
              <p:blipFill>
                <a:blip r:embed="rId144"/>
                <a:stretch>
                  <a:fillRect/>
                </a:stretch>
              </p:blipFill>
              <p:spPr>
                <a:xfrm>
                  <a:off x="5098506" y="2223981"/>
                  <a:ext cx="226440" cy="176400"/>
                </a:xfrm>
                <a:prstGeom prst="rect">
                  <a:avLst/>
                </a:prstGeom>
              </p:spPr>
            </p:pic>
          </mc:Fallback>
        </mc:AlternateContent>
      </p:grpSp>
      <p:grpSp>
        <p:nvGrpSpPr>
          <p:cNvPr id="105" name="Group 104">
            <a:extLst>
              <a:ext uri="{FF2B5EF4-FFF2-40B4-BE49-F238E27FC236}">
                <a16:creationId xmlns:a16="http://schemas.microsoft.com/office/drawing/2014/main" id="{E5470AD8-57D4-4BA6-88A9-318EC46F49A5}"/>
              </a:ext>
            </a:extLst>
          </p:cNvPr>
          <p:cNvGrpSpPr/>
          <p:nvPr/>
        </p:nvGrpSpPr>
        <p:grpSpPr>
          <a:xfrm>
            <a:off x="891546" y="2704221"/>
            <a:ext cx="401400" cy="801000"/>
            <a:chOff x="891546" y="2704221"/>
            <a:chExt cx="401400" cy="801000"/>
          </a:xfrm>
        </p:grpSpPr>
        <mc:AlternateContent xmlns:mc="http://schemas.openxmlformats.org/markup-compatibility/2006" xmlns:p14="http://schemas.microsoft.com/office/powerpoint/2010/main">
          <mc:Choice Requires="p14">
            <p:contentPart p14:bwMode="auto" r:id="rId145">
              <p14:nvContentPartPr>
                <p14:cNvPr id="97" name="Ink 96">
                  <a:extLst>
                    <a:ext uri="{FF2B5EF4-FFF2-40B4-BE49-F238E27FC236}">
                      <a16:creationId xmlns:a16="http://schemas.microsoft.com/office/drawing/2014/main" id="{B8F921F4-61D4-4D8A-8667-BFDC0D322481}"/>
                    </a:ext>
                  </a:extLst>
                </p14:cNvPr>
                <p14:cNvContentPartPr/>
                <p14:nvPr/>
              </p14:nvContentPartPr>
              <p14:xfrm>
                <a:off x="891546" y="2883861"/>
                <a:ext cx="401400" cy="270000"/>
              </p14:xfrm>
            </p:contentPart>
          </mc:Choice>
          <mc:Fallback xmlns="">
            <p:pic>
              <p:nvPicPr>
                <p:cNvPr id="97" name="Ink 96">
                  <a:extLst>
                    <a:ext uri="{FF2B5EF4-FFF2-40B4-BE49-F238E27FC236}">
                      <a16:creationId xmlns:a16="http://schemas.microsoft.com/office/drawing/2014/main" id="{B8F921F4-61D4-4D8A-8667-BFDC0D322481}"/>
                    </a:ext>
                  </a:extLst>
                </p:cNvPr>
                <p:cNvPicPr/>
                <p:nvPr/>
              </p:nvPicPr>
              <p:blipFill>
                <a:blip r:embed="rId146"/>
                <a:stretch>
                  <a:fillRect/>
                </a:stretch>
              </p:blipFill>
              <p:spPr>
                <a:xfrm>
                  <a:off x="882546" y="2875221"/>
                  <a:ext cx="419040" cy="28764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98" name="Ink 97">
                  <a:extLst>
                    <a:ext uri="{FF2B5EF4-FFF2-40B4-BE49-F238E27FC236}">
                      <a16:creationId xmlns:a16="http://schemas.microsoft.com/office/drawing/2014/main" id="{730DF11B-F30A-4D8E-9379-661812D8E53C}"/>
                    </a:ext>
                  </a:extLst>
                </p14:cNvPr>
                <p14:cNvContentPartPr/>
                <p14:nvPr/>
              </p14:nvContentPartPr>
              <p14:xfrm>
                <a:off x="914226" y="3342141"/>
                <a:ext cx="42840" cy="163080"/>
              </p14:xfrm>
            </p:contentPart>
          </mc:Choice>
          <mc:Fallback xmlns="">
            <p:pic>
              <p:nvPicPr>
                <p:cNvPr id="98" name="Ink 97">
                  <a:extLst>
                    <a:ext uri="{FF2B5EF4-FFF2-40B4-BE49-F238E27FC236}">
                      <a16:creationId xmlns:a16="http://schemas.microsoft.com/office/drawing/2014/main" id="{730DF11B-F30A-4D8E-9379-661812D8E53C}"/>
                    </a:ext>
                  </a:extLst>
                </p:cNvPr>
                <p:cNvPicPr/>
                <p:nvPr/>
              </p:nvPicPr>
              <p:blipFill>
                <a:blip r:embed="rId148"/>
                <a:stretch>
                  <a:fillRect/>
                </a:stretch>
              </p:blipFill>
              <p:spPr>
                <a:xfrm>
                  <a:off x="905226" y="3333141"/>
                  <a:ext cx="60480" cy="18072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99" name="Ink 98">
                  <a:extLst>
                    <a:ext uri="{FF2B5EF4-FFF2-40B4-BE49-F238E27FC236}">
                      <a16:creationId xmlns:a16="http://schemas.microsoft.com/office/drawing/2014/main" id="{DD761A92-DDC4-49DD-9A47-31CB5CDA6836}"/>
                    </a:ext>
                  </a:extLst>
                </p14:cNvPr>
                <p14:cNvContentPartPr/>
                <p14:nvPr/>
              </p14:nvContentPartPr>
              <p14:xfrm>
                <a:off x="961026" y="3272301"/>
                <a:ext cx="360" cy="6840"/>
              </p14:xfrm>
            </p:contentPart>
          </mc:Choice>
          <mc:Fallback xmlns="">
            <p:pic>
              <p:nvPicPr>
                <p:cNvPr id="99" name="Ink 98">
                  <a:extLst>
                    <a:ext uri="{FF2B5EF4-FFF2-40B4-BE49-F238E27FC236}">
                      <a16:creationId xmlns:a16="http://schemas.microsoft.com/office/drawing/2014/main" id="{DD761A92-DDC4-49DD-9A47-31CB5CDA6836}"/>
                    </a:ext>
                  </a:extLst>
                </p:cNvPr>
                <p:cNvPicPr/>
                <p:nvPr/>
              </p:nvPicPr>
              <p:blipFill>
                <a:blip r:embed="rId120"/>
                <a:stretch>
                  <a:fillRect/>
                </a:stretch>
              </p:blipFill>
              <p:spPr>
                <a:xfrm>
                  <a:off x="952386" y="3263661"/>
                  <a:ext cx="1800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100" name="Ink 99">
                  <a:extLst>
                    <a:ext uri="{FF2B5EF4-FFF2-40B4-BE49-F238E27FC236}">
                      <a16:creationId xmlns:a16="http://schemas.microsoft.com/office/drawing/2014/main" id="{9CE873AE-307E-4678-B1A6-B8FCFCAC5823}"/>
                    </a:ext>
                  </a:extLst>
                </p14:cNvPr>
                <p14:cNvContentPartPr/>
                <p14:nvPr/>
              </p14:nvContentPartPr>
              <p14:xfrm>
                <a:off x="1052106" y="3310461"/>
                <a:ext cx="83520" cy="16200"/>
              </p14:xfrm>
            </p:contentPart>
          </mc:Choice>
          <mc:Fallback xmlns="">
            <p:pic>
              <p:nvPicPr>
                <p:cNvPr id="100" name="Ink 99">
                  <a:extLst>
                    <a:ext uri="{FF2B5EF4-FFF2-40B4-BE49-F238E27FC236}">
                      <a16:creationId xmlns:a16="http://schemas.microsoft.com/office/drawing/2014/main" id="{9CE873AE-307E-4678-B1A6-B8FCFCAC5823}"/>
                    </a:ext>
                  </a:extLst>
                </p:cNvPr>
                <p:cNvPicPr/>
                <p:nvPr/>
              </p:nvPicPr>
              <p:blipFill>
                <a:blip r:embed="rId151"/>
                <a:stretch>
                  <a:fillRect/>
                </a:stretch>
              </p:blipFill>
              <p:spPr>
                <a:xfrm>
                  <a:off x="1043466" y="3301461"/>
                  <a:ext cx="101160" cy="3384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101" name="Ink 100">
                  <a:extLst>
                    <a:ext uri="{FF2B5EF4-FFF2-40B4-BE49-F238E27FC236}">
                      <a16:creationId xmlns:a16="http://schemas.microsoft.com/office/drawing/2014/main" id="{EB698A7E-CF48-47F1-9990-EE316B88817B}"/>
                    </a:ext>
                  </a:extLst>
                </p14:cNvPr>
                <p14:cNvContentPartPr/>
                <p14:nvPr/>
              </p14:nvContentPartPr>
              <p14:xfrm>
                <a:off x="1048866" y="3357621"/>
                <a:ext cx="90360" cy="15120"/>
              </p14:xfrm>
            </p:contentPart>
          </mc:Choice>
          <mc:Fallback xmlns="">
            <p:pic>
              <p:nvPicPr>
                <p:cNvPr id="101" name="Ink 100">
                  <a:extLst>
                    <a:ext uri="{FF2B5EF4-FFF2-40B4-BE49-F238E27FC236}">
                      <a16:creationId xmlns:a16="http://schemas.microsoft.com/office/drawing/2014/main" id="{EB698A7E-CF48-47F1-9990-EE316B88817B}"/>
                    </a:ext>
                  </a:extLst>
                </p:cNvPr>
                <p:cNvPicPr/>
                <p:nvPr/>
              </p:nvPicPr>
              <p:blipFill>
                <a:blip r:embed="rId153"/>
                <a:stretch>
                  <a:fillRect/>
                </a:stretch>
              </p:blipFill>
              <p:spPr>
                <a:xfrm>
                  <a:off x="1039866" y="3348621"/>
                  <a:ext cx="108000" cy="3276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102" name="Ink 101">
                  <a:extLst>
                    <a:ext uri="{FF2B5EF4-FFF2-40B4-BE49-F238E27FC236}">
                      <a16:creationId xmlns:a16="http://schemas.microsoft.com/office/drawing/2014/main" id="{7ACC764E-B32B-43EF-A7C6-43889BB5209D}"/>
                    </a:ext>
                  </a:extLst>
                </p14:cNvPr>
                <p14:cNvContentPartPr/>
                <p14:nvPr/>
              </p14:nvContentPartPr>
              <p14:xfrm>
                <a:off x="1213026" y="3247101"/>
                <a:ext cx="360" cy="216360"/>
              </p14:xfrm>
            </p:contentPart>
          </mc:Choice>
          <mc:Fallback xmlns="">
            <p:pic>
              <p:nvPicPr>
                <p:cNvPr id="102" name="Ink 101">
                  <a:extLst>
                    <a:ext uri="{FF2B5EF4-FFF2-40B4-BE49-F238E27FC236}">
                      <a16:creationId xmlns:a16="http://schemas.microsoft.com/office/drawing/2014/main" id="{7ACC764E-B32B-43EF-A7C6-43889BB5209D}"/>
                    </a:ext>
                  </a:extLst>
                </p:cNvPr>
                <p:cNvPicPr/>
                <p:nvPr/>
              </p:nvPicPr>
              <p:blipFill>
                <a:blip r:embed="rId155"/>
                <a:stretch>
                  <a:fillRect/>
                </a:stretch>
              </p:blipFill>
              <p:spPr>
                <a:xfrm>
                  <a:off x="1204386" y="3238461"/>
                  <a:ext cx="18000" cy="23400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103" name="Ink 102">
                  <a:extLst>
                    <a:ext uri="{FF2B5EF4-FFF2-40B4-BE49-F238E27FC236}">
                      <a16:creationId xmlns:a16="http://schemas.microsoft.com/office/drawing/2014/main" id="{23192831-5A94-4CE2-867C-362622085B77}"/>
                    </a:ext>
                  </a:extLst>
                </p14:cNvPr>
                <p14:cNvContentPartPr/>
                <p14:nvPr/>
              </p14:nvContentPartPr>
              <p14:xfrm>
                <a:off x="1087386" y="2704221"/>
                <a:ext cx="167400" cy="103320"/>
              </p14:xfrm>
            </p:contentPart>
          </mc:Choice>
          <mc:Fallback xmlns="">
            <p:pic>
              <p:nvPicPr>
                <p:cNvPr id="103" name="Ink 102">
                  <a:extLst>
                    <a:ext uri="{FF2B5EF4-FFF2-40B4-BE49-F238E27FC236}">
                      <a16:creationId xmlns:a16="http://schemas.microsoft.com/office/drawing/2014/main" id="{23192831-5A94-4CE2-867C-362622085B77}"/>
                    </a:ext>
                  </a:extLst>
                </p:cNvPr>
                <p:cNvPicPr/>
                <p:nvPr/>
              </p:nvPicPr>
              <p:blipFill>
                <a:blip r:embed="rId157"/>
                <a:stretch>
                  <a:fillRect/>
                </a:stretch>
              </p:blipFill>
              <p:spPr>
                <a:xfrm>
                  <a:off x="1078746" y="2695581"/>
                  <a:ext cx="185040" cy="120960"/>
                </a:xfrm>
                <a:prstGeom prst="rect">
                  <a:avLst/>
                </a:prstGeom>
              </p:spPr>
            </p:pic>
          </mc:Fallback>
        </mc:AlternateContent>
      </p:grpSp>
      <p:grpSp>
        <p:nvGrpSpPr>
          <p:cNvPr id="130" name="Group 129">
            <a:extLst>
              <a:ext uri="{FF2B5EF4-FFF2-40B4-BE49-F238E27FC236}">
                <a16:creationId xmlns:a16="http://schemas.microsoft.com/office/drawing/2014/main" id="{1CA437AF-4D00-41B7-B5A7-B23976976969}"/>
              </a:ext>
            </a:extLst>
          </p:cNvPr>
          <p:cNvGrpSpPr/>
          <p:nvPr/>
        </p:nvGrpSpPr>
        <p:grpSpPr>
          <a:xfrm>
            <a:off x="3827346" y="2821941"/>
            <a:ext cx="1200240" cy="556560"/>
            <a:chOff x="3827346" y="2821941"/>
            <a:chExt cx="1200240" cy="556560"/>
          </a:xfrm>
        </p:grpSpPr>
        <mc:AlternateContent xmlns:mc="http://schemas.openxmlformats.org/markup-compatibility/2006" xmlns:p14="http://schemas.microsoft.com/office/powerpoint/2010/main">
          <mc:Choice Requires="p14">
            <p:contentPart p14:bwMode="auto" r:id="rId158">
              <p14:nvContentPartPr>
                <p14:cNvPr id="117" name="Ink 116">
                  <a:extLst>
                    <a:ext uri="{FF2B5EF4-FFF2-40B4-BE49-F238E27FC236}">
                      <a16:creationId xmlns:a16="http://schemas.microsoft.com/office/drawing/2014/main" id="{CFE2CEE0-2AE3-4FA4-A8EF-EECE952DAF42}"/>
                    </a:ext>
                  </a:extLst>
                </p14:cNvPr>
                <p14:cNvContentPartPr/>
                <p14:nvPr/>
              </p14:nvContentPartPr>
              <p14:xfrm>
                <a:off x="3827346" y="3070701"/>
                <a:ext cx="205920" cy="34920"/>
              </p14:xfrm>
            </p:contentPart>
          </mc:Choice>
          <mc:Fallback xmlns="">
            <p:pic>
              <p:nvPicPr>
                <p:cNvPr id="117" name="Ink 116">
                  <a:extLst>
                    <a:ext uri="{FF2B5EF4-FFF2-40B4-BE49-F238E27FC236}">
                      <a16:creationId xmlns:a16="http://schemas.microsoft.com/office/drawing/2014/main" id="{CFE2CEE0-2AE3-4FA4-A8EF-EECE952DAF42}"/>
                    </a:ext>
                  </a:extLst>
                </p:cNvPr>
                <p:cNvPicPr/>
                <p:nvPr/>
              </p:nvPicPr>
              <p:blipFill>
                <a:blip r:embed="rId159"/>
                <a:stretch>
                  <a:fillRect/>
                </a:stretch>
              </p:blipFill>
              <p:spPr>
                <a:xfrm>
                  <a:off x="3818346" y="3061701"/>
                  <a:ext cx="223560" cy="5256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118" name="Ink 117">
                  <a:extLst>
                    <a:ext uri="{FF2B5EF4-FFF2-40B4-BE49-F238E27FC236}">
                      <a16:creationId xmlns:a16="http://schemas.microsoft.com/office/drawing/2014/main" id="{B1CB6FA5-D030-49E7-801D-448A3A810733}"/>
                    </a:ext>
                  </a:extLst>
                </p14:cNvPr>
                <p14:cNvContentPartPr/>
                <p14:nvPr/>
              </p14:nvContentPartPr>
              <p14:xfrm>
                <a:off x="3909066" y="2991501"/>
                <a:ext cx="16200" cy="178920"/>
              </p14:xfrm>
            </p:contentPart>
          </mc:Choice>
          <mc:Fallback xmlns="">
            <p:pic>
              <p:nvPicPr>
                <p:cNvPr id="118" name="Ink 117">
                  <a:extLst>
                    <a:ext uri="{FF2B5EF4-FFF2-40B4-BE49-F238E27FC236}">
                      <a16:creationId xmlns:a16="http://schemas.microsoft.com/office/drawing/2014/main" id="{B1CB6FA5-D030-49E7-801D-448A3A810733}"/>
                    </a:ext>
                  </a:extLst>
                </p:cNvPr>
                <p:cNvPicPr/>
                <p:nvPr/>
              </p:nvPicPr>
              <p:blipFill>
                <a:blip r:embed="rId161"/>
                <a:stretch>
                  <a:fillRect/>
                </a:stretch>
              </p:blipFill>
              <p:spPr>
                <a:xfrm>
                  <a:off x="3900066" y="2982861"/>
                  <a:ext cx="33840" cy="19656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121" name="Ink 120">
                  <a:extLst>
                    <a:ext uri="{FF2B5EF4-FFF2-40B4-BE49-F238E27FC236}">
                      <a16:creationId xmlns:a16="http://schemas.microsoft.com/office/drawing/2014/main" id="{676D5CA2-77FB-4747-A485-3BB909760F2D}"/>
                    </a:ext>
                  </a:extLst>
                </p14:cNvPr>
                <p14:cNvContentPartPr/>
                <p14:nvPr/>
              </p14:nvContentPartPr>
              <p14:xfrm>
                <a:off x="4403706" y="2821941"/>
                <a:ext cx="26280" cy="183600"/>
              </p14:xfrm>
            </p:contentPart>
          </mc:Choice>
          <mc:Fallback xmlns="">
            <p:pic>
              <p:nvPicPr>
                <p:cNvPr id="121" name="Ink 120">
                  <a:extLst>
                    <a:ext uri="{FF2B5EF4-FFF2-40B4-BE49-F238E27FC236}">
                      <a16:creationId xmlns:a16="http://schemas.microsoft.com/office/drawing/2014/main" id="{676D5CA2-77FB-4747-A485-3BB909760F2D}"/>
                    </a:ext>
                  </a:extLst>
                </p:cNvPr>
                <p:cNvPicPr/>
                <p:nvPr/>
              </p:nvPicPr>
              <p:blipFill>
                <a:blip r:embed="rId163"/>
                <a:stretch>
                  <a:fillRect/>
                </a:stretch>
              </p:blipFill>
              <p:spPr>
                <a:xfrm>
                  <a:off x="4394706" y="2812941"/>
                  <a:ext cx="43920" cy="20124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122" name="Ink 121">
                  <a:extLst>
                    <a:ext uri="{FF2B5EF4-FFF2-40B4-BE49-F238E27FC236}">
                      <a16:creationId xmlns:a16="http://schemas.microsoft.com/office/drawing/2014/main" id="{B4A74B36-72F4-4723-80A3-8F65D4E42C67}"/>
                    </a:ext>
                  </a:extLst>
                </p14:cNvPr>
                <p14:cNvContentPartPr/>
                <p14:nvPr/>
              </p14:nvContentPartPr>
              <p14:xfrm>
                <a:off x="4217946" y="3028941"/>
                <a:ext cx="391320" cy="45720"/>
              </p14:xfrm>
            </p:contentPart>
          </mc:Choice>
          <mc:Fallback xmlns="">
            <p:pic>
              <p:nvPicPr>
                <p:cNvPr id="122" name="Ink 121">
                  <a:extLst>
                    <a:ext uri="{FF2B5EF4-FFF2-40B4-BE49-F238E27FC236}">
                      <a16:creationId xmlns:a16="http://schemas.microsoft.com/office/drawing/2014/main" id="{B4A74B36-72F4-4723-80A3-8F65D4E42C67}"/>
                    </a:ext>
                  </a:extLst>
                </p:cNvPr>
                <p:cNvPicPr/>
                <p:nvPr/>
              </p:nvPicPr>
              <p:blipFill>
                <a:blip r:embed="rId165"/>
                <a:stretch>
                  <a:fillRect/>
                </a:stretch>
              </p:blipFill>
              <p:spPr>
                <a:xfrm>
                  <a:off x="4208946" y="3020301"/>
                  <a:ext cx="408960" cy="6336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123" name="Ink 122">
                  <a:extLst>
                    <a:ext uri="{FF2B5EF4-FFF2-40B4-BE49-F238E27FC236}">
                      <a16:creationId xmlns:a16="http://schemas.microsoft.com/office/drawing/2014/main" id="{993B1022-FE63-4C83-A50B-1CB8124584BF}"/>
                    </a:ext>
                  </a:extLst>
                </p14:cNvPr>
                <p14:cNvContentPartPr/>
                <p14:nvPr/>
              </p14:nvContentPartPr>
              <p14:xfrm>
                <a:off x="4325946" y="3146301"/>
                <a:ext cx="176400" cy="232200"/>
              </p14:xfrm>
            </p:contentPart>
          </mc:Choice>
          <mc:Fallback xmlns="">
            <p:pic>
              <p:nvPicPr>
                <p:cNvPr id="123" name="Ink 122">
                  <a:extLst>
                    <a:ext uri="{FF2B5EF4-FFF2-40B4-BE49-F238E27FC236}">
                      <a16:creationId xmlns:a16="http://schemas.microsoft.com/office/drawing/2014/main" id="{993B1022-FE63-4C83-A50B-1CB8124584BF}"/>
                    </a:ext>
                  </a:extLst>
                </p:cNvPr>
                <p:cNvPicPr/>
                <p:nvPr/>
              </p:nvPicPr>
              <p:blipFill>
                <a:blip r:embed="rId167"/>
                <a:stretch>
                  <a:fillRect/>
                </a:stretch>
              </p:blipFill>
              <p:spPr>
                <a:xfrm>
                  <a:off x="4317306" y="3137661"/>
                  <a:ext cx="194040" cy="24984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24" name="Ink 123">
                  <a:extLst>
                    <a:ext uri="{FF2B5EF4-FFF2-40B4-BE49-F238E27FC236}">
                      <a16:creationId xmlns:a16="http://schemas.microsoft.com/office/drawing/2014/main" id="{30C63189-A1E9-4148-92DF-2AB6E5D9123A}"/>
                    </a:ext>
                  </a:extLst>
                </p14:cNvPr>
                <p14:cNvContentPartPr/>
                <p14:nvPr/>
              </p14:nvContentPartPr>
              <p14:xfrm>
                <a:off x="4729146" y="2841021"/>
                <a:ext cx="190800" cy="254880"/>
              </p14:xfrm>
            </p:contentPart>
          </mc:Choice>
          <mc:Fallback xmlns="">
            <p:pic>
              <p:nvPicPr>
                <p:cNvPr id="124" name="Ink 123">
                  <a:extLst>
                    <a:ext uri="{FF2B5EF4-FFF2-40B4-BE49-F238E27FC236}">
                      <a16:creationId xmlns:a16="http://schemas.microsoft.com/office/drawing/2014/main" id="{30C63189-A1E9-4148-92DF-2AB6E5D9123A}"/>
                    </a:ext>
                  </a:extLst>
                </p:cNvPr>
                <p:cNvPicPr/>
                <p:nvPr/>
              </p:nvPicPr>
              <p:blipFill>
                <a:blip r:embed="rId169"/>
                <a:stretch>
                  <a:fillRect/>
                </a:stretch>
              </p:blipFill>
              <p:spPr>
                <a:xfrm>
                  <a:off x="4720506" y="2832021"/>
                  <a:ext cx="208440" cy="27252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25" name="Ink 124">
                  <a:extLst>
                    <a:ext uri="{FF2B5EF4-FFF2-40B4-BE49-F238E27FC236}">
                      <a16:creationId xmlns:a16="http://schemas.microsoft.com/office/drawing/2014/main" id="{688D90B8-365E-47AD-9444-438FED37DE9B}"/>
                    </a:ext>
                  </a:extLst>
                </p14:cNvPr>
                <p14:cNvContentPartPr/>
                <p14:nvPr/>
              </p14:nvContentPartPr>
              <p14:xfrm>
                <a:off x="4966026" y="2947581"/>
                <a:ext cx="61560" cy="174240"/>
              </p14:xfrm>
            </p:contentPart>
          </mc:Choice>
          <mc:Fallback xmlns="">
            <p:pic>
              <p:nvPicPr>
                <p:cNvPr id="125" name="Ink 124">
                  <a:extLst>
                    <a:ext uri="{FF2B5EF4-FFF2-40B4-BE49-F238E27FC236}">
                      <a16:creationId xmlns:a16="http://schemas.microsoft.com/office/drawing/2014/main" id="{688D90B8-365E-47AD-9444-438FED37DE9B}"/>
                    </a:ext>
                  </a:extLst>
                </p:cNvPr>
                <p:cNvPicPr/>
                <p:nvPr/>
              </p:nvPicPr>
              <p:blipFill>
                <a:blip r:embed="rId171"/>
                <a:stretch>
                  <a:fillRect/>
                </a:stretch>
              </p:blipFill>
              <p:spPr>
                <a:xfrm>
                  <a:off x="4957026" y="2938581"/>
                  <a:ext cx="79200" cy="19188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26" name="Ink 125">
                  <a:extLst>
                    <a:ext uri="{FF2B5EF4-FFF2-40B4-BE49-F238E27FC236}">
                      <a16:creationId xmlns:a16="http://schemas.microsoft.com/office/drawing/2014/main" id="{B91EC5FB-BB34-473C-BB88-D84B860ABE50}"/>
                    </a:ext>
                  </a:extLst>
                </p14:cNvPr>
                <p14:cNvContentPartPr/>
                <p14:nvPr/>
              </p14:nvContentPartPr>
              <p14:xfrm>
                <a:off x="5013186" y="2852901"/>
                <a:ext cx="360" cy="16200"/>
              </p14:xfrm>
            </p:contentPart>
          </mc:Choice>
          <mc:Fallback xmlns="">
            <p:pic>
              <p:nvPicPr>
                <p:cNvPr id="126" name="Ink 125">
                  <a:extLst>
                    <a:ext uri="{FF2B5EF4-FFF2-40B4-BE49-F238E27FC236}">
                      <a16:creationId xmlns:a16="http://schemas.microsoft.com/office/drawing/2014/main" id="{B91EC5FB-BB34-473C-BB88-D84B860ABE50}"/>
                    </a:ext>
                  </a:extLst>
                </p:cNvPr>
                <p:cNvPicPr/>
                <p:nvPr/>
              </p:nvPicPr>
              <p:blipFill>
                <a:blip r:embed="rId173"/>
                <a:stretch>
                  <a:fillRect/>
                </a:stretch>
              </p:blipFill>
              <p:spPr>
                <a:xfrm>
                  <a:off x="5004186" y="2844261"/>
                  <a:ext cx="18000" cy="338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4">
            <p14:nvContentPartPr>
              <p14:cNvPr id="131" name="Ink 130">
                <a:extLst>
                  <a:ext uri="{FF2B5EF4-FFF2-40B4-BE49-F238E27FC236}">
                    <a16:creationId xmlns:a16="http://schemas.microsoft.com/office/drawing/2014/main" id="{5B727DC3-F9B4-4B83-8FFB-BE05E55EA223}"/>
                  </a:ext>
                </a:extLst>
              </p14:cNvPr>
              <p14:cNvContentPartPr/>
              <p14:nvPr/>
            </p14:nvContentPartPr>
            <p14:xfrm>
              <a:off x="5579106" y="2802141"/>
              <a:ext cx="177480" cy="399600"/>
            </p14:xfrm>
          </p:contentPart>
        </mc:Choice>
        <mc:Fallback xmlns="">
          <p:pic>
            <p:nvPicPr>
              <p:cNvPr id="131" name="Ink 130">
                <a:extLst>
                  <a:ext uri="{FF2B5EF4-FFF2-40B4-BE49-F238E27FC236}">
                    <a16:creationId xmlns:a16="http://schemas.microsoft.com/office/drawing/2014/main" id="{5B727DC3-F9B4-4B83-8FFB-BE05E55EA223}"/>
                  </a:ext>
                </a:extLst>
              </p:cNvPr>
              <p:cNvPicPr/>
              <p:nvPr/>
            </p:nvPicPr>
            <p:blipFill>
              <a:blip r:embed="rId175"/>
              <a:stretch>
                <a:fillRect/>
              </a:stretch>
            </p:blipFill>
            <p:spPr>
              <a:xfrm>
                <a:off x="5570106" y="2793141"/>
                <a:ext cx="195120" cy="417240"/>
              </a:xfrm>
              <a:prstGeom prst="rect">
                <a:avLst/>
              </a:prstGeom>
            </p:spPr>
          </p:pic>
        </mc:Fallback>
      </mc:AlternateContent>
      <p:grpSp>
        <p:nvGrpSpPr>
          <p:cNvPr id="138" name="Group 137">
            <a:extLst>
              <a:ext uri="{FF2B5EF4-FFF2-40B4-BE49-F238E27FC236}">
                <a16:creationId xmlns:a16="http://schemas.microsoft.com/office/drawing/2014/main" id="{C88D0DFF-4CE8-4C8A-BBD7-C1DC7AC65C93}"/>
              </a:ext>
            </a:extLst>
          </p:cNvPr>
          <p:cNvGrpSpPr/>
          <p:nvPr/>
        </p:nvGrpSpPr>
        <p:grpSpPr>
          <a:xfrm>
            <a:off x="1540266" y="2805381"/>
            <a:ext cx="1950120" cy="569520"/>
            <a:chOff x="1540266" y="2805381"/>
            <a:chExt cx="1950120" cy="569520"/>
          </a:xfrm>
        </p:grpSpPr>
        <mc:AlternateContent xmlns:mc="http://schemas.openxmlformats.org/markup-compatibility/2006" xmlns:p14="http://schemas.microsoft.com/office/powerpoint/2010/main">
          <mc:Choice Requires="p14">
            <p:contentPart p14:bwMode="auto" r:id="rId176">
              <p14:nvContentPartPr>
                <p14:cNvPr id="104" name="Ink 103">
                  <a:extLst>
                    <a:ext uri="{FF2B5EF4-FFF2-40B4-BE49-F238E27FC236}">
                      <a16:creationId xmlns:a16="http://schemas.microsoft.com/office/drawing/2014/main" id="{7C1F070E-6A63-4FC6-9B44-3F8283A6BA81}"/>
                    </a:ext>
                  </a:extLst>
                </p14:cNvPr>
                <p14:cNvContentPartPr/>
                <p14:nvPr/>
              </p14:nvContentPartPr>
              <p14:xfrm>
                <a:off x="1540266" y="2805381"/>
                <a:ext cx="241200" cy="487800"/>
              </p14:xfrm>
            </p:contentPart>
          </mc:Choice>
          <mc:Fallback xmlns="">
            <p:pic>
              <p:nvPicPr>
                <p:cNvPr id="104" name="Ink 103">
                  <a:extLst>
                    <a:ext uri="{FF2B5EF4-FFF2-40B4-BE49-F238E27FC236}">
                      <a16:creationId xmlns:a16="http://schemas.microsoft.com/office/drawing/2014/main" id="{7C1F070E-6A63-4FC6-9B44-3F8283A6BA81}"/>
                    </a:ext>
                  </a:extLst>
                </p:cNvPr>
                <p:cNvPicPr/>
                <p:nvPr/>
              </p:nvPicPr>
              <p:blipFill>
                <a:blip r:embed="rId177"/>
                <a:stretch>
                  <a:fillRect/>
                </a:stretch>
              </p:blipFill>
              <p:spPr>
                <a:xfrm>
                  <a:off x="1531266" y="2796381"/>
                  <a:ext cx="258840" cy="50544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08" name="Ink 107">
                  <a:extLst>
                    <a:ext uri="{FF2B5EF4-FFF2-40B4-BE49-F238E27FC236}">
                      <a16:creationId xmlns:a16="http://schemas.microsoft.com/office/drawing/2014/main" id="{3E085263-B63C-465C-8E91-DD989604414E}"/>
                    </a:ext>
                  </a:extLst>
                </p14:cNvPr>
                <p14:cNvContentPartPr/>
                <p14:nvPr/>
              </p14:nvContentPartPr>
              <p14:xfrm>
                <a:off x="2116626" y="2998341"/>
                <a:ext cx="142560" cy="371520"/>
              </p14:xfrm>
            </p:contentPart>
          </mc:Choice>
          <mc:Fallback xmlns="">
            <p:pic>
              <p:nvPicPr>
                <p:cNvPr id="108" name="Ink 107">
                  <a:extLst>
                    <a:ext uri="{FF2B5EF4-FFF2-40B4-BE49-F238E27FC236}">
                      <a16:creationId xmlns:a16="http://schemas.microsoft.com/office/drawing/2014/main" id="{3E085263-B63C-465C-8E91-DD989604414E}"/>
                    </a:ext>
                  </a:extLst>
                </p:cNvPr>
                <p:cNvPicPr/>
                <p:nvPr/>
              </p:nvPicPr>
              <p:blipFill>
                <a:blip r:embed="rId179"/>
                <a:stretch>
                  <a:fillRect/>
                </a:stretch>
              </p:blipFill>
              <p:spPr>
                <a:xfrm>
                  <a:off x="2107626" y="2989341"/>
                  <a:ext cx="160200" cy="38916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09" name="Ink 108">
                  <a:extLst>
                    <a:ext uri="{FF2B5EF4-FFF2-40B4-BE49-F238E27FC236}">
                      <a16:creationId xmlns:a16="http://schemas.microsoft.com/office/drawing/2014/main" id="{7B2DD3E0-9F9E-4344-8E59-51AA36C9C53E}"/>
                    </a:ext>
                  </a:extLst>
                </p14:cNvPr>
                <p14:cNvContentPartPr/>
                <p14:nvPr/>
              </p14:nvContentPartPr>
              <p14:xfrm>
                <a:off x="2317146" y="3105621"/>
                <a:ext cx="57960" cy="147960"/>
              </p14:xfrm>
            </p:contentPart>
          </mc:Choice>
          <mc:Fallback xmlns="">
            <p:pic>
              <p:nvPicPr>
                <p:cNvPr id="109" name="Ink 108">
                  <a:extLst>
                    <a:ext uri="{FF2B5EF4-FFF2-40B4-BE49-F238E27FC236}">
                      <a16:creationId xmlns:a16="http://schemas.microsoft.com/office/drawing/2014/main" id="{7B2DD3E0-9F9E-4344-8E59-51AA36C9C53E}"/>
                    </a:ext>
                  </a:extLst>
                </p:cNvPr>
                <p:cNvPicPr/>
                <p:nvPr/>
              </p:nvPicPr>
              <p:blipFill>
                <a:blip r:embed="rId181"/>
                <a:stretch>
                  <a:fillRect/>
                </a:stretch>
              </p:blipFill>
              <p:spPr>
                <a:xfrm>
                  <a:off x="2308506" y="3096621"/>
                  <a:ext cx="75600" cy="16560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10" name="Ink 109">
                  <a:extLst>
                    <a:ext uri="{FF2B5EF4-FFF2-40B4-BE49-F238E27FC236}">
                      <a16:creationId xmlns:a16="http://schemas.microsoft.com/office/drawing/2014/main" id="{37AD5E32-E067-48A9-B54A-1B468AAB3690}"/>
                    </a:ext>
                  </a:extLst>
                </p14:cNvPr>
                <p14:cNvContentPartPr/>
                <p14:nvPr/>
              </p14:nvContentPartPr>
              <p14:xfrm>
                <a:off x="2379786" y="2941461"/>
                <a:ext cx="10080" cy="6480"/>
              </p14:xfrm>
            </p:contentPart>
          </mc:Choice>
          <mc:Fallback xmlns="">
            <p:pic>
              <p:nvPicPr>
                <p:cNvPr id="110" name="Ink 109">
                  <a:extLst>
                    <a:ext uri="{FF2B5EF4-FFF2-40B4-BE49-F238E27FC236}">
                      <a16:creationId xmlns:a16="http://schemas.microsoft.com/office/drawing/2014/main" id="{37AD5E32-E067-48A9-B54A-1B468AAB3690}"/>
                    </a:ext>
                  </a:extLst>
                </p:cNvPr>
                <p:cNvPicPr/>
                <p:nvPr/>
              </p:nvPicPr>
              <p:blipFill>
                <a:blip r:embed="rId183"/>
                <a:stretch>
                  <a:fillRect/>
                </a:stretch>
              </p:blipFill>
              <p:spPr>
                <a:xfrm>
                  <a:off x="2371146" y="2932461"/>
                  <a:ext cx="2772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11" name="Ink 110">
                  <a:extLst>
                    <a:ext uri="{FF2B5EF4-FFF2-40B4-BE49-F238E27FC236}">
                      <a16:creationId xmlns:a16="http://schemas.microsoft.com/office/drawing/2014/main" id="{EE687E60-9661-4A40-8529-425FD9A8DFB7}"/>
                    </a:ext>
                  </a:extLst>
                </p14:cNvPr>
                <p14:cNvContentPartPr/>
                <p14:nvPr/>
              </p14:nvContentPartPr>
              <p14:xfrm>
                <a:off x="2569506" y="2922741"/>
                <a:ext cx="165960" cy="441360"/>
              </p14:xfrm>
            </p:contentPart>
          </mc:Choice>
          <mc:Fallback xmlns="">
            <p:pic>
              <p:nvPicPr>
                <p:cNvPr id="111" name="Ink 110">
                  <a:extLst>
                    <a:ext uri="{FF2B5EF4-FFF2-40B4-BE49-F238E27FC236}">
                      <a16:creationId xmlns:a16="http://schemas.microsoft.com/office/drawing/2014/main" id="{EE687E60-9661-4A40-8529-425FD9A8DFB7}"/>
                    </a:ext>
                  </a:extLst>
                </p:cNvPr>
                <p:cNvPicPr/>
                <p:nvPr/>
              </p:nvPicPr>
              <p:blipFill>
                <a:blip r:embed="rId185"/>
                <a:stretch>
                  <a:fillRect/>
                </a:stretch>
              </p:blipFill>
              <p:spPr>
                <a:xfrm>
                  <a:off x="2560866" y="2914101"/>
                  <a:ext cx="183600" cy="45900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12" name="Ink 111">
                  <a:extLst>
                    <a:ext uri="{FF2B5EF4-FFF2-40B4-BE49-F238E27FC236}">
                      <a16:creationId xmlns:a16="http://schemas.microsoft.com/office/drawing/2014/main" id="{ED7F52D5-13E2-4EE3-B023-07058CDB8E82}"/>
                    </a:ext>
                  </a:extLst>
                </p14:cNvPr>
                <p14:cNvContentPartPr/>
                <p14:nvPr/>
              </p14:nvContentPartPr>
              <p14:xfrm>
                <a:off x="2814306" y="2932101"/>
                <a:ext cx="91800" cy="247320"/>
              </p14:xfrm>
            </p:contentPart>
          </mc:Choice>
          <mc:Fallback xmlns="">
            <p:pic>
              <p:nvPicPr>
                <p:cNvPr id="112" name="Ink 111">
                  <a:extLst>
                    <a:ext uri="{FF2B5EF4-FFF2-40B4-BE49-F238E27FC236}">
                      <a16:creationId xmlns:a16="http://schemas.microsoft.com/office/drawing/2014/main" id="{ED7F52D5-13E2-4EE3-B023-07058CDB8E82}"/>
                    </a:ext>
                  </a:extLst>
                </p:cNvPr>
                <p:cNvPicPr/>
                <p:nvPr/>
              </p:nvPicPr>
              <p:blipFill>
                <a:blip r:embed="rId187"/>
                <a:stretch>
                  <a:fillRect/>
                </a:stretch>
              </p:blipFill>
              <p:spPr>
                <a:xfrm>
                  <a:off x="2805306" y="2923101"/>
                  <a:ext cx="109440" cy="26496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13" name="Ink 112">
                  <a:extLst>
                    <a:ext uri="{FF2B5EF4-FFF2-40B4-BE49-F238E27FC236}">
                      <a16:creationId xmlns:a16="http://schemas.microsoft.com/office/drawing/2014/main" id="{49159B19-F12E-45E3-9A59-556FCC62132F}"/>
                    </a:ext>
                  </a:extLst>
                </p14:cNvPr>
                <p14:cNvContentPartPr/>
                <p14:nvPr/>
              </p14:nvContentPartPr>
              <p14:xfrm>
                <a:off x="2916186" y="3001581"/>
                <a:ext cx="174240" cy="139320"/>
              </p14:xfrm>
            </p:contentPart>
          </mc:Choice>
          <mc:Fallback xmlns="">
            <p:pic>
              <p:nvPicPr>
                <p:cNvPr id="113" name="Ink 112">
                  <a:extLst>
                    <a:ext uri="{FF2B5EF4-FFF2-40B4-BE49-F238E27FC236}">
                      <a16:creationId xmlns:a16="http://schemas.microsoft.com/office/drawing/2014/main" id="{49159B19-F12E-45E3-9A59-556FCC62132F}"/>
                    </a:ext>
                  </a:extLst>
                </p:cNvPr>
                <p:cNvPicPr/>
                <p:nvPr/>
              </p:nvPicPr>
              <p:blipFill>
                <a:blip r:embed="rId189"/>
                <a:stretch>
                  <a:fillRect/>
                </a:stretch>
              </p:blipFill>
              <p:spPr>
                <a:xfrm>
                  <a:off x="2907186" y="2992941"/>
                  <a:ext cx="191880" cy="15696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14" name="Ink 113">
                  <a:extLst>
                    <a:ext uri="{FF2B5EF4-FFF2-40B4-BE49-F238E27FC236}">
                      <a16:creationId xmlns:a16="http://schemas.microsoft.com/office/drawing/2014/main" id="{8F9ACAC9-A18C-4838-9689-2447F2EC3270}"/>
                    </a:ext>
                  </a:extLst>
                </p14:cNvPr>
                <p14:cNvContentPartPr/>
                <p14:nvPr/>
              </p14:nvContentPartPr>
              <p14:xfrm>
                <a:off x="3184386" y="3073941"/>
                <a:ext cx="105120" cy="154080"/>
              </p14:xfrm>
            </p:contentPart>
          </mc:Choice>
          <mc:Fallback xmlns="">
            <p:pic>
              <p:nvPicPr>
                <p:cNvPr id="114" name="Ink 113">
                  <a:extLst>
                    <a:ext uri="{FF2B5EF4-FFF2-40B4-BE49-F238E27FC236}">
                      <a16:creationId xmlns:a16="http://schemas.microsoft.com/office/drawing/2014/main" id="{8F9ACAC9-A18C-4838-9689-2447F2EC3270}"/>
                    </a:ext>
                  </a:extLst>
                </p:cNvPr>
                <p:cNvPicPr/>
                <p:nvPr/>
              </p:nvPicPr>
              <p:blipFill>
                <a:blip r:embed="rId191"/>
                <a:stretch>
                  <a:fillRect/>
                </a:stretch>
              </p:blipFill>
              <p:spPr>
                <a:xfrm>
                  <a:off x="3175386" y="3064941"/>
                  <a:ext cx="12276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15" name="Ink 114">
                  <a:extLst>
                    <a:ext uri="{FF2B5EF4-FFF2-40B4-BE49-F238E27FC236}">
                      <a16:creationId xmlns:a16="http://schemas.microsoft.com/office/drawing/2014/main" id="{4E2B89A5-4403-4041-925C-5B283726B10A}"/>
                    </a:ext>
                  </a:extLst>
                </p14:cNvPr>
                <p14:cNvContentPartPr/>
                <p14:nvPr/>
              </p14:nvContentPartPr>
              <p14:xfrm>
                <a:off x="3253506" y="3036141"/>
                <a:ext cx="9720" cy="6480"/>
              </p14:xfrm>
            </p:contentPart>
          </mc:Choice>
          <mc:Fallback xmlns="">
            <p:pic>
              <p:nvPicPr>
                <p:cNvPr id="115" name="Ink 114">
                  <a:extLst>
                    <a:ext uri="{FF2B5EF4-FFF2-40B4-BE49-F238E27FC236}">
                      <a16:creationId xmlns:a16="http://schemas.microsoft.com/office/drawing/2014/main" id="{4E2B89A5-4403-4041-925C-5B283726B10A}"/>
                    </a:ext>
                  </a:extLst>
                </p:cNvPr>
                <p:cNvPicPr/>
                <p:nvPr/>
              </p:nvPicPr>
              <p:blipFill>
                <a:blip r:embed="rId193"/>
                <a:stretch>
                  <a:fillRect/>
                </a:stretch>
              </p:blipFill>
              <p:spPr>
                <a:xfrm>
                  <a:off x="3244506" y="3027501"/>
                  <a:ext cx="2736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16" name="Ink 115">
                  <a:extLst>
                    <a:ext uri="{FF2B5EF4-FFF2-40B4-BE49-F238E27FC236}">
                      <a16:creationId xmlns:a16="http://schemas.microsoft.com/office/drawing/2014/main" id="{9B5B7A0B-F0B3-4D57-893C-BDFBC058FA43}"/>
                    </a:ext>
                  </a:extLst>
                </p14:cNvPr>
                <p14:cNvContentPartPr/>
                <p14:nvPr/>
              </p14:nvContentPartPr>
              <p14:xfrm>
                <a:off x="3373026" y="2900421"/>
                <a:ext cx="117360" cy="324000"/>
              </p14:xfrm>
            </p:contentPart>
          </mc:Choice>
          <mc:Fallback xmlns="">
            <p:pic>
              <p:nvPicPr>
                <p:cNvPr id="116" name="Ink 115">
                  <a:extLst>
                    <a:ext uri="{FF2B5EF4-FFF2-40B4-BE49-F238E27FC236}">
                      <a16:creationId xmlns:a16="http://schemas.microsoft.com/office/drawing/2014/main" id="{9B5B7A0B-F0B3-4D57-893C-BDFBC058FA43}"/>
                    </a:ext>
                  </a:extLst>
                </p:cNvPr>
                <p:cNvPicPr/>
                <p:nvPr/>
              </p:nvPicPr>
              <p:blipFill>
                <a:blip r:embed="rId195"/>
                <a:stretch>
                  <a:fillRect/>
                </a:stretch>
              </p:blipFill>
              <p:spPr>
                <a:xfrm>
                  <a:off x="3364386" y="2891781"/>
                  <a:ext cx="135000" cy="34164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132" name="Ink 131">
                  <a:extLst>
                    <a:ext uri="{FF2B5EF4-FFF2-40B4-BE49-F238E27FC236}">
                      <a16:creationId xmlns:a16="http://schemas.microsoft.com/office/drawing/2014/main" id="{0A590583-4BA5-421A-AF33-1273927176B7}"/>
                    </a:ext>
                  </a:extLst>
                </p14:cNvPr>
                <p14:cNvContentPartPr/>
                <p14:nvPr/>
              </p14:nvContentPartPr>
              <p14:xfrm>
                <a:off x="2752026" y="3253221"/>
                <a:ext cx="127440" cy="121680"/>
              </p14:xfrm>
            </p:contentPart>
          </mc:Choice>
          <mc:Fallback xmlns="">
            <p:pic>
              <p:nvPicPr>
                <p:cNvPr id="132" name="Ink 131">
                  <a:extLst>
                    <a:ext uri="{FF2B5EF4-FFF2-40B4-BE49-F238E27FC236}">
                      <a16:creationId xmlns:a16="http://schemas.microsoft.com/office/drawing/2014/main" id="{0A590583-4BA5-421A-AF33-1273927176B7}"/>
                    </a:ext>
                  </a:extLst>
                </p:cNvPr>
                <p:cNvPicPr/>
                <p:nvPr/>
              </p:nvPicPr>
              <p:blipFill>
                <a:blip r:embed="rId197"/>
                <a:stretch>
                  <a:fillRect/>
                </a:stretch>
              </p:blipFill>
              <p:spPr>
                <a:xfrm>
                  <a:off x="2743386" y="3244581"/>
                  <a:ext cx="145080" cy="1393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98">
            <p14:nvContentPartPr>
              <p14:cNvPr id="86" name="Ink 85">
                <a:extLst>
                  <a:ext uri="{FF2B5EF4-FFF2-40B4-BE49-F238E27FC236}">
                    <a16:creationId xmlns:a16="http://schemas.microsoft.com/office/drawing/2014/main" id="{A8721D88-9BFD-43ED-9032-09A7195B2F6D}"/>
                  </a:ext>
                </a:extLst>
              </p14:cNvPr>
              <p14:cNvContentPartPr/>
              <p14:nvPr/>
            </p14:nvContentPartPr>
            <p14:xfrm>
              <a:off x="5712306" y="2096181"/>
              <a:ext cx="41760" cy="231840"/>
            </p14:xfrm>
          </p:contentPart>
        </mc:Choice>
        <mc:Fallback xmlns="">
          <p:pic>
            <p:nvPicPr>
              <p:cNvPr id="86" name="Ink 85">
                <a:extLst>
                  <a:ext uri="{FF2B5EF4-FFF2-40B4-BE49-F238E27FC236}">
                    <a16:creationId xmlns:a16="http://schemas.microsoft.com/office/drawing/2014/main" id="{A8721D88-9BFD-43ED-9032-09A7195B2F6D}"/>
                  </a:ext>
                </a:extLst>
              </p:cNvPr>
              <p:cNvPicPr/>
              <p:nvPr/>
            </p:nvPicPr>
            <p:blipFill>
              <a:blip r:embed="rId199"/>
              <a:stretch>
                <a:fillRect/>
              </a:stretch>
            </p:blipFill>
            <p:spPr>
              <a:xfrm>
                <a:off x="5703666" y="2087181"/>
                <a:ext cx="59400" cy="24948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87" name="Ink 86">
                <a:extLst>
                  <a:ext uri="{FF2B5EF4-FFF2-40B4-BE49-F238E27FC236}">
                    <a16:creationId xmlns:a16="http://schemas.microsoft.com/office/drawing/2014/main" id="{2A1E0B5B-8B73-4A4A-A7CB-D471DF2CF151}"/>
                  </a:ext>
                </a:extLst>
              </p14:cNvPr>
              <p14:cNvContentPartPr/>
              <p14:nvPr/>
            </p14:nvContentPartPr>
            <p14:xfrm>
              <a:off x="5674866" y="2238381"/>
              <a:ext cx="209520" cy="141480"/>
            </p14:xfrm>
          </p:contentPart>
        </mc:Choice>
        <mc:Fallback xmlns="">
          <p:pic>
            <p:nvPicPr>
              <p:cNvPr id="87" name="Ink 86">
                <a:extLst>
                  <a:ext uri="{FF2B5EF4-FFF2-40B4-BE49-F238E27FC236}">
                    <a16:creationId xmlns:a16="http://schemas.microsoft.com/office/drawing/2014/main" id="{2A1E0B5B-8B73-4A4A-A7CB-D471DF2CF151}"/>
                  </a:ext>
                </a:extLst>
              </p:cNvPr>
              <p:cNvPicPr/>
              <p:nvPr/>
            </p:nvPicPr>
            <p:blipFill>
              <a:blip r:embed="rId201"/>
              <a:stretch>
                <a:fillRect/>
              </a:stretch>
            </p:blipFill>
            <p:spPr>
              <a:xfrm>
                <a:off x="5666226" y="2229741"/>
                <a:ext cx="227160" cy="15912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88" name="Ink 87">
                <a:extLst>
                  <a:ext uri="{FF2B5EF4-FFF2-40B4-BE49-F238E27FC236}">
                    <a16:creationId xmlns:a16="http://schemas.microsoft.com/office/drawing/2014/main" id="{8CE23BAA-9840-438A-B24C-2A81628FB821}"/>
                  </a:ext>
                </a:extLst>
              </p14:cNvPr>
              <p14:cNvContentPartPr/>
              <p14:nvPr/>
            </p14:nvContentPartPr>
            <p14:xfrm>
              <a:off x="5864586" y="2238381"/>
              <a:ext cx="177480" cy="330480"/>
            </p14:xfrm>
          </p:contentPart>
        </mc:Choice>
        <mc:Fallback xmlns="">
          <p:pic>
            <p:nvPicPr>
              <p:cNvPr id="88" name="Ink 87">
                <a:extLst>
                  <a:ext uri="{FF2B5EF4-FFF2-40B4-BE49-F238E27FC236}">
                    <a16:creationId xmlns:a16="http://schemas.microsoft.com/office/drawing/2014/main" id="{8CE23BAA-9840-438A-B24C-2A81628FB821}"/>
                  </a:ext>
                </a:extLst>
              </p:cNvPr>
              <p:cNvPicPr/>
              <p:nvPr/>
            </p:nvPicPr>
            <p:blipFill>
              <a:blip r:embed="rId203"/>
              <a:stretch>
                <a:fillRect/>
              </a:stretch>
            </p:blipFill>
            <p:spPr>
              <a:xfrm>
                <a:off x="5855586" y="2229741"/>
                <a:ext cx="195120" cy="34812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89" name="Ink 88">
                <a:extLst>
                  <a:ext uri="{FF2B5EF4-FFF2-40B4-BE49-F238E27FC236}">
                    <a16:creationId xmlns:a16="http://schemas.microsoft.com/office/drawing/2014/main" id="{5CAFCCEE-0909-47C7-96B6-2E75094C3AE6}"/>
                  </a:ext>
                </a:extLst>
              </p14:cNvPr>
              <p14:cNvContentPartPr/>
              <p14:nvPr/>
            </p14:nvContentPartPr>
            <p14:xfrm>
              <a:off x="6274626" y="2086101"/>
              <a:ext cx="729000" cy="527040"/>
            </p14:xfrm>
          </p:contentPart>
        </mc:Choice>
        <mc:Fallback xmlns="">
          <p:pic>
            <p:nvPicPr>
              <p:cNvPr id="89" name="Ink 88">
                <a:extLst>
                  <a:ext uri="{FF2B5EF4-FFF2-40B4-BE49-F238E27FC236}">
                    <a16:creationId xmlns:a16="http://schemas.microsoft.com/office/drawing/2014/main" id="{5CAFCCEE-0909-47C7-96B6-2E75094C3AE6}"/>
                  </a:ext>
                </a:extLst>
              </p:cNvPr>
              <p:cNvPicPr/>
              <p:nvPr/>
            </p:nvPicPr>
            <p:blipFill>
              <a:blip r:embed="rId205"/>
              <a:stretch>
                <a:fillRect/>
              </a:stretch>
            </p:blipFill>
            <p:spPr>
              <a:xfrm>
                <a:off x="6265626" y="2077101"/>
                <a:ext cx="746640" cy="54468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90" name="Ink 89">
                <a:extLst>
                  <a:ext uri="{FF2B5EF4-FFF2-40B4-BE49-F238E27FC236}">
                    <a16:creationId xmlns:a16="http://schemas.microsoft.com/office/drawing/2014/main" id="{7687ECFF-31F8-4F87-A392-0B28BB90BECB}"/>
                  </a:ext>
                </a:extLst>
              </p14:cNvPr>
              <p14:cNvContentPartPr/>
              <p14:nvPr/>
            </p14:nvContentPartPr>
            <p14:xfrm>
              <a:off x="7150866" y="2276181"/>
              <a:ext cx="6480" cy="9720"/>
            </p14:xfrm>
          </p:contentPart>
        </mc:Choice>
        <mc:Fallback xmlns="">
          <p:pic>
            <p:nvPicPr>
              <p:cNvPr id="90" name="Ink 89">
                <a:extLst>
                  <a:ext uri="{FF2B5EF4-FFF2-40B4-BE49-F238E27FC236}">
                    <a16:creationId xmlns:a16="http://schemas.microsoft.com/office/drawing/2014/main" id="{7687ECFF-31F8-4F87-A392-0B28BB90BECB}"/>
                  </a:ext>
                </a:extLst>
              </p:cNvPr>
              <p:cNvPicPr/>
              <p:nvPr/>
            </p:nvPicPr>
            <p:blipFill>
              <a:blip r:embed="rId207"/>
              <a:stretch>
                <a:fillRect/>
              </a:stretch>
            </p:blipFill>
            <p:spPr>
              <a:xfrm>
                <a:off x="7141866" y="2267181"/>
                <a:ext cx="24120" cy="2736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91" name="Ink 90">
                <a:extLst>
                  <a:ext uri="{FF2B5EF4-FFF2-40B4-BE49-F238E27FC236}">
                    <a16:creationId xmlns:a16="http://schemas.microsoft.com/office/drawing/2014/main" id="{3DA6321F-2583-4069-A2D9-CA26F9CF07CD}"/>
                  </a:ext>
                </a:extLst>
              </p14:cNvPr>
              <p14:cNvContentPartPr/>
              <p14:nvPr/>
            </p14:nvContentPartPr>
            <p14:xfrm>
              <a:off x="7141506" y="2411901"/>
              <a:ext cx="360" cy="3960"/>
            </p14:xfrm>
          </p:contentPart>
        </mc:Choice>
        <mc:Fallback xmlns="">
          <p:pic>
            <p:nvPicPr>
              <p:cNvPr id="91" name="Ink 90">
                <a:extLst>
                  <a:ext uri="{FF2B5EF4-FFF2-40B4-BE49-F238E27FC236}">
                    <a16:creationId xmlns:a16="http://schemas.microsoft.com/office/drawing/2014/main" id="{3DA6321F-2583-4069-A2D9-CA26F9CF07CD}"/>
                  </a:ext>
                </a:extLst>
              </p:cNvPr>
              <p:cNvPicPr/>
              <p:nvPr/>
            </p:nvPicPr>
            <p:blipFill>
              <a:blip r:embed="rId19"/>
              <a:stretch>
                <a:fillRect/>
              </a:stretch>
            </p:blipFill>
            <p:spPr>
              <a:xfrm>
                <a:off x="7132506" y="2402901"/>
                <a:ext cx="18000" cy="21600"/>
              </a:xfrm>
              <a:prstGeom prst="rect">
                <a:avLst/>
              </a:prstGeom>
            </p:spPr>
          </p:pic>
        </mc:Fallback>
      </mc:AlternateContent>
      <mc:AlternateContent xmlns:mc="http://schemas.openxmlformats.org/markup-compatibility/2006" xmlns:p14="http://schemas.microsoft.com/office/powerpoint/2010/main">
        <mc:Choice Requires="p14">
          <p:contentPart p14:bwMode="auto" r:id="rId209">
            <p14:nvContentPartPr>
              <p14:cNvPr id="133" name="Ink 132">
                <a:extLst>
                  <a:ext uri="{FF2B5EF4-FFF2-40B4-BE49-F238E27FC236}">
                    <a16:creationId xmlns:a16="http://schemas.microsoft.com/office/drawing/2014/main" id="{60CEAAD5-46FC-4D48-9EA9-A2A4AF8D4F7F}"/>
                  </a:ext>
                </a:extLst>
              </p14:cNvPr>
              <p14:cNvContentPartPr/>
              <p14:nvPr/>
            </p14:nvContentPartPr>
            <p14:xfrm>
              <a:off x="5801226" y="3089421"/>
              <a:ext cx="121320" cy="97920"/>
            </p14:xfrm>
          </p:contentPart>
        </mc:Choice>
        <mc:Fallback xmlns="">
          <p:pic>
            <p:nvPicPr>
              <p:cNvPr id="133" name="Ink 132">
                <a:extLst>
                  <a:ext uri="{FF2B5EF4-FFF2-40B4-BE49-F238E27FC236}">
                    <a16:creationId xmlns:a16="http://schemas.microsoft.com/office/drawing/2014/main" id="{60CEAAD5-46FC-4D48-9EA9-A2A4AF8D4F7F}"/>
                  </a:ext>
                </a:extLst>
              </p:cNvPr>
              <p:cNvPicPr/>
              <p:nvPr/>
            </p:nvPicPr>
            <p:blipFill>
              <a:blip r:embed="rId210"/>
              <a:stretch>
                <a:fillRect/>
              </a:stretch>
            </p:blipFill>
            <p:spPr>
              <a:xfrm>
                <a:off x="5792586" y="3080421"/>
                <a:ext cx="138960" cy="115560"/>
              </a:xfrm>
              <a:prstGeom prst="rect">
                <a:avLst/>
              </a:prstGeom>
            </p:spPr>
          </p:pic>
        </mc:Fallback>
      </mc:AlternateContent>
      <mc:AlternateContent xmlns:mc="http://schemas.openxmlformats.org/markup-compatibility/2006" xmlns:p14="http://schemas.microsoft.com/office/powerpoint/2010/main">
        <mc:Choice Requires="p14">
          <p:contentPart p14:bwMode="auto" r:id="rId211">
            <p14:nvContentPartPr>
              <p14:cNvPr id="135" name="Ink 134">
                <a:extLst>
                  <a:ext uri="{FF2B5EF4-FFF2-40B4-BE49-F238E27FC236}">
                    <a16:creationId xmlns:a16="http://schemas.microsoft.com/office/drawing/2014/main" id="{1FA1B9AD-B11C-45AA-B03B-BACD9291483E}"/>
                  </a:ext>
                </a:extLst>
              </p14:cNvPr>
              <p14:cNvContentPartPr/>
              <p14:nvPr/>
            </p14:nvContentPartPr>
            <p14:xfrm>
              <a:off x="5895906" y="2685501"/>
              <a:ext cx="102600" cy="125640"/>
            </p14:xfrm>
          </p:contentPart>
        </mc:Choice>
        <mc:Fallback xmlns="">
          <p:pic>
            <p:nvPicPr>
              <p:cNvPr id="135" name="Ink 134">
                <a:extLst>
                  <a:ext uri="{FF2B5EF4-FFF2-40B4-BE49-F238E27FC236}">
                    <a16:creationId xmlns:a16="http://schemas.microsoft.com/office/drawing/2014/main" id="{1FA1B9AD-B11C-45AA-B03B-BACD9291483E}"/>
                  </a:ext>
                </a:extLst>
              </p:cNvPr>
              <p:cNvPicPr/>
              <p:nvPr/>
            </p:nvPicPr>
            <p:blipFill>
              <a:blip r:embed="rId212"/>
              <a:stretch>
                <a:fillRect/>
              </a:stretch>
            </p:blipFill>
            <p:spPr>
              <a:xfrm>
                <a:off x="5887266" y="2676861"/>
                <a:ext cx="120240" cy="143280"/>
              </a:xfrm>
              <a:prstGeom prst="rect">
                <a:avLst/>
              </a:prstGeom>
            </p:spPr>
          </p:pic>
        </mc:Fallback>
      </mc:AlternateContent>
      <mc:AlternateContent xmlns:mc="http://schemas.openxmlformats.org/markup-compatibility/2006" xmlns:p14="http://schemas.microsoft.com/office/powerpoint/2010/main">
        <mc:Choice Requires="p14">
          <p:contentPart p14:bwMode="auto" r:id="rId213">
            <p14:nvContentPartPr>
              <p14:cNvPr id="139" name="Ink 138">
                <a:extLst>
                  <a:ext uri="{FF2B5EF4-FFF2-40B4-BE49-F238E27FC236}">
                    <a16:creationId xmlns:a16="http://schemas.microsoft.com/office/drawing/2014/main" id="{CDA9FE46-AB58-4207-9964-575D1C668EC1}"/>
                  </a:ext>
                </a:extLst>
              </p14:cNvPr>
              <p14:cNvContentPartPr/>
              <p14:nvPr/>
            </p14:nvContentPartPr>
            <p14:xfrm>
              <a:off x="6116946" y="2821941"/>
              <a:ext cx="63360" cy="318240"/>
            </p14:xfrm>
          </p:contentPart>
        </mc:Choice>
        <mc:Fallback xmlns="">
          <p:pic>
            <p:nvPicPr>
              <p:cNvPr id="139" name="Ink 138">
                <a:extLst>
                  <a:ext uri="{FF2B5EF4-FFF2-40B4-BE49-F238E27FC236}">
                    <a16:creationId xmlns:a16="http://schemas.microsoft.com/office/drawing/2014/main" id="{CDA9FE46-AB58-4207-9964-575D1C668EC1}"/>
                  </a:ext>
                </a:extLst>
              </p:cNvPr>
              <p:cNvPicPr/>
              <p:nvPr/>
            </p:nvPicPr>
            <p:blipFill>
              <a:blip r:embed="rId214"/>
              <a:stretch>
                <a:fillRect/>
              </a:stretch>
            </p:blipFill>
            <p:spPr>
              <a:xfrm>
                <a:off x="6107946" y="2812941"/>
                <a:ext cx="81000" cy="335880"/>
              </a:xfrm>
              <a:prstGeom prst="rect">
                <a:avLst/>
              </a:prstGeom>
            </p:spPr>
          </p:pic>
        </mc:Fallback>
      </mc:AlternateContent>
      <mc:AlternateContent xmlns:mc="http://schemas.openxmlformats.org/markup-compatibility/2006" xmlns:p14="http://schemas.microsoft.com/office/powerpoint/2010/main">
        <mc:Choice Requires="p14">
          <p:contentPart p14:bwMode="auto" r:id="rId215">
            <p14:nvContentPartPr>
              <p14:cNvPr id="140" name="Ink 139">
                <a:extLst>
                  <a:ext uri="{FF2B5EF4-FFF2-40B4-BE49-F238E27FC236}">
                    <a16:creationId xmlns:a16="http://schemas.microsoft.com/office/drawing/2014/main" id="{E7D58885-B13D-4B00-BD51-E7592E2991BD}"/>
                  </a:ext>
                </a:extLst>
              </p14:cNvPr>
              <p14:cNvContentPartPr/>
              <p14:nvPr/>
            </p14:nvContentPartPr>
            <p14:xfrm>
              <a:off x="6274266" y="2904741"/>
              <a:ext cx="130320" cy="156600"/>
            </p14:xfrm>
          </p:contentPart>
        </mc:Choice>
        <mc:Fallback xmlns="">
          <p:pic>
            <p:nvPicPr>
              <p:cNvPr id="140" name="Ink 139">
                <a:extLst>
                  <a:ext uri="{FF2B5EF4-FFF2-40B4-BE49-F238E27FC236}">
                    <a16:creationId xmlns:a16="http://schemas.microsoft.com/office/drawing/2014/main" id="{E7D58885-B13D-4B00-BD51-E7592E2991BD}"/>
                  </a:ext>
                </a:extLst>
              </p:cNvPr>
              <p:cNvPicPr/>
              <p:nvPr/>
            </p:nvPicPr>
            <p:blipFill>
              <a:blip r:embed="rId216"/>
              <a:stretch>
                <a:fillRect/>
              </a:stretch>
            </p:blipFill>
            <p:spPr>
              <a:xfrm>
                <a:off x="6265266" y="2896101"/>
                <a:ext cx="147960" cy="174240"/>
              </a:xfrm>
              <a:prstGeom prst="rect">
                <a:avLst/>
              </a:prstGeom>
            </p:spPr>
          </p:pic>
        </mc:Fallback>
      </mc:AlternateContent>
      <mc:AlternateContent xmlns:mc="http://schemas.openxmlformats.org/markup-compatibility/2006" xmlns:p14="http://schemas.microsoft.com/office/powerpoint/2010/main">
        <mc:Choice Requires="p14">
          <p:contentPart p14:bwMode="auto" r:id="rId217">
            <p14:nvContentPartPr>
              <p14:cNvPr id="141" name="Ink 140">
                <a:extLst>
                  <a:ext uri="{FF2B5EF4-FFF2-40B4-BE49-F238E27FC236}">
                    <a16:creationId xmlns:a16="http://schemas.microsoft.com/office/drawing/2014/main" id="{04C438E2-941E-403B-8A22-91BC21B355AD}"/>
                  </a:ext>
                </a:extLst>
              </p14:cNvPr>
              <p14:cNvContentPartPr/>
              <p14:nvPr/>
            </p14:nvContentPartPr>
            <p14:xfrm>
              <a:off x="6463266" y="3007341"/>
              <a:ext cx="60840" cy="102600"/>
            </p14:xfrm>
          </p:contentPart>
        </mc:Choice>
        <mc:Fallback xmlns="">
          <p:pic>
            <p:nvPicPr>
              <p:cNvPr id="141" name="Ink 140">
                <a:extLst>
                  <a:ext uri="{FF2B5EF4-FFF2-40B4-BE49-F238E27FC236}">
                    <a16:creationId xmlns:a16="http://schemas.microsoft.com/office/drawing/2014/main" id="{04C438E2-941E-403B-8A22-91BC21B355AD}"/>
                  </a:ext>
                </a:extLst>
              </p:cNvPr>
              <p:cNvPicPr/>
              <p:nvPr/>
            </p:nvPicPr>
            <p:blipFill>
              <a:blip r:embed="rId218"/>
              <a:stretch>
                <a:fillRect/>
              </a:stretch>
            </p:blipFill>
            <p:spPr>
              <a:xfrm>
                <a:off x="6454626" y="2998341"/>
                <a:ext cx="78480" cy="120240"/>
              </a:xfrm>
              <a:prstGeom prst="rect">
                <a:avLst/>
              </a:prstGeom>
            </p:spPr>
          </p:pic>
        </mc:Fallback>
      </mc:AlternateContent>
      <mc:AlternateContent xmlns:mc="http://schemas.openxmlformats.org/markup-compatibility/2006" xmlns:p14="http://schemas.microsoft.com/office/powerpoint/2010/main">
        <mc:Choice Requires="p14">
          <p:contentPart p14:bwMode="auto" r:id="rId219">
            <p14:nvContentPartPr>
              <p14:cNvPr id="142" name="Ink 141">
                <a:extLst>
                  <a:ext uri="{FF2B5EF4-FFF2-40B4-BE49-F238E27FC236}">
                    <a16:creationId xmlns:a16="http://schemas.microsoft.com/office/drawing/2014/main" id="{A292B938-7673-4F59-80E5-1AFE3AC8862F}"/>
                  </a:ext>
                </a:extLst>
              </p14:cNvPr>
              <p14:cNvContentPartPr/>
              <p14:nvPr/>
            </p14:nvContentPartPr>
            <p14:xfrm>
              <a:off x="6501066" y="2925621"/>
              <a:ext cx="9720" cy="6840"/>
            </p14:xfrm>
          </p:contentPart>
        </mc:Choice>
        <mc:Fallback xmlns="">
          <p:pic>
            <p:nvPicPr>
              <p:cNvPr id="142" name="Ink 141">
                <a:extLst>
                  <a:ext uri="{FF2B5EF4-FFF2-40B4-BE49-F238E27FC236}">
                    <a16:creationId xmlns:a16="http://schemas.microsoft.com/office/drawing/2014/main" id="{A292B938-7673-4F59-80E5-1AFE3AC8862F}"/>
                  </a:ext>
                </a:extLst>
              </p:cNvPr>
              <p:cNvPicPr/>
              <p:nvPr/>
            </p:nvPicPr>
            <p:blipFill>
              <a:blip r:embed="rId220"/>
              <a:stretch>
                <a:fillRect/>
              </a:stretch>
            </p:blipFill>
            <p:spPr>
              <a:xfrm>
                <a:off x="6492066" y="2916981"/>
                <a:ext cx="2736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221">
            <p14:nvContentPartPr>
              <p14:cNvPr id="143" name="Ink 142">
                <a:extLst>
                  <a:ext uri="{FF2B5EF4-FFF2-40B4-BE49-F238E27FC236}">
                    <a16:creationId xmlns:a16="http://schemas.microsoft.com/office/drawing/2014/main" id="{F53D763A-540A-4A1E-81A3-479A9CAE061B}"/>
                  </a:ext>
                </a:extLst>
              </p14:cNvPr>
              <p14:cNvContentPartPr/>
              <p14:nvPr/>
            </p14:nvContentPartPr>
            <p14:xfrm>
              <a:off x="6589626" y="2774061"/>
              <a:ext cx="110520" cy="351000"/>
            </p14:xfrm>
          </p:contentPart>
        </mc:Choice>
        <mc:Fallback xmlns="">
          <p:pic>
            <p:nvPicPr>
              <p:cNvPr id="143" name="Ink 142">
                <a:extLst>
                  <a:ext uri="{FF2B5EF4-FFF2-40B4-BE49-F238E27FC236}">
                    <a16:creationId xmlns:a16="http://schemas.microsoft.com/office/drawing/2014/main" id="{F53D763A-540A-4A1E-81A3-479A9CAE061B}"/>
                  </a:ext>
                </a:extLst>
              </p:cNvPr>
              <p:cNvPicPr/>
              <p:nvPr/>
            </p:nvPicPr>
            <p:blipFill>
              <a:blip r:embed="rId222"/>
              <a:stretch>
                <a:fillRect/>
              </a:stretch>
            </p:blipFill>
            <p:spPr>
              <a:xfrm>
                <a:off x="6580986" y="2765421"/>
                <a:ext cx="128160" cy="368640"/>
              </a:xfrm>
              <a:prstGeom prst="rect">
                <a:avLst/>
              </a:prstGeom>
            </p:spPr>
          </p:pic>
        </mc:Fallback>
      </mc:AlternateContent>
      <mc:AlternateContent xmlns:mc="http://schemas.openxmlformats.org/markup-compatibility/2006" xmlns:p14="http://schemas.microsoft.com/office/powerpoint/2010/main">
        <mc:Choice Requires="p14">
          <p:contentPart p14:bwMode="auto" r:id="rId223">
            <p14:nvContentPartPr>
              <p14:cNvPr id="145" name="Ink 144">
                <a:extLst>
                  <a:ext uri="{FF2B5EF4-FFF2-40B4-BE49-F238E27FC236}">
                    <a16:creationId xmlns:a16="http://schemas.microsoft.com/office/drawing/2014/main" id="{026BECD6-5F1C-418C-B8DD-F4DF6ADE84E0}"/>
                  </a:ext>
                </a:extLst>
              </p14:cNvPr>
              <p14:cNvContentPartPr/>
              <p14:nvPr/>
            </p14:nvContentPartPr>
            <p14:xfrm>
              <a:off x="6649746" y="2663901"/>
              <a:ext cx="297720" cy="543600"/>
            </p14:xfrm>
          </p:contentPart>
        </mc:Choice>
        <mc:Fallback xmlns="">
          <p:pic>
            <p:nvPicPr>
              <p:cNvPr id="145" name="Ink 144">
                <a:extLst>
                  <a:ext uri="{FF2B5EF4-FFF2-40B4-BE49-F238E27FC236}">
                    <a16:creationId xmlns:a16="http://schemas.microsoft.com/office/drawing/2014/main" id="{026BECD6-5F1C-418C-B8DD-F4DF6ADE84E0}"/>
                  </a:ext>
                </a:extLst>
              </p:cNvPr>
              <p:cNvPicPr/>
              <p:nvPr/>
            </p:nvPicPr>
            <p:blipFill>
              <a:blip r:embed="rId224"/>
              <a:stretch>
                <a:fillRect/>
              </a:stretch>
            </p:blipFill>
            <p:spPr>
              <a:xfrm>
                <a:off x="6640746" y="2654901"/>
                <a:ext cx="315360" cy="561240"/>
              </a:xfrm>
              <a:prstGeom prst="rect">
                <a:avLst/>
              </a:prstGeom>
            </p:spPr>
          </p:pic>
        </mc:Fallback>
      </mc:AlternateContent>
      <p:grpSp>
        <p:nvGrpSpPr>
          <p:cNvPr id="157" name="Group 156">
            <a:extLst>
              <a:ext uri="{FF2B5EF4-FFF2-40B4-BE49-F238E27FC236}">
                <a16:creationId xmlns:a16="http://schemas.microsoft.com/office/drawing/2014/main" id="{A2702A12-E90F-40B8-A36E-AA97E12BB126}"/>
              </a:ext>
            </a:extLst>
          </p:cNvPr>
          <p:cNvGrpSpPr/>
          <p:nvPr/>
        </p:nvGrpSpPr>
        <p:grpSpPr>
          <a:xfrm>
            <a:off x="7260306" y="2714661"/>
            <a:ext cx="792000" cy="361080"/>
            <a:chOff x="7260306" y="2714661"/>
            <a:chExt cx="792000" cy="361080"/>
          </a:xfrm>
        </p:grpSpPr>
        <mc:AlternateContent xmlns:mc="http://schemas.openxmlformats.org/markup-compatibility/2006" xmlns:p14="http://schemas.microsoft.com/office/powerpoint/2010/main">
          <mc:Choice Requires="p14">
            <p:contentPart p14:bwMode="auto" r:id="rId225">
              <p14:nvContentPartPr>
                <p14:cNvPr id="146" name="Ink 145">
                  <a:extLst>
                    <a:ext uri="{FF2B5EF4-FFF2-40B4-BE49-F238E27FC236}">
                      <a16:creationId xmlns:a16="http://schemas.microsoft.com/office/drawing/2014/main" id="{CDA17E3D-2256-4277-AB7A-EAE8C2CF17F9}"/>
                    </a:ext>
                  </a:extLst>
                </p14:cNvPr>
                <p14:cNvContentPartPr/>
                <p14:nvPr/>
              </p14:nvContentPartPr>
              <p14:xfrm>
                <a:off x="7260306" y="2915901"/>
                <a:ext cx="216360" cy="32400"/>
              </p14:xfrm>
            </p:contentPart>
          </mc:Choice>
          <mc:Fallback xmlns="">
            <p:pic>
              <p:nvPicPr>
                <p:cNvPr id="146" name="Ink 145">
                  <a:extLst>
                    <a:ext uri="{FF2B5EF4-FFF2-40B4-BE49-F238E27FC236}">
                      <a16:creationId xmlns:a16="http://schemas.microsoft.com/office/drawing/2014/main" id="{CDA17E3D-2256-4277-AB7A-EAE8C2CF17F9}"/>
                    </a:ext>
                  </a:extLst>
                </p:cNvPr>
                <p:cNvPicPr/>
                <p:nvPr/>
              </p:nvPicPr>
              <p:blipFill>
                <a:blip r:embed="rId226"/>
                <a:stretch>
                  <a:fillRect/>
                </a:stretch>
              </p:blipFill>
              <p:spPr>
                <a:xfrm>
                  <a:off x="7251306" y="2907261"/>
                  <a:ext cx="234000" cy="50040"/>
                </a:xfrm>
                <a:prstGeom prst="rect">
                  <a:avLst/>
                </a:prstGeom>
              </p:spPr>
            </p:pic>
          </mc:Fallback>
        </mc:AlternateContent>
        <mc:AlternateContent xmlns:mc="http://schemas.openxmlformats.org/markup-compatibility/2006" xmlns:p14="http://schemas.microsoft.com/office/powerpoint/2010/main">
          <mc:Choice Requires="p14">
            <p:contentPart p14:bwMode="auto" r:id="rId227">
              <p14:nvContentPartPr>
                <p14:cNvPr id="147" name="Ink 146">
                  <a:extLst>
                    <a:ext uri="{FF2B5EF4-FFF2-40B4-BE49-F238E27FC236}">
                      <a16:creationId xmlns:a16="http://schemas.microsoft.com/office/drawing/2014/main" id="{298EC9DC-2B57-4F21-927B-D09F2D2D8227}"/>
                    </a:ext>
                  </a:extLst>
                </p14:cNvPr>
                <p14:cNvContentPartPr/>
                <p14:nvPr/>
              </p14:nvContentPartPr>
              <p14:xfrm>
                <a:off x="7324026" y="2837421"/>
                <a:ext cx="6480" cy="238320"/>
              </p14:xfrm>
            </p:contentPart>
          </mc:Choice>
          <mc:Fallback xmlns="">
            <p:pic>
              <p:nvPicPr>
                <p:cNvPr id="147" name="Ink 146">
                  <a:extLst>
                    <a:ext uri="{FF2B5EF4-FFF2-40B4-BE49-F238E27FC236}">
                      <a16:creationId xmlns:a16="http://schemas.microsoft.com/office/drawing/2014/main" id="{298EC9DC-2B57-4F21-927B-D09F2D2D8227}"/>
                    </a:ext>
                  </a:extLst>
                </p:cNvPr>
                <p:cNvPicPr/>
                <p:nvPr/>
              </p:nvPicPr>
              <p:blipFill>
                <a:blip r:embed="rId228"/>
                <a:stretch>
                  <a:fillRect/>
                </a:stretch>
              </p:blipFill>
              <p:spPr>
                <a:xfrm>
                  <a:off x="7315386" y="2828421"/>
                  <a:ext cx="24120" cy="255960"/>
                </a:xfrm>
                <a:prstGeom prst="rect">
                  <a:avLst/>
                </a:prstGeom>
              </p:spPr>
            </p:pic>
          </mc:Fallback>
        </mc:AlternateContent>
        <mc:AlternateContent xmlns:mc="http://schemas.openxmlformats.org/markup-compatibility/2006" xmlns:p14="http://schemas.microsoft.com/office/powerpoint/2010/main">
          <mc:Choice Requires="p14">
            <p:contentPart p14:bwMode="auto" r:id="rId229">
              <p14:nvContentPartPr>
                <p14:cNvPr id="150" name="Ink 149">
                  <a:extLst>
                    <a:ext uri="{FF2B5EF4-FFF2-40B4-BE49-F238E27FC236}">
                      <a16:creationId xmlns:a16="http://schemas.microsoft.com/office/drawing/2014/main" id="{7ECAC401-8C68-48BF-B755-498054E17EBA}"/>
                    </a:ext>
                  </a:extLst>
                </p14:cNvPr>
                <p14:cNvContentPartPr/>
                <p14:nvPr/>
              </p14:nvContentPartPr>
              <p14:xfrm>
                <a:off x="7598346" y="2714661"/>
                <a:ext cx="453960" cy="338760"/>
              </p14:xfrm>
            </p:contentPart>
          </mc:Choice>
          <mc:Fallback xmlns="">
            <p:pic>
              <p:nvPicPr>
                <p:cNvPr id="150" name="Ink 149">
                  <a:extLst>
                    <a:ext uri="{FF2B5EF4-FFF2-40B4-BE49-F238E27FC236}">
                      <a16:creationId xmlns:a16="http://schemas.microsoft.com/office/drawing/2014/main" id="{7ECAC401-8C68-48BF-B755-498054E17EBA}"/>
                    </a:ext>
                  </a:extLst>
                </p:cNvPr>
                <p:cNvPicPr/>
                <p:nvPr/>
              </p:nvPicPr>
              <p:blipFill>
                <a:blip r:embed="rId230"/>
                <a:stretch>
                  <a:fillRect/>
                </a:stretch>
              </p:blipFill>
              <p:spPr>
                <a:xfrm>
                  <a:off x="7589346" y="2705661"/>
                  <a:ext cx="471600" cy="356400"/>
                </a:xfrm>
                <a:prstGeom prst="rect">
                  <a:avLst/>
                </a:prstGeom>
              </p:spPr>
            </p:pic>
          </mc:Fallback>
        </mc:AlternateContent>
      </p:grpSp>
      <p:grpSp>
        <p:nvGrpSpPr>
          <p:cNvPr id="156" name="Group 155">
            <a:extLst>
              <a:ext uri="{FF2B5EF4-FFF2-40B4-BE49-F238E27FC236}">
                <a16:creationId xmlns:a16="http://schemas.microsoft.com/office/drawing/2014/main" id="{126D7E70-AACD-4CB8-BA00-C18DCA81342F}"/>
              </a:ext>
            </a:extLst>
          </p:cNvPr>
          <p:cNvGrpSpPr/>
          <p:nvPr/>
        </p:nvGrpSpPr>
        <p:grpSpPr>
          <a:xfrm>
            <a:off x="8244546" y="2585421"/>
            <a:ext cx="517680" cy="532440"/>
            <a:chOff x="8244546" y="2585421"/>
            <a:chExt cx="517680" cy="532440"/>
          </a:xfrm>
        </p:grpSpPr>
        <mc:AlternateContent xmlns:mc="http://schemas.openxmlformats.org/markup-compatibility/2006" xmlns:p14="http://schemas.microsoft.com/office/powerpoint/2010/main">
          <mc:Choice Requires="p14">
            <p:contentPart p14:bwMode="auto" r:id="rId231">
              <p14:nvContentPartPr>
                <p14:cNvPr id="151" name="Ink 150">
                  <a:extLst>
                    <a:ext uri="{FF2B5EF4-FFF2-40B4-BE49-F238E27FC236}">
                      <a16:creationId xmlns:a16="http://schemas.microsoft.com/office/drawing/2014/main" id="{71ECB729-1152-490C-8AE3-C7766191B726}"/>
                    </a:ext>
                  </a:extLst>
                </p14:cNvPr>
                <p14:cNvContentPartPr/>
                <p14:nvPr/>
              </p14:nvContentPartPr>
              <p14:xfrm>
                <a:off x="8244546" y="2666421"/>
                <a:ext cx="39960" cy="291600"/>
              </p14:xfrm>
            </p:contentPart>
          </mc:Choice>
          <mc:Fallback xmlns="">
            <p:pic>
              <p:nvPicPr>
                <p:cNvPr id="151" name="Ink 150">
                  <a:extLst>
                    <a:ext uri="{FF2B5EF4-FFF2-40B4-BE49-F238E27FC236}">
                      <a16:creationId xmlns:a16="http://schemas.microsoft.com/office/drawing/2014/main" id="{71ECB729-1152-490C-8AE3-C7766191B726}"/>
                    </a:ext>
                  </a:extLst>
                </p:cNvPr>
                <p:cNvPicPr/>
                <p:nvPr/>
              </p:nvPicPr>
              <p:blipFill>
                <a:blip r:embed="rId232"/>
                <a:stretch>
                  <a:fillRect/>
                </a:stretch>
              </p:blipFill>
              <p:spPr>
                <a:xfrm>
                  <a:off x="8235546" y="2657781"/>
                  <a:ext cx="57600" cy="309240"/>
                </a:xfrm>
                <a:prstGeom prst="rect">
                  <a:avLst/>
                </a:prstGeom>
              </p:spPr>
            </p:pic>
          </mc:Fallback>
        </mc:AlternateContent>
        <mc:AlternateContent xmlns:mc="http://schemas.openxmlformats.org/markup-compatibility/2006" xmlns:p14="http://schemas.microsoft.com/office/powerpoint/2010/main">
          <mc:Choice Requires="p14">
            <p:contentPart p14:bwMode="auto" r:id="rId233">
              <p14:nvContentPartPr>
                <p14:cNvPr id="152" name="Ink 151">
                  <a:extLst>
                    <a:ext uri="{FF2B5EF4-FFF2-40B4-BE49-F238E27FC236}">
                      <a16:creationId xmlns:a16="http://schemas.microsoft.com/office/drawing/2014/main" id="{3147FDB5-6A10-47A1-BA84-3DCD45AD2973}"/>
                    </a:ext>
                  </a:extLst>
                </p14:cNvPr>
                <p14:cNvContentPartPr/>
                <p14:nvPr/>
              </p14:nvContentPartPr>
              <p14:xfrm>
                <a:off x="8348946" y="2668221"/>
                <a:ext cx="151200" cy="449640"/>
              </p14:xfrm>
            </p:contentPart>
          </mc:Choice>
          <mc:Fallback xmlns="">
            <p:pic>
              <p:nvPicPr>
                <p:cNvPr id="152" name="Ink 151">
                  <a:extLst>
                    <a:ext uri="{FF2B5EF4-FFF2-40B4-BE49-F238E27FC236}">
                      <a16:creationId xmlns:a16="http://schemas.microsoft.com/office/drawing/2014/main" id="{3147FDB5-6A10-47A1-BA84-3DCD45AD2973}"/>
                    </a:ext>
                  </a:extLst>
                </p:cNvPr>
                <p:cNvPicPr/>
                <p:nvPr/>
              </p:nvPicPr>
              <p:blipFill>
                <a:blip r:embed="rId234"/>
                <a:stretch>
                  <a:fillRect/>
                </a:stretch>
              </p:blipFill>
              <p:spPr>
                <a:xfrm>
                  <a:off x="8339946" y="2659221"/>
                  <a:ext cx="168840" cy="467280"/>
                </a:xfrm>
                <a:prstGeom prst="rect">
                  <a:avLst/>
                </a:prstGeom>
              </p:spPr>
            </p:pic>
          </mc:Fallback>
        </mc:AlternateContent>
        <mc:AlternateContent xmlns:mc="http://schemas.openxmlformats.org/markup-compatibility/2006" xmlns:p14="http://schemas.microsoft.com/office/powerpoint/2010/main">
          <mc:Choice Requires="p14">
            <p:contentPart p14:bwMode="auto" r:id="rId235">
              <p14:nvContentPartPr>
                <p14:cNvPr id="153" name="Ink 152">
                  <a:extLst>
                    <a:ext uri="{FF2B5EF4-FFF2-40B4-BE49-F238E27FC236}">
                      <a16:creationId xmlns:a16="http://schemas.microsoft.com/office/drawing/2014/main" id="{F381826D-782A-479F-9883-9276B380DE2D}"/>
                    </a:ext>
                  </a:extLst>
                </p14:cNvPr>
                <p14:cNvContentPartPr/>
                <p14:nvPr/>
              </p14:nvContentPartPr>
              <p14:xfrm>
                <a:off x="8481426" y="2900421"/>
                <a:ext cx="74520" cy="137880"/>
              </p14:xfrm>
            </p:contentPart>
          </mc:Choice>
          <mc:Fallback xmlns="">
            <p:pic>
              <p:nvPicPr>
                <p:cNvPr id="153" name="Ink 152">
                  <a:extLst>
                    <a:ext uri="{FF2B5EF4-FFF2-40B4-BE49-F238E27FC236}">
                      <a16:creationId xmlns:a16="http://schemas.microsoft.com/office/drawing/2014/main" id="{F381826D-782A-479F-9883-9276B380DE2D}"/>
                    </a:ext>
                  </a:extLst>
                </p:cNvPr>
                <p:cNvPicPr/>
                <p:nvPr/>
              </p:nvPicPr>
              <p:blipFill>
                <a:blip r:embed="rId236"/>
                <a:stretch>
                  <a:fillRect/>
                </a:stretch>
              </p:blipFill>
              <p:spPr>
                <a:xfrm>
                  <a:off x="8472786" y="2891781"/>
                  <a:ext cx="9216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237">
              <p14:nvContentPartPr>
                <p14:cNvPr id="154" name="Ink 153">
                  <a:extLst>
                    <a:ext uri="{FF2B5EF4-FFF2-40B4-BE49-F238E27FC236}">
                      <a16:creationId xmlns:a16="http://schemas.microsoft.com/office/drawing/2014/main" id="{D0330087-CCE6-4F3F-8A0C-2976F8F5AD74}"/>
                    </a:ext>
                  </a:extLst>
                </p14:cNvPr>
                <p14:cNvContentPartPr/>
                <p14:nvPr/>
              </p14:nvContentPartPr>
              <p14:xfrm>
                <a:off x="8430306" y="2925981"/>
                <a:ext cx="133200" cy="16200"/>
              </p14:xfrm>
            </p:contentPart>
          </mc:Choice>
          <mc:Fallback xmlns="">
            <p:pic>
              <p:nvPicPr>
                <p:cNvPr id="154" name="Ink 153">
                  <a:extLst>
                    <a:ext uri="{FF2B5EF4-FFF2-40B4-BE49-F238E27FC236}">
                      <a16:creationId xmlns:a16="http://schemas.microsoft.com/office/drawing/2014/main" id="{D0330087-CCE6-4F3F-8A0C-2976F8F5AD74}"/>
                    </a:ext>
                  </a:extLst>
                </p:cNvPr>
                <p:cNvPicPr/>
                <p:nvPr/>
              </p:nvPicPr>
              <p:blipFill>
                <a:blip r:embed="rId238"/>
                <a:stretch>
                  <a:fillRect/>
                </a:stretch>
              </p:blipFill>
              <p:spPr>
                <a:xfrm>
                  <a:off x="8421666" y="2916981"/>
                  <a:ext cx="150840" cy="33840"/>
                </a:xfrm>
                <a:prstGeom prst="rect">
                  <a:avLst/>
                </a:prstGeom>
              </p:spPr>
            </p:pic>
          </mc:Fallback>
        </mc:AlternateContent>
        <mc:AlternateContent xmlns:mc="http://schemas.openxmlformats.org/markup-compatibility/2006" xmlns:p14="http://schemas.microsoft.com/office/powerpoint/2010/main">
          <mc:Choice Requires="p14">
            <p:contentPart p14:bwMode="auto" r:id="rId239">
              <p14:nvContentPartPr>
                <p14:cNvPr id="155" name="Ink 154">
                  <a:extLst>
                    <a:ext uri="{FF2B5EF4-FFF2-40B4-BE49-F238E27FC236}">
                      <a16:creationId xmlns:a16="http://schemas.microsoft.com/office/drawing/2014/main" id="{591A367B-DC0C-46F7-B03E-69E52F3EFE1D}"/>
                    </a:ext>
                  </a:extLst>
                </p14:cNvPr>
                <p14:cNvContentPartPr/>
                <p14:nvPr/>
              </p14:nvContentPartPr>
              <p14:xfrm>
                <a:off x="8654946" y="2585421"/>
                <a:ext cx="107280" cy="419040"/>
              </p14:xfrm>
            </p:contentPart>
          </mc:Choice>
          <mc:Fallback xmlns="">
            <p:pic>
              <p:nvPicPr>
                <p:cNvPr id="155" name="Ink 154">
                  <a:extLst>
                    <a:ext uri="{FF2B5EF4-FFF2-40B4-BE49-F238E27FC236}">
                      <a16:creationId xmlns:a16="http://schemas.microsoft.com/office/drawing/2014/main" id="{591A367B-DC0C-46F7-B03E-69E52F3EFE1D}"/>
                    </a:ext>
                  </a:extLst>
                </p:cNvPr>
                <p:cNvPicPr/>
                <p:nvPr/>
              </p:nvPicPr>
              <p:blipFill>
                <a:blip r:embed="rId240"/>
                <a:stretch>
                  <a:fillRect/>
                </a:stretch>
              </p:blipFill>
              <p:spPr>
                <a:xfrm>
                  <a:off x="8645946" y="2576421"/>
                  <a:ext cx="124920" cy="436680"/>
                </a:xfrm>
                <a:prstGeom prst="rect">
                  <a:avLst/>
                </a:prstGeom>
              </p:spPr>
            </p:pic>
          </mc:Fallback>
        </mc:AlternateContent>
      </p:grpSp>
      <p:grpSp>
        <p:nvGrpSpPr>
          <p:cNvPr id="160" name="Group 159">
            <a:extLst>
              <a:ext uri="{FF2B5EF4-FFF2-40B4-BE49-F238E27FC236}">
                <a16:creationId xmlns:a16="http://schemas.microsoft.com/office/drawing/2014/main" id="{67EEE4CD-3932-42AF-8042-A1F2BE3B725D}"/>
              </a:ext>
            </a:extLst>
          </p:cNvPr>
          <p:cNvGrpSpPr/>
          <p:nvPr/>
        </p:nvGrpSpPr>
        <p:grpSpPr>
          <a:xfrm>
            <a:off x="654666" y="3830661"/>
            <a:ext cx="247320" cy="138960"/>
            <a:chOff x="654666" y="3830661"/>
            <a:chExt cx="247320" cy="138960"/>
          </a:xfrm>
        </p:grpSpPr>
        <mc:AlternateContent xmlns:mc="http://schemas.openxmlformats.org/markup-compatibility/2006" xmlns:p14="http://schemas.microsoft.com/office/powerpoint/2010/main">
          <mc:Choice Requires="p14">
            <p:contentPart p14:bwMode="auto" r:id="rId241">
              <p14:nvContentPartPr>
                <p14:cNvPr id="158" name="Ink 157">
                  <a:extLst>
                    <a:ext uri="{FF2B5EF4-FFF2-40B4-BE49-F238E27FC236}">
                      <a16:creationId xmlns:a16="http://schemas.microsoft.com/office/drawing/2014/main" id="{FFA3FF8C-5581-43FE-8777-8FF7A407F4B2}"/>
                    </a:ext>
                  </a:extLst>
                </p14:cNvPr>
                <p14:cNvContentPartPr/>
                <p14:nvPr/>
              </p14:nvContentPartPr>
              <p14:xfrm>
                <a:off x="654666" y="3830661"/>
                <a:ext cx="247320" cy="23760"/>
              </p14:xfrm>
            </p:contentPart>
          </mc:Choice>
          <mc:Fallback xmlns="">
            <p:pic>
              <p:nvPicPr>
                <p:cNvPr id="158" name="Ink 157">
                  <a:extLst>
                    <a:ext uri="{FF2B5EF4-FFF2-40B4-BE49-F238E27FC236}">
                      <a16:creationId xmlns:a16="http://schemas.microsoft.com/office/drawing/2014/main" id="{FFA3FF8C-5581-43FE-8777-8FF7A407F4B2}"/>
                    </a:ext>
                  </a:extLst>
                </p:cNvPr>
                <p:cNvPicPr/>
                <p:nvPr/>
              </p:nvPicPr>
              <p:blipFill>
                <a:blip r:embed="rId242"/>
                <a:stretch>
                  <a:fillRect/>
                </a:stretch>
              </p:blipFill>
              <p:spPr>
                <a:xfrm>
                  <a:off x="645666" y="3821661"/>
                  <a:ext cx="264960" cy="41400"/>
                </a:xfrm>
                <a:prstGeom prst="rect">
                  <a:avLst/>
                </a:prstGeom>
              </p:spPr>
            </p:pic>
          </mc:Fallback>
        </mc:AlternateContent>
        <mc:AlternateContent xmlns:mc="http://schemas.openxmlformats.org/markup-compatibility/2006" xmlns:p14="http://schemas.microsoft.com/office/powerpoint/2010/main">
          <mc:Choice Requires="p14">
            <p:contentPart p14:bwMode="auto" r:id="rId243">
              <p14:nvContentPartPr>
                <p14:cNvPr id="159" name="Ink 158">
                  <a:extLst>
                    <a:ext uri="{FF2B5EF4-FFF2-40B4-BE49-F238E27FC236}">
                      <a16:creationId xmlns:a16="http://schemas.microsoft.com/office/drawing/2014/main" id="{FA675B46-88C4-4FB6-ADF5-4979C578DEF5}"/>
                    </a:ext>
                  </a:extLst>
                </p14:cNvPr>
                <p14:cNvContentPartPr/>
                <p14:nvPr/>
              </p14:nvContentPartPr>
              <p14:xfrm>
                <a:off x="677346" y="3957021"/>
                <a:ext cx="199080" cy="12600"/>
              </p14:xfrm>
            </p:contentPart>
          </mc:Choice>
          <mc:Fallback xmlns="">
            <p:pic>
              <p:nvPicPr>
                <p:cNvPr id="159" name="Ink 158">
                  <a:extLst>
                    <a:ext uri="{FF2B5EF4-FFF2-40B4-BE49-F238E27FC236}">
                      <a16:creationId xmlns:a16="http://schemas.microsoft.com/office/drawing/2014/main" id="{FA675B46-88C4-4FB6-ADF5-4979C578DEF5}"/>
                    </a:ext>
                  </a:extLst>
                </p:cNvPr>
                <p:cNvPicPr/>
                <p:nvPr/>
              </p:nvPicPr>
              <p:blipFill>
                <a:blip r:embed="rId244"/>
                <a:stretch>
                  <a:fillRect/>
                </a:stretch>
              </p:blipFill>
              <p:spPr>
                <a:xfrm>
                  <a:off x="668706" y="3948021"/>
                  <a:ext cx="216720" cy="30240"/>
                </a:xfrm>
                <a:prstGeom prst="rect">
                  <a:avLst/>
                </a:prstGeom>
              </p:spPr>
            </p:pic>
          </mc:Fallback>
        </mc:AlternateContent>
      </p:grpSp>
      <p:grpSp>
        <p:nvGrpSpPr>
          <p:cNvPr id="168" name="Group 167">
            <a:extLst>
              <a:ext uri="{FF2B5EF4-FFF2-40B4-BE49-F238E27FC236}">
                <a16:creationId xmlns:a16="http://schemas.microsoft.com/office/drawing/2014/main" id="{02B14651-6B99-4244-8BAC-E61B70EF08DD}"/>
              </a:ext>
            </a:extLst>
          </p:cNvPr>
          <p:cNvGrpSpPr/>
          <p:nvPr/>
        </p:nvGrpSpPr>
        <p:grpSpPr>
          <a:xfrm>
            <a:off x="1363506" y="3514581"/>
            <a:ext cx="399240" cy="841320"/>
            <a:chOff x="1363506" y="3514581"/>
            <a:chExt cx="399240" cy="841320"/>
          </a:xfrm>
        </p:grpSpPr>
        <mc:AlternateContent xmlns:mc="http://schemas.openxmlformats.org/markup-compatibility/2006" xmlns:p14="http://schemas.microsoft.com/office/powerpoint/2010/main">
          <mc:Choice Requires="p14">
            <p:contentPart p14:bwMode="auto" r:id="rId245">
              <p14:nvContentPartPr>
                <p14:cNvPr id="161" name="Ink 160">
                  <a:extLst>
                    <a:ext uri="{FF2B5EF4-FFF2-40B4-BE49-F238E27FC236}">
                      <a16:creationId xmlns:a16="http://schemas.microsoft.com/office/drawing/2014/main" id="{D6793A79-93DA-452B-8B71-4F5A19284B0C}"/>
                    </a:ext>
                  </a:extLst>
                </p14:cNvPr>
                <p14:cNvContentPartPr/>
                <p14:nvPr/>
              </p14:nvContentPartPr>
              <p14:xfrm>
                <a:off x="1363506" y="3720501"/>
                <a:ext cx="309240" cy="308520"/>
              </p14:xfrm>
            </p:contentPart>
          </mc:Choice>
          <mc:Fallback xmlns="">
            <p:pic>
              <p:nvPicPr>
                <p:cNvPr id="161" name="Ink 160">
                  <a:extLst>
                    <a:ext uri="{FF2B5EF4-FFF2-40B4-BE49-F238E27FC236}">
                      <a16:creationId xmlns:a16="http://schemas.microsoft.com/office/drawing/2014/main" id="{D6793A79-93DA-452B-8B71-4F5A19284B0C}"/>
                    </a:ext>
                  </a:extLst>
                </p:cNvPr>
                <p:cNvPicPr/>
                <p:nvPr/>
              </p:nvPicPr>
              <p:blipFill>
                <a:blip r:embed="rId246"/>
                <a:stretch>
                  <a:fillRect/>
                </a:stretch>
              </p:blipFill>
              <p:spPr>
                <a:xfrm>
                  <a:off x="1354866" y="3711501"/>
                  <a:ext cx="326880" cy="326160"/>
                </a:xfrm>
                <a:prstGeom prst="rect">
                  <a:avLst/>
                </a:prstGeom>
              </p:spPr>
            </p:pic>
          </mc:Fallback>
        </mc:AlternateContent>
        <mc:AlternateContent xmlns:mc="http://schemas.openxmlformats.org/markup-compatibility/2006" xmlns:p14="http://schemas.microsoft.com/office/powerpoint/2010/main">
          <mc:Choice Requires="p14">
            <p:contentPart p14:bwMode="auto" r:id="rId247">
              <p14:nvContentPartPr>
                <p14:cNvPr id="162" name="Ink 161">
                  <a:extLst>
                    <a:ext uri="{FF2B5EF4-FFF2-40B4-BE49-F238E27FC236}">
                      <a16:creationId xmlns:a16="http://schemas.microsoft.com/office/drawing/2014/main" id="{C7E5CD6D-9D25-44B7-AEBB-5154BAD30CD0}"/>
                    </a:ext>
                  </a:extLst>
                </p14:cNvPr>
                <p14:cNvContentPartPr/>
                <p14:nvPr/>
              </p14:nvContentPartPr>
              <p14:xfrm>
                <a:off x="1450626" y="4224501"/>
                <a:ext cx="35640" cy="131400"/>
              </p14:xfrm>
            </p:contentPart>
          </mc:Choice>
          <mc:Fallback xmlns="">
            <p:pic>
              <p:nvPicPr>
                <p:cNvPr id="162" name="Ink 161">
                  <a:extLst>
                    <a:ext uri="{FF2B5EF4-FFF2-40B4-BE49-F238E27FC236}">
                      <a16:creationId xmlns:a16="http://schemas.microsoft.com/office/drawing/2014/main" id="{C7E5CD6D-9D25-44B7-AEBB-5154BAD30CD0}"/>
                    </a:ext>
                  </a:extLst>
                </p:cNvPr>
                <p:cNvPicPr/>
                <p:nvPr/>
              </p:nvPicPr>
              <p:blipFill>
                <a:blip r:embed="rId248"/>
                <a:stretch>
                  <a:fillRect/>
                </a:stretch>
              </p:blipFill>
              <p:spPr>
                <a:xfrm>
                  <a:off x="1441626" y="4215501"/>
                  <a:ext cx="53280" cy="149040"/>
                </a:xfrm>
                <a:prstGeom prst="rect">
                  <a:avLst/>
                </a:prstGeom>
              </p:spPr>
            </p:pic>
          </mc:Fallback>
        </mc:AlternateContent>
        <mc:AlternateContent xmlns:mc="http://schemas.openxmlformats.org/markup-compatibility/2006" xmlns:p14="http://schemas.microsoft.com/office/powerpoint/2010/main">
          <mc:Choice Requires="p14">
            <p:contentPart p14:bwMode="auto" r:id="rId249">
              <p14:nvContentPartPr>
                <p14:cNvPr id="163" name="Ink 162">
                  <a:extLst>
                    <a:ext uri="{FF2B5EF4-FFF2-40B4-BE49-F238E27FC236}">
                      <a16:creationId xmlns:a16="http://schemas.microsoft.com/office/drawing/2014/main" id="{FE25F35D-56EC-44CC-8C23-BD5CF1D1562C}"/>
                    </a:ext>
                  </a:extLst>
                </p14:cNvPr>
                <p14:cNvContentPartPr/>
                <p14:nvPr/>
              </p14:nvContentPartPr>
              <p14:xfrm>
                <a:off x="1465746" y="4145661"/>
                <a:ext cx="360" cy="360"/>
              </p14:xfrm>
            </p:contentPart>
          </mc:Choice>
          <mc:Fallback xmlns="">
            <p:pic>
              <p:nvPicPr>
                <p:cNvPr id="163" name="Ink 162">
                  <a:extLst>
                    <a:ext uri="{FF2B5EF4-FFF2-40B4-BE49-F238E27FC236}">
                      <a16:creationId xmlns:a16="http://schemas.microsoft.com/office/drawing/2014/main" id="{FE25F35D-56EC-44CC-8C23-BD5CF1D1562C}"/>
                    </a:ext>
                  </a:extLst>
                </p:cNvPr>
                <p:cNvPicPr/>
                <p:nvPr/>
              </p:nvPicPr>
              <p:blipFill>
                <a:blip r:embed="rId19"/>
                <a:stretch>
                  <a:fillRect/>
                </a:stretch>
              </p:blipFill>
              <p:spPr>
                <a:xfrm>
                  <a:off x="1457106" y="4137021"/>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50">
              <p14:nvContentPartPr>
                <p14:cNvPr id="164" name="Ink 163">
                  <a:extLst>
                    <a:ext uri="{FF2B5EF4-FFF2-40B4-BE49-F238E27FC236}">
                      <a16:creationId xmlns:a16="http://schemas.microsoft.com/office/drawing/2014/main" id="{CD2B3FA8-F4FC-49B2-B3FC-B86504C91400}"/>
                    </a:ext>
                  </a:extLst>
                </p14:cNvPr>
                <p14:cNvContentPartPr/>
                <p14:nvPr/>
              </p14:nvContentPartPr>
              <p14:xfrm>
                <a:off x="1529106" y="4171221"/>
                <a:ext cx="122040" cy="53280"/>
              </p14:xfrm>
            </p:contentPart>
          </mc:Choice>
          <mc:Fallback xmlns="">
            <p:pic>
              <p:nvPicPr>
                <p:cNvPr id="164" name="Ink 163">
                  <a:extLst>
                    <a:ext uri="{FF2B5EF4-FFF2-40B4-BE49-F238E27FC236}">
                      <a16:creationId xmlns:a16="http://schemas.microsoft.com/office/drawing/2014/main" id="{CD2B3FA8-F4FC-49B2-B3FC-B86504C91400}"/>
                    </a:ext>
                  </a:extLst>
                </p:cNvPr>
                <p:cNvPicPr/>
                <p:nvPr/>
              </p:nvPicPr>
              <p:blipFill>
                <a:blip r:embed="rId251"/>
                <a:stretch>
                  <a:fillRect/>
                </a:stretch>
              </p:blipFill>
              <p:spPr>
                <a:xfrm>
                  <a:off x="1520106" y="4162581"/>
                  <a:ext cx="139680" cy="70920"/>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165" name="Ink 164">
                  <a:extLst>
                    <a:ext uri="{FF2B5EF4-FFF2-40B4-BE49-F238E27FC236}">
                      <a16:creationId xmlns:a16="http://schemas.microsoft.com/office/drawing/2014/main" id="{E5533701-F68F-4AA2-81E5-5A40A24D212E}"/>
                    </a:ext>
                  </a:extLst>
                </p14:cNvPr>
                <p14:cNvContentPartPr/>
                <p14:nvPr/>
              </p14:nvContentPartPr>
              <p14:xfrm>
                <a:off x="1733946" y="4079061"/>
                <a:ext cx="28800" cy="169560"/>
              </p14:xfrm>
            </p:contentPart>
          </mc:Choice>
          <mc:Fallback xmlns="">
            <p:pic>
              <p:nvPicPr>
                <p:cNvPr id="165" name="Ink 164">
                  <a:extLst>
                    <a:ext uri="{FF2B5EF4-FFF2-40B4-BE49-F238E27FC236}">
                      <a16:creationId xmlns:a16="http://schemas.microsoft.com/office/drawing/2014/main" id="{E5533701-F68F-4AA2-81E5-5A40A24D212E}"/>
                    </a:ext>
                  </a:extLst>
                </p:cNvPr>
                <p:cNvPicPr/>
                <p:nvPr/>
              </p:nvPicPr>
              <p:blipFill>
                <a:blip r:embed="rId253"/>
                <a:stretch>
                  <a:fillRect/>
                </a:stretch>
              </p:blipFill>
              <p:spPr>
                <a:xfrm>
                  <a:off x="1725306" y="4070421"/>
                  <a:ext cx="46440" cy="187200"/>
                </a:xfrm>
                <a:prstGeom prst="rect">
                  <a:avLst/>
                </a:prstGeom>
              </p:spPr>
            </p:pic>
          </mc:Fallback>
        </mc:AlternateContent>
        <mc:AlternateContent xmlns:mc="http://schemas.openxmlformats.org/markup-compatibility/2006" xmlns:p14="http://schemas.microsoft.com/office/powerpoint/2010/main">
          <mc:Choice Requires="p14">
            <p:contentPart p14:bwMode="auto" r:id="rId254">
              <p14:nvContentPartPr>
                <p14:cNvPr id="166" name="Ink 165">
                  <a:extLst>
                    <a:ext uri="{FF2B5EF4-FFF2-40B4-BE49-F238E27FC236}">
                      <a16:creationId xmlns:a16="http://schemas.microsoft.com/office/drawing/2014/main" id="{C3A5878C-4CDC-40B3-B9C6-E36D5A943EF8}"/>
                    </a:ext>
                  </a:extLst>
                </p14:cNvPr>
                <p14:cNvContentPartPr/>
                <p14:nvPr/>
              </p14:nvContentPartPr>
              <p14:xfrm>
                <a:off x="1544586" y="3514581"/>
                <a:ext cx="202320" cy="105840"/>
              </p14:xfrm>
            </p:contentPart>
          </mc:Choice>
          <mc:Fallback xmlns="">
            <p:pic>
              <p:nvPicPr>
                <p:cNvPr id="166" name="Ink 165">
                  <a:extLst>
                    <a:ext uri="{FF2B5EF4-FFF2-40B4-BE49-F238E27FC236}">
                      <a16:creationId xmlns:a16="http://schemas.microsoft.com/office/drawing/2014/main" id="{C3A5878C-4CDC-40B3-B9C6-E36D5A943EF8}"/>
                    </a:ext>
                  </a:extLst>
                </p:cNvPr>
                <p:cNvPicPr/>
                <p:nvPr/>
              </p:nvPicPr>
              <p:blipFill>
                <a:blip r:embed="rId255"/>
                <a:stretch>
                  <a:fillRect/>
                </a:stretch>
              </p:blipFill>
              <p:spPr>
                <a:xfrm>
                  <a:off x="1535586" y="3505941"/>
                  <a:ext cx="219960" cy="123480"/>
                </a:xfrm>
                <a:prstGeom prst="rect">
                  <a:avLst/>
                </a:prstGeom>
              </p:spPr>
            </p:pic>
          </mc:Fallback>
        </mc:AlternateContent>
      </p:grpSp>
      <p:grpSp>
        <p:nvGrpSpPr>
          <p:cNvPr id="182" name="Group 181">
            <a:extLst>
              <a:ext uri="{FF2B5EF4-FFF2-40B4-BE49-F238E27FC236}">
                <a16:creationId xmlns:a16="http://schemas.microsoft.com/office/drawing/2014/main" id="{9D7D6883-834B-49C9-AFE5-2B4714A92BED}"/>
              </a:ext>
            </a:extLst>
          </p:cNvPr>
          <p:cNvGrpSpPr/>
          <p:nvPr/>
        </p:nvGrpSpPr>
        <p:grpSpPr>
          <a:xfrm>
            <a:off x="2055786" y="3640941"/>
            <a:ext cx="1881000" cy="640800"/>
            <a:chOff x="2055786" y="3640941"/>
            <a:chExt cx="1881000" cy="640800"/>
          </a:xfrm>
        </p:grpSpPr>
        <mc:AlternateContent xmlns:mc="http://schemas.openxmlformats.org/markup-compatibility/2006" xmlns:p14="http://schemas.microsoft.com/office/powerpoint/2010/main">
          <mc:Choice Requires="p14">
            <p:contentPart p14:bwMode="auto" r:id="rId256">
              <p14:nvContentPartPr>
                <p14:cNvPr id="167" name="Ink 166">
                  <a:extLst>
                    <a:ext uri="{FF2B5EF4-FFF2-40B4-BE49-F238E27FC236}">
                      <a16:creationId xmlns:a16="http://schemas.microsoft.com/office/drawing/2014/main" id="{3A1E2002-EED9-499F-9EEA-8390FE2E73BF}"/>
                    </a:ext>
                  </a:extLst>
                </p14:cNvPr>
                <p14:cNvContentPartPr/>
                <p14:nvPr/>
              </p14:nvContentPartPr>
              <p14:xfrm>
                <a:off x="2055786" y="3640941"/>
                <a:ext cx="336960" cy="640800"/>
              </p14:xfrm>
            </p:contentPart>
          </mc:Choice>
          <mc:Fallback xmlns="">
            <p:pic>
              <p:nvPicPr>
                <p:cNvPr id="167" name="Ink 166">
                  <a:extLst>
                    <a:ext uri="{FF2B5EF4-FFF2-40B4-BE49-F238E27FC236}">
                      <a16:creationId xmlns:a16="http://schemas.microsoft.com/office/drawing/2014/main" id="{3A1E2002-EED9-499F-9EEA-8390FE2E73BF}"/>
                    </a:ext>
                  </a:extLst>
                </p:cNvPr>
                <p:cNvPicPr/>
                <p:nvPr/>
              </p:nvPicPr>
              <p:blipFill>
                <a:blip r:embed="rId257"/>
                <a:stretch>
                  <a:fillRect/>
                </a:stretch>
              </p:blipFill>
              <p:spPr>
                <a:xfrm>
                  <a:off x="2046786" y="3632301"/>
                  <a:ext cx="354600" cy="658440"/>
                </a:xfrm>
                <a:prstGeom prst="rect">
                  <a:avLst/>
                </a:prstGeom>
              </p:spPr>
            </p:pic>
          </mc:Fallback>
        </mc:AlternateContent>
        <mc:AlternateContent xmlns:mc="http://schemas.openxmlformats.org/markup-compatibility/2006" xmlns:p14="http://schemas.microsoft.com/office/powerpoint/2010/main">
          <mc:Choice Requires="p14">
            <p:contentPart p14:bwMode="auto" r:id="rId258">
              <p14:nvContentPartPr>
                <p14:cNvPr id="171" name="Ink 170">
                  <a:extLst>
                    <a:ext uri="{FF2B5EF4-FFF2-40B4-BE49-F238E27FC236}">
                      <a16:creationId xmlns:a16="http://schemas.microsoft.com/office/drawing/2014/main" id="{BE039201-9276-4BC5-A305-A02D4668CC46}"/>
                    </a:ext>
                  </a:extLst>
                </p14:cNvPr>
                <p14:cNvContentPartPr/>
                <p14:nvPr/>
              </p14:nvContentPartPr>
              <p14:xfrm>
                <a:off x="2680386" y="3885741"/>
                <a:ext cx="126000" cy="335880"/>
              </p14:xfrm>
            </p:contentPart>
          </mc:Choice>
          <mc:Fallback xmlns="">
            <p:pic>
              <p:nvPicPr>
                <p:cNvPr id="171" name="Ink 170">
                  <a:extLst>
                    <a:ext uri="{FF2B5EF4-FFF2-40B4-BE49-F238E27FC236}">
                      <a16:creationId xmlns:a16="http://schemas.microsoft.com/office/drawing/2014/main" id="{BE039201-9276-4BC5-A305-A02D4668CC46}"/>
                    </a:ext>
                  </a:extLst>
                </p:cNvPr>
                <p:cNvPicPr/>
                <p:nvPr/>
              </p:nvPicPr>
              <p:blipFill>
                <a:blip r:embed="rId259"/>
                <a:stretch>
                  <a:fillRect/>
                </a:stretch>
              </p:blipFill>
              <p:spPr>
                <a:xfrm>
                  <a:off x="2671386" y="3877101"/>
                  <a:ext cx="143640" cy="353520"/>
                </a:xfrm>
                <a:prstGeom prst="rect">
                  <a:avLst/>
                </a:prstGeom>
              </p:spPr>
            </p:pic>
          </mc:Fallback>
        </mc:AlternateContent>
        <mc:AlternateContent xmlns:mc="http://schemas.openxmlformats.org/markup-compatibility/2006" xmlns:p14="http://schemas.microsoft.com/office/powerpoint/2010/main">
          <mc:Choice Requires="p14">
            <p:contentPart p14:bwMode="auto" r:id="rId260">
              <p14:nvContentPartPr>
                <p14:cNvPr id="172" name="Ink 171">
                  <a:extLst>
                    <a:ext uri="{FF2B5EF4-FFF2-40B4-BE49-F238E27FC236}">
                      <a16:creationId xmlns:a16="http://schemas.microsoft.com/office/drawing/2014/main" id="{89EB6CBD-FA80-460D-8933-267D563FFD57}"/>
                    </a:ext>
                  </a:extLst>
                </p14:cNvPr>
                <p14:cNvContentPartPr/>
                <p14:nvPr/>
              </p14:nvContentPartPr>
              <p14:xfrm>
                <a:off x="2837346" y="4035501"/>
                <a:ext cx="93960" cy="121680"/>
              </p14:xfrm>
            </p:contentPart>
          </mc:Choice>
          <mc:Fallback xmlns="">
            <p:pic>
              <p:nvPicPr>
                <p:cNvPr id="172" name="Ink 171">
                  <a:extLst>
                    <a:ext uri="{FF2B5EF4-FFF2-40B4-BE49-F238E27FC236}">
                      <a16:creationId xmlns:a16="http://schemas.microsoft.com/office/drawing/2014/main" id="{89EB6CBD-FA80-460D-8933-267D563FFD57}"/>
                    </a:ext>
                  </a:extLst>
                </p:cNvPr>
                <p:cNvPicPr/>
                <p:nvPr/>
              </p:nvPicPr>
              <p:blipFill>
                <a:blip r:embed="rId261"/>
                <a:stretch>
                  <a:fillRect/>
                </a:stretch>
              </p:blipFill>
              <p:spPr>
                <a:xfrm>
                  <a:off x="2828706" y="4026861"/>
                  <a:ext cx="111600" cy="139320"/>
                </a:xfrm>
                <a:prstGeom prst="rect">
                  <a:avLst/>
                </a:prstGeom>
              </p:spPr>
            </p:pic>
          </mc:Fallback>
        </mc:AlternateContent>
        <mc:AlternateContent xmlns:mc="http://schemas.openxmlformats.org/markup-compatibility/2006" xmlns:p14="http://schemas.microsoft.com/office/powerpoint/2010/main">
          <mc:Choice Requires="p14">
            <p:contentPart p14:bwMode="auto" r:id="rId262">
              <p14:nvContentPartPr>
                <p14:cNvPr id="173" name="Ink 172">
                  <a:extLst>
                    <a:ext uri="{FF2B5EF4-FFF2-40B4-BE49-F238E27FC236}">
                      <a16:creationId xmlns:a16="http://schemas.microsoft.com/office/drawing/2014/main" id="{FEC3B5C7-2CE4-4279-A166-AD6516782F71}"/>
                    </a:ext>
                  </a:extLst>
                </p14:cNvPr>
                <p14:cNvContentPartPr/>
                <p14:nvPr/>
              </p14:nvContentPartPr>
              <p14:xfrm>
                <a:off x="2900706" y="3918861"/>
                <a:ext cx="360" cy="6840"/>
              </p14:xfrm>
            </p:contentPart>
          </mc:Choice>
          <mc:Fallback xmlns="">
            <p:pic>
              <p:nvPicPr>
                <p:cNvPr id="173" name="Ink 172">
                  <a:extLst>
                    <a:ext uri="{FF2B5EF4-FFF2-40B4-BE49-F238E27FC236}">
                      <a16:creationId xmlns:a16="http://schemas.microsoft.com/office/drawing/2014/main" id="{FEC3B5C7-2CE4-4279-A166-AD6516782F71}"/>
                    </a:ext>
                  </a:extLst>
                </p:cNvPr>
                <p:cNvPicPr/>
                <p:nvPr/>
              </p:nvPicPr>
              <p:blipFill>
                <a:blip r:embed="rId120"/>
                <a:stretch>
                  <a:fillRect/>
                </a:stretch>
              </p:blipFill>
              <p:spPr>
                <a:xfrm>
                  <a:off x="2891706" y="3910221"/>
                  <a:ext cx="1800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263">
              <p14:nvContentPartPr>
                <p14:cNvPr id="175" name="Ink 174">
                  <a:extLst>
                    <a:ext uri="{FF2B5EF4-FFF2-40B4-BE49-F238E27FC236}">
                      <a16:creationId xmlns:a16="http://schemas.microsoft.com/office/drawing/2014/main" id="{E264E108-69B3-4B55-9833-389152211C61}"/>
                    </a:ext>
                  </a:extLst>
                </p14:cNvPr>
                <p14:cNvContentPartPr/>
                <p14:nvPr/>
              </p14:nvContentPartPr>
              <p14:xfrm>
                <a:off x="3041826" y="3830661"/>
                <a:ext cx="307800" cy="190080"/>
              </p14:xfrm>
            </p:contentPart>
          </mc:Choice>
          <mc:Fallback xmlns="">
            <p:pic>
              <p:nvPicPr>
                <p:cNvPr id="175" name="Ink 174">
                  <a:extLst>
                    <a:ext uri="{FF2B5EF4-FFF2-40B4-BE49-F238E27FC236}">
                      <a16:creationId xmlns:a16="http://schemas.microsoft.com/office/drawing/2014/main" id="{E264E108-69B3-4B55-9833-389152211C61}"/>
                    </a:ext>
                  </a:extLst>
                </p:cNvPr>
                <p:cNvPicPr/>
                <p:nvPr/>
              </p:nvPicPr>
              <p:blipFill>
                <a:blip r:embed="rId264"/>
                <a:stretch>
                  <a:fillRect/>
                </a:stretch>
              </p:blipFill>
              <p:spPr>
                <a:xfrm>
                  <a:off x="3033186" y="3821661"/>
                  <a:ext cx="325440" cy="207720"/>
                </a:xfrm>
                <a:prstGeom prst="rect">
                  <a:avLst/>
                </a:prstGeom>
              </p:spPr>
            </p:pic>
          </mc:Fallback>
        </mc:AlternateContent>
        <mc:AlternateContent xmlns:mc="http://schemas.openxmlformats.org/markup-compatibility/2006" xmlns:p14="http://schemas.microsoft.com/office/powerpoint/2010/main">
          <mc:Choice Requires="p14">
            <p:contentPart p14:bwMode="auto" r:id="rId265">
              <p14:nvContentPartPr>
                <p14:cNvPr id="176" name="Ink 175">
                  <a:extLst>
                    <a:ext uri="{FF2B5EF4-FFF2-40B4-BE49-F238E27FC236}">
                      <a16:creationId xmlns:a16="http://schemas.microsoft.com/office/drawing/2014/main" id="{B9B4AE2C-FBE3-4F1F-813D-C00731C93B92}"/>
                    </a:ext>
                  </a:extLst>
                </p14:cNvPr>
                <p14:cNvContentPartPr/>
                <p14:nvPr/>
              </p14:nvContentPartPr>
              <p14:xfrm>
                <a:off x="3250266" y="3990141"/>
                <a:ext cx="132840" cy="266040"/>
              </p14:xfrm>
            </p:contentPart>
          </mc:Choice>
          <mc:Fallback xmlns="">
            <p:pic>
              <p:nvPicPr>
                <p:cNvPr id="176" name="Ink 175">
                  <a:extLst>
                    <a:ext uri="{FF2B5EF4-FFF2-40B4-BE49-F238E27FC236}">
                      <a16:creationId xmlns:a16="http://schemas.microsoft.com/office/drawing/2014/main" id="{B9B4AE2C-FBE3-4F1F-813D-C00731C93B92}"/>
                    </a:ext>
                  </a:extLst>
                </p:cNvPr>
                <p:cNvPicPr/>
                <p:nvPr/>
              </p:nvPicPr>
              <p:blipFill>
                <a:blip r:embed="rId266"/>
                <a:stretch>
                  <a:fillRect/>
                </a:stretch>
              </p:blipFill>
              <p:spPr>
                <a:xfrm>
                  <a:off x="3241266" y="3981141"/>
                  <a:ext cx="150480" cy="283680"/>
                </a:xfrm>
                <a:prstGeom prst="rect">
                  <a:avLst/>
                </a:prstGeom>
              </p:spPr>
            </p:pic>
          </mc:Fallback>
        </mc:AlternateContent>
        <mc:AlternateContent xmlns:mc="http://schemas.openxmlformats.org/markup-compatibility/2006" xmlns:p14="http://schemas.microsoft.com/office/powerpoint/2010/main">
          <mc:Choice Requires="p14">
            <p:contentPart p14:bwMode="auto" r:id="rId267">
              <p14:nvContentPartPr>
                <p14:cNvPr id="177" name="Ink 176">
                  <a:extLst>
                    <a:ext uri="{FF2B5EF4-FFF2-40B4-BE49-F238E27FC236}">
                      <a16:creationId xmlns:a16="http://schemas.microsoft.com/office/drawing/2014/main" id="{798AE465-C8E5-47ED-80B0-9325B60D3CC9}"/>
                    </a:ext>
                  </a:extLst>
                </p14:cNvPr>
                <p14:cNvContentPartPr/>
                <p14:nvPr/>
              </p14:nvContentPartPr>
              <p14:xfrm>
                <a:off x="3499386" y="3972501"/>
                <a:ext cx="79200" cy="200880"/>
              </p14:xfrm>
            </p:contentPart>
          </mc:Choice>
          <mc:Fallback xmlns="">
            <p:pic>
              <p:nvPicPr>
                <p:cNvPr id="177" name="Ink 176">
                  <a:extLst>
                    <a:ext uri="{FF2B5EF4-FFF2-40B4-BE49-F238E27FC236}">
                      <a16:creationId xmlns:a16="http://schemas.microsoft.com/office/drawing/2014/main" id="{798AE465-C8E5-47ED-80B0-9325B60D3CC9}"/>
                    </a:ext>
                  </a:extLst>
                </p:cNvPr>
                <p:cNvPicPr/>
                <p:nvPr/>
              </p:nvPicPr>
              <p:blipFill>
                <a:blip r:embed="rId268"/>
                <a:stretch>
                  <a:fillRect/>
                </a:stretch>
              </p:blipFill>
              <p:spPr>
                <a:xfrm>
                  <a:off x="3490386" y="3963501"/>
                  <a:ext cx="96840" cy="218520"/>
                </a:xfrm>
                <a:prstGeom prst="rect">
                  <a:avLst/>
                </a:prstGeom>
              </p:spPr>
            </p:pic>
          </mc:Fallback>
        </mc:AlternateContent>
        <mc:AlternateContent xmlns:mc="http://schemas.openxmlformats.org/markup-compatibility/2006" xmlns:p14="http://schemas.microsoft.com/office/powerpoint/2010/main">
          <mc:Choice Requires="p14">
            <p:contentPart p14:bwMode="auto" r:id="rId269">
              <p14:nvContentPartPr>
                <p14:cNvPr id="178" name="Ink 177">
                  <a:extLst>
                    <a:ext uri="{FF2B5EF4-FFF2-40B4-BE49-F238E27FC236}">
                      <a16:creationId xmlns:a16="http://schemas.microsoft.com/office/drawing/2014/main" id="{6848BC5E-1A4D-4E9B-9C56-63BD7FD558E4}"/>
                    </a:ext>
                  </a:extLst>
                </p14:cNvPr>
                <p14:cNvContentPartPr/>
                <p14:nvPr/>
              </p14:nvContentPartPr>
              <p14:xfrm>
                <a:off x="3594426" y="4008861"/>
                <a:ext cx="113760" cy="132120"/>
              </p14:xfrm>
            </p:contentPart>
          </mc:Choice>
          <mc:Fallback xmlns="">
            <p:pic>
              <p:nvPicPr>
                <p:cNvPr id="178" name="Ink 177">
                  <a:extLst>
                    <a:ext uri="{FF2B5EF4-FFF2-40B4-BE49-F238E27FC236}">
                      <a16:creationId xmlns:a16="http://schemas.microsoft.com/office/drawing/2014/main" id="{6848BC5E-1A4D-4E9B-9C56-63BD7FD558E4}"/>
                    </a:ext>
                  </a:extLst>
                </p:cNvPr>
                <p:cNvPicPr/>
                <p:nvPr/>
              </p:nvPicPr>
              <p:blipFill>
                <a:blip r:embed="rId270"/>
                <a:stretch>
                  <a:fillRect/>
                </a:stretch>
              </p:blipFill>
              <p:spPr>
                <a:xfrm>
                  <a:off x="3585426" y="4000221"/>
                  <a:ext cx="131400" cy="149760"/>
                </a:xfrm>
                <a:prstGeom prst="rect">
                  <a:avLst/>
                </a:prstGeom>
              </p:spPr>
            </p:pic>
          </mc:Fallback>
        </mc:AlternateContent>
        <mc:AlternateContent xmlns:mc="http://schemas.openxmlformats.org/markup-compatibility/2006" xmlns:p14="http://schemas.microsoft.com/office/powerpoint/2010/main">
          <mc:Choice Requires="p14">
            <p:contentPart p14:bwMode="auto" r:id="rId271">
              <p14:nvContentPartPr>
                <p14:cNvPr id="179" name="Ink 178">
                  <a:extLst>
                    <a:ext uri="{FF2B5EF4-FFF2-40B4-BE49-F238E27FC236}">
                      <a16:creationId xmlns:a16="http://schemas.microsoft.com/office/drawing/2014/main" id="{4EE50557-646A-4604-97EF-73FC9389E898}"/>
                    </a:ext>
                  </a:extLst>
                </p14:cNvPr>
                <p14:cNvContentPartPr/>
                <p14:nvPr/>
              </p14:nvContentPartPr>
              <p14:xfrm>
                <a:off x="3751386" y="4098861"/>
                <a:ext cx="63000" cy="95400"/>
              </p14:xfrm>
            </p:contentPart>
          </mc:Choice>
          <mc:Fallback xmlns="">
            <p:pic>
              <p:nvPicPr>
                <p:cNvPr id="179" name="Ink 178">
                  <a:extLst>
                    <a:ext uri="{FF2B5EF4-FFF2-40B4-BE49-F238E27FC236}">
                      <a16:creationId xmlns:a16="http://schemas.microsoft.com/office/drawing/2014/main" id="{4EE50557-646A-4604-97EF-73FC9389E898}"/>
                    </a:ext>
                  </a:extLst>
                </p:cNvPr>
                <p:cNvPicPr/>
                <p:nvPr/>
              </p:nvPicPr>
              <p:blipFill>
                <a:blip r:embed="rId272"/>
                <a:stretch>
                  <a:fillRect/>
                </a:stretch>
              </p:blipFill>
              <p:spPr>
                <a:xfrm>
                  <a:off x="3742746" y="4089861"/>
                  <a:ext cx="80640" cy="113040"/>
                </a:xfrm>
                <a:prstGeom prst="rect">
                  <a:avLst/>
                </a:prstGeom>
              </p:spPr>
            </p:pic>
          </mc:Fallback>
        </mc:AlternateContent>
        <mc:AlternateContent xmlns:mc="http://schemas.openxmlformats.org/markup-compatibility/2006" xmlns:p14="http://schemas.microsoft.com/office/powerpoint/2010/main">
          <mc:Choice Requires="p14">
            <p:contentPart p14:bwMode="auto" r:id="rId273">
              <p14:nvContentPartPr>
                <p14:cNvPr id="180" name="Ink 179">
                  <a:extLst>
                    <a:ext uri="{FF2B5EF4-FFF2-40B4-BE49-F238E27FC236}">
                      <a16:creationId xmlns:a16="http://schemas.microsoft.com/office/drawing/2014/main" id="{7260C052-5962-4416-880A-0F9B414BBD94}"/>
                    </a:ext>
                  </a:extLst>
                </p14:cNvPr>
                <p14:cNvContentPartPr/>
                <p14:nvPr/>
              </p14:nvContentPartPr>
              <p14:xfrm>
                <a:off x="3792786" y="4035501"/>
                <a:ext cx="6840" cy="360"/>
              </p14:xfrm>
            </p:contentPart>
          </mc:Choice>
          <mc:Fallback xmlns="">
            <p:pic>
              <p:nvPicPr>
                <p:cNvPr id="180" name="Ink 179">
                  <a:extLst>
                    <a:ext uri="{FF2B5EF4-FFF2-40B4-BE49-F238E27FC236}">
                      <a16:creationId xmlns:a16="http://schemas.microsoft.com/office/drawing/2014/main" id="{7260C052-5962-4416-880A-0F9B414BBD94}"/>
                    </a:ext>
                  </a:extLst>
                </p:cNvPr>
                <p:cNvPicPr/>
                <p:nvPr/>
              </p:nvPicPr>
              <p:blipFill>
                <a:blip r:embed="rId69"/>
                <a:stretch>
                  <a:fillRect/>
                </a:stretch>
              </p:blipFill>
              <p:spPr>
                <a:xfrm>
                  <a:off x="3784146" y="4026861"/>
                  <a:ext cx="2448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74">
              <p14:nvContentPartPr>
                <p14:cNvPr id="181" name="Ink 180">
                  <a:extLst>
                    <a:ext uri="{FF2B5EF4-FFF2-40B4-BE49-F238E27FC236}">
                      <a16:creationId xmlns:a16="http://schemas.microsoft.com/office/drawing/2014/main" id="{61DB84BF-0B15-4D03-8CA8-D5B8621AE98D}"/>
                    </a:ext>
                  </a:extLst>
                </p14:cNvPr>
                <p14:cNvContentPartPr/>
                <p14:nvPr/>
              </p14:nvContentPartPr>
              <p14:xfrm>
                <a:off x="3859386" y="3940821"/>
                <a:ext cx="77400" cy="259200"/>
              </p14:xfrm>
            </p:contentPart>
          </mc:Choice>
          <mc:Fallback xmlns="">
            <p:pic>
              <p:nvPicPr>
                <p:cNvPr id="181" name="Ink 180">
                  <a:extLst>
                    <a:ext uri="{FF2B5EF4-FFF2-40B4-BE49-F238E27FC236}">
                      <a16:creationId xmlns:a16="http://schemas.microsoft.com/office/drawing/2014/main" id="{61DB84BF-0B15-4D03-8CA8-D5B8621AE98D}"/>
                    </a:ext>
                  </a:extLst>
                </p:cNvPr>
                <p:cNvPicPr/>
                <p:nvPr/>
              </p:nvPicPr>
              <p:blipFill>
                <a:blip r:embed="rId275"/>
                <a:stretch>
                  <a:fillRect/>
                </a:stretch>
              </p:blipFill>
              <p:spPr>
                <a:xfrm>
                  <a:off x="3850386" y="3932181"/>
                  <a:ext cx="95040" cy="276840"/>
                </a:xfrm>
                <a:prstGeom prst="rect">
                  <a:avLst/>
                </a:prstGeom>
              </p:spPr>
            </p:pic>
          </mc:Fallback>
        </mc:AlternateContent>
      </p:grpSp>
      <p:grpSp>
        <p:nvGrpSpPr>
          <p:cNvPr id="189" name="Group 188">
            <a:extLst>
              <a:ext uri="{FF2B5EF4-FFF2-40B4-BE49-F238E27FC236}">
                <a16:creationId xmlns:a16="http://schemas.microsoft.com/office/drawing/2014/main" id="{99114CEF-4155-44D8-A935-4306ABCBF5D1}"/>
              </a:ext>
            </a:extLst>
          </p:cNvPr>
          <p:cNvGrpSpPr/>
          <p:nvPr/>
        </p:nvGrpSpPr>
        <p:grpSpPr>
          <a:xfrm>
            <a:off x="4337826" y="3767301"/>
            <a:ext cx="194760" cy="240840"/>
            <a:chOff x="4337826" y="3767301"/>
            <a:chExt cx="194760" cy="240840"/>
          </a:xfrm>
        </p:grpSpPr>
        <mc:AlternateContent xmlns:mc="http://schemas.openxmlformats.org/markup-compatibility/2006" xmlns:p14="http://schemas.microsoft.com/office/powerpoint/2010/main">
          <mc:Choice Requires="p14">
            <p:contentPart p14:bwMode="auto" r:id="rId276">
              <p14:nvContentPartPr>
                <p14:cNvPr id="183" name="Ink 182">
                  <a:extLst>
                    <a:ext uri="{FF2B5EF4-FFF2-40B4-BE49-F238E27FC236}">
                      <a16:creationId xmlns:a16="http://schemas.microsoft.com/office/drawing/2014/main" id="{37EB3CFA-2877-4D71-8DEE-454AE69BFE64}"/>
                    </a:ext>
                  </a:extLst>
                </p14:cNvPr>
                <p14:cNvContentPartPr/>
                <p14:nvPr/>
              </p14:nvContentPartPr>
              <p14:xfrm>
                <a:off x="4337826" y="3852981"/>
                <a:ext cx="194760" cy="24840"/>
              </p14:xfrm>
            </p:contentPart>
          </mc:Choice>
          <mc:Fallback xmlns="">
            <p:pic>
              <p:nvPicPr>
                <p:cNvPr id="183" name="Ink 182">
                  <a:extLst>
                    <a:ext uri="{FF2B5EF4-FFF2-40B4-BE49-F238E27FC236}">
                      <a16:creationId xmlns:a16="http://schemas.microsoft.com/office/drawing/2014/main" id="{37EB3CFA-2877-4D71-8DEE-454AE69BFE64}"/>
                    </a:ext>
                  </a:extLst>
                </p:cNvPr>
                <p:cNvPicPr/>
                <p:nvPr/>
              </p:nvPicPr>
              <p:blipFill>
                <a:blip r:embed="rId277"/>
                <a:stretch>
                  <a:fillRect/>
                </a:stretch>
              </p:blipFill>
              <p:spPr>
                <a:xfrm>
                  <a:off x="4328826" y="3843981"/>
                  <a:ext cx="212400" cy="42480"/>
                </a:xfrm>
                <a:prstGeom prst="rect">
                  <a:avLst/>
                </a:prstGeom>
              </p:spPr>
            </p:pic>
          </mc:Fallback>
        </mc:AlternateContent>
        <mc:AlternateContent xmlns:mc="http://schemas.openxmlformats.org/markup-compatibility/2006" xmlns:p14="http://schemas.microsoft.com/office/powerpoint/2010/main">
          <mc:Choice Requires="p14">
            <p:contentPart p14:bwMode="auto" r:id="rId278">
              <p14:nvContentPartPr>
                <p14:cNvPr id="184" name="Ink 183">
                  <a:extLst>
                    <a:ext uri="{FF2B5EF4-FFF2-40B4-BE49-F238E27FC236}">
                      <a16:creationId xmlns:a16="http://schemas.microsoft.com/office/drawing/2014/main" id="{76FFF598-139A-4E27-96FC-2E23A89A1FCE}"/>
                    </a:ext>
                  </a:extLst>
                </p14:cNvPr>
                <p14:cNvContentPartPr/>
                <p14:nvPr/>
              </p14:nvContentPartPr>
              <p14:xfrm>
                <a:off x="4445106" y="3767301"/>
                <a:ext cx="360" cy="240840"/>
              </p14:xfrm>
            </p:contentPart>
          </mc:Choice>
          <mc:Fallback xmlns="">
            <p:pic>
              <p:nvPicPr>
                <p:cNvPr id="184" name="Ink 183">
                  <a:extLst>
                    <a:ext uri="{FF2B5EF4-FFF2-40B4-BE49-F238E27FC236}">
                      <a16:creationId xmlns:a16="http://schemas.microsoft.com/office/drawing/2014/main" id="{76FFF598-139A-4E27-96FC-2E23A89A1FCE}"/>
                    </a:ext>
                  </a:extLst>
                </p:cNvPr>
                <p:cNvPicPr/>
                <p:nvPr/>
              </p:nvPicPr>
              <p:blipFill>
                <a:blip r:embed="rId279"/>
                <a:stretch>
                  <a:fillRect/>
                </a:stretch>
              </p:blipFill>
              <p:spPr>
                <a:xfrm>
                  <a:off x="4436466" y="3758661"/>
                  <a:ext cx="18000" cy="258480"/>
                </a:xfrm>
                <a:prstGeom prst="rect">
                  <a:avLst/>
                </a:prstGeom>
              </p:spPr>
            </p:pic>
          </mc:Fallback>
        </mc:AlternateContent>
      </p:grpSp>
      <p:grpSp>
        <p:nvGrpSpPr>
          <p:cNvPr id="196" name="Group 195">
            <a:extLst>
              <a:ext uri="{FF2B5EF4-FFF2-40B4-BE49-F238E27FC236}">
                <a16:creationId xmlns:a16="http://schemas.microsoft.com/office/drawing/2014/main" id="{DDC1C7D7-6356-4B19-8C9D-9C598B4AA906}"/>
              </a:ext>
            </a:extLst>
          </p:cNvPr>
          <p:cNvGrpSpPr/>
          <p:nvPr/>
        </p:nvGrpSpPr>
        <p:grpSpPr>
          <a:xfrm>
            <a:off x="4779186" y="3600261"/>
            <a:ext cx="942120" cy="551520"/>
            <a:chOff x="4779186" y="3600261"/>
            <a:chExt cx="942120" cy="551520"/>
          </a:xfrm>
        </p:grpSpPr>
        <mc:AlternateContent xmlns:mc="http://schemas.openxmlformats.org/markup-compatibility/2006" xmlns:p14="http://schemas.microsoft.com/office/powerpoint/2010/main">
          <mc:Choice Requires="p14">
            <p:contentPart p14:bwMode="auto" r:id="rId280">
              <p14:nvContentPartPr>
                <p14:cNvPr id="185" name="Ink 184">
                  <a:extLst>
                    <a:ext uri="{FF2B5EF4-FFF2-40B4-BE49-F238E27FC236}">
                      <a16:creationId xmlns:a16="http://schemas.microsoft.com/office/drawing/2014/main" id="{283C556D-1D83-486C-A258-37C081F68722}"/>
                    </a:ext>
                  </a:extLst>
                </p14:cNvPr>
                <p14:cNvContentPartPr/>
                <p14:nvPr/>
              </p14:nvContentPartPr>
              <p14:xfrm>
                <a:off x="4902666" y="3657141"/>
                <a:ext cx="360" cy="181800"/>
              </p14:xfrm>
            </p:contentPart>
          </mc:Choice>
          <mc:Fallback xmlns="">
            <p:pic>
              <p:nvPicPr>
                <p:cNvPr id="185" name="Ink 184">
                  <a:extLst>
                    <a:ext uri="{FF2B5EF4-FFF2-40B4-BE49-F238E27FC236}">
                      <a16:creationId xmlns:a16="http://schemas.microsoft.com/office/drawing/2014/main" id="{283C556D-1D83-486C-A258-37C081F68722}"/>
                    </a:ext>
                  </a:extLst>
                </p:cNvPr>
                <p:cNvPicPr/>
                <p:nvPr/>
              </p:nvPicPr>
              <p:blipFill>
                <a:blip r:embed="rId281"/>
                <a:stretch>
                  <a:fillRect/>
                </a:stretch>
              </p:blipFill>
              <p:spPr>
                <a:xfrm>
                  <a:off x="4894026" y="3648501"/>
                  <a:ext cx="18000" cy="199440"/>
                </a:xfrm>
                <a:prstGeom prst="rect">
                  <a:avLst/>
                </a:prstGeom>
              </p:spPr>
            </p:pic>
          </mc:Fallback>
        </mc:AlternateContent>
        <mc:AlternateContent xmlns:mc="http://schemas.openxmlformats.org/markup-compatibility/2006" xmlns:p14="http://schemas.microsoft.com/office/powerpoint/2010/main">
          <mc:Choice Requires="p14">
            <p:contentPart p14:bwMode="auto" r:id="rId282">
              <p14:nvContentPartPr>
                <p14:cNvPr id="186" name="Ink 185">
                  <a:extLst>
                    <a:ext uri="{FF2B5EF4-FFF2-40B4-BE49-F238E27FC236}">
                      <a16:creationId xmlns:a16="http://schemas.microsoft.com/office/drawing/2014/main" id="{155CFF77-F440-420C-BDCB-477F25E2CF34}"/>
                    </a:ext>
                  </a:extLst>
                </p14:cNvPr>
                <p14:cNvContentPartPr/>
                <p14:nvPr/>
              </p14:nvContentPartPr>
              <p14:xfrm>
                <a:off x="4779186" y="3920301"/>
                <a:ext cx="210240" cy="21600"/>
              </p14:xfrm>
            </p:contentPart>
          </mc:Choice>
          <mc:Fallback xmlns="">
            <p:pic>
              <p:nvPicPr>
                <p:cNvPr id="186" name="Ink 185">
                  <a:extLst>
                    <a:ext uri="{FF2B5EF4-FFF2-40B4-BE49-F238E27FC236}">
                      <a16:creationId xmlns:a16="http://schemas.microsoft.com/office/drawing/2014/main" id="{155CFF77-F440-420C-BDCB-477F25E2CF34}"/>
                    </a:ext>
                  </a:extLst>
                </p:cNvPr>
                <p:cNvPicPr/>
                <p:nvPr/>
              </p:nvPicPr>
              <p:blipFill>
                <a:blip r:embed="rId283"/>
                <a:stretch>
                  <a:fillRect/>
                </a:stretch>
              </p:blipFill>
              <p:spPr>
                <a:xfrm>
                  <a:off x="4770546" y="3911661"/>
                  <a:ext cx="227880" cy="39240"/>
                </a:xfrm>
                <a:prstGeom prst="rect">
                  <a:avLst/>
                </a:prstGeom>
              </p:spPr>
            </p:pic>
          </mc:Fallback>
        </mc:AlternateContent>
        <mc:AlternateContent xmlns:mc="http://schemas.openxmlformats.org/markup-compatibility/2006" xmlns:p14="http://schemas.microsoft.com/office/powerpoint/2010/main">
          <mc:Choice Requires="p14">
            <p:contentPart p14:bwMode="auto" r:id="rId284">
              <p14:nvContentPartPr>
                <p14:cNvPr id="187" name="Ink 186">
                  <a:extLst>
                    <a:ext uri="{FF2B5EF4-FFF2-40B4-BE49-F238E27FC236}">
                      <a16:creationId xmlns:a16="http://schemas.microsoft.com/office/drawing/2014/main" id="{0780D181-8A13-4E78-B3F9-3CBF3D504C14}"/>
                    </a:ext>
                  </a:extLst>
                </p14:cNvPr>
                <p14:cNvContentPartPr/>
                <p14:nvPr/>
              </p14:nvContentPartPr>
              <p14:xfrm>
                <a:off x="4805106" y="3998421"/>
                <a:ext cx="140760" cy="153360"/>
              </p14:xfrm>
            </p:contentPart>
          </mc:Choice>
          <mc:Fallback xmlns="">
            <p:pic>
              <p:nvPicPr>
                <p:cNvPr id="187" name="Ink 186">
                  <a:extLst>
                    <a:ext uri="{FF2B5EF4-FFF2-40B4-BE49-F238E27FC236}">
                      <a16:creationId xmlns:a16="http://schemas.microsoft.com/office/drawing/2014/main" id="{0780D181-8A13-4E78-B3F9-3CBF3D504C14}"/>
                    </a:ext>
                  </a:extLst>
                </p:cNvPr>
                <p:cNvPicPr/>
                <p:nvPr/>
              </p:nvPicPr>
              <p:blipFill>
                <a:blip r:embed="rId285"/>
                <a:stretch>
                  <a:fillRect/>
                </a:stretch>
              </p:blipFill>
              <p:spPr>
                <a:xfrm>
                  <a:off x="4796466" y="3989781"/>
                  <a:ext cx="15840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286">
              <p14:nvContentPartPr>
                <p14:cNvPr id="193" name="Ink 192">
                  <a:extLst>
                    <a:ext uri="{FF2B5EF4-FFF2-40B4-BE49-F238E27FC236}">
                      <a16:creationId xmlns:a16="http://schemas.microsoft.com/office/drawing/2014/main" id="{467126BD-EF1E-4E8E-AE6E-3E4AE9E27689}"/>
                    </a:ext>
                  </a:extLst>
                </p14:cNvPr>
                <p14:cNvContentPartPr/>
                <p14:nvPr/>
              </p14:nvContentPartPr>
              <p14:xfrm>
                <a:off x="5464626" y="3600261"/>
                <a:ext cx="115200" cy="282240"/>
              </p14:xfrm>
            </p:contentPart>
          </mc:Choice>
          <mc:Fallback xmlns="">
            <p:pic>
              <p:nvPicPr>
                <p:cNvPr id="193" name="Ink 192">
                  <a:extLst>
                    <a:ext uri="{FF2B5EF4-FFF2-40B4-BE49-F238E27FC236}">
                      <a16:creationId xmlns:a16="http://schemas.microsoft.com/office/drawing/2014/main" id="{467126BD-EF1E-4E8E-AE6E-3E4AE9E27689}"/>
                    </a:ext>
                  </a:extLst>
                </p:cNvPr>
                <p:cNvPicPr/>
                <p:nvPr/>
              </p:nvPicPr>
              <p:blipFill>
                <a:blip r:embed="rId287"/>
                <a:stretch>
                  <a:fillRect/>
                </a:stretch>
              </p:blipFill>
              <p:spPr>
                <a:xfrm>
                  <a:off x="5455986" y="3591261"/>
                  <a:ext cx="132840" cy="299880"/>
                </a:xfrm>
                <a:prstGeom prst="rect">
                  <a:avLst/>
                </a:prstGeom>
              </p:spPr>
            </p:pic>
          </mc:Fallback>
        </mc:AlternateContent>
        <mc:AlternateContent xmlns:mc="http://schemas.openxmlformats.org/markup-compatibility/2006" xmlns:p14="http://schemas.microsoft.com/office/powerpoint/2010/main">
          <mc:Choice Requires="p14">
            <p:contentPart p14:bwMode="auto" r:id="rId288">
              <p14:nvContentPartPr>
                <p14:cNvPr id="194" name="Ink 193">
                  <a:extLst>
                    <a:ext uri="{FF2B5EF4-FFF2-40B4-BE49-F238E27FC236}">
                      <a16:creationId xmlns:a16="http://schemas.microsoft.com/office/drawing/2014/main" id="{358846D7-9014-45FE-8DF0-87FBB8901BB9}"/>
                    </a:ext>
                  </a:extLst>
                </p14:cNvPr>
                <p14:cNvContentPartPr/>
                <p14:nvPr/>
              </p14:nvContentPartPr>
              <p14:xfrm>
                <a:off x="5611866" y="3783501"/>
                <a:ext cx="109440" cy="143640"/>
              </p14:xfrm>
            </p:contentPart>
          </mc:Choice>
          <mc:Fallback xmlns="">
            <p:pic>
              <p:nvPicPr>
                <p:cNvPr id="194" name="Ink 193">
                  <a:extLst>
                    <a:ext uri="{FF2B5EF4-FFF2-40B4-BE49-F238E27FC236}">
                      <a16:creationId xmlns:a16="http://schemas.microsoft.com/office/drawing/2014/main" id="{358846D7-9014-45FE-8DF0-87FBB8901BB9}"/>
                    </a:ext>
                  </a:extLst>
                </p:cNvPr>
                <p:cNvPicPr/>
                <p:nvPr/>
              </p:nvPicPr>
              <p:blipFill>
                <a:blip r:embed="rId289"/>
                <a:stretch>
                  <a:fillRect/>
                </a:stretch>
              </p:blipFill>
              <p:spPr>
                <a:xfrm>
                  <a:off x="5602866" y="3774861"/>
                  <a:ext cx="127080" cy="161280"/>
                </a:xfrm>
                <a:prstGeom prst="rect">
                  <a:avLst/>
                </a:prstGeom>
              </p:spPr>
            </p:pic>
          </mc:Fallback>
        </mc:AlternateContent>
        <mc:AlternateContent xmlns:mc="http://schemas.openxmlformats.org/markup-compatibility/2006" xmlns:p14="http://schemas.microsoft.com/office/powerpoint/2010/main">
          <mc:Choice Requires="p14">
            <p:contentPart p14:bwMode="auto" r:id="rId290">
              <p14:nvContentPartPr>
                <p14:cNvPr id="195" name="Ink 194">
                  <a:extLst>
                    <a:ext uri="{FF2B5EF4-FFF2-40B4-BE49-F238E27FC236}">
                      <a16:creationId xmlns:a16="http://schemas.microsoft.com/office/drawing/2014/main" id="{413E7A30-EED7-4602-B200-AE889ABE1A0C}"/>
                    </a:ext>
                  </a:extLst>
                </p14:cNvPr>
                <p14:cNvContentPartPr/>
                <p14:nvPr/>
              </p14:nvContentPartPr>
              <p14:xfrm>
                <a:off x="5700426" y="3714021"/>
                <a:ext cx="6480" cy="6840"/>
              </p14:xfrm>
            </p:contentPart>
          </mc:Choice>
          <mc:Fallback xmlns="">
            <p:pic>
              <p:nvPicPr>
                <p:cNvPr id="195" name="Ink 194">
                  <a:extLst>
                    <a:ext uri="{FF2B5EF4-FFF2-40B4-BE49-F238E27FC236}">
                      <a16:creationId xmlns:a16="http://schemas.microsoft.com/office/drawing/2014/main" id="{413E7A30-EED7-4602-B200-AE889ABE1A0C}"/>
                    </a:ext>
                  </a:extLst>
                </p:cNvPr>
                <p:cNvPicPr/>
                <p:nvPr/>
              </p:nvPicPr>
              <p:blipFill>
                <a:blip r:embed="rId291"/>
                <a:stretch>
                  <a:fillRect/>
                </a:stretch>
              </p:blipFill>
              <p:spPr>
                <a:xfrm>
                  <a:off x="5691786" y="3705021"/>
                  <a:ext cx="24120" cy="24480"/>
                </a:xfrm>
                <a:prstGeom prst="rect">
                  <a:avLst/>
                </a:prstGeom>
              </p:spPr>
            </p:pic>
          </mc:Fallback>
        </mc:AlternateContent>
      </p:grpSp>
      <p:grpSp>
        <p:nvGrpSpPr>
          <p:cNvPr id="205" name="Group 204">
            <a:extLst>
              <a:ext uri="{FF2B5EF4-FFF2-40B4-BE49-F238E27FC236}">
                <a16:creationId xmlns:a16="http://schemas.microsoft.com/office/drawing/2014/main" id="{BEEA68AB-CD8E-4508-AE21-C0D0064E5613}"/>
              </a:ext>
            </a:extLst>
          </p:cNvPr>
          <p:cNvGrpSpPr/>
          <p:nvPr/>
        </p:nvGrpSpPr>
        <p:grpSpPr>
          <a:xfrm>
            <a:off x="5949906" y="3607461"/>
            <a:ext cx="930960" cy="452880"/>
            <a:chOff x="5949906" y="3607461"/>
            <a:chExt cx="930960" cy="452880"/>
          </a:xfrm>
        </p:grpSpPr>
        <mc:AlternateContent xmlns:mc="http://schemas.openxmlformats.org/markup-compatibility/2006" xmlns:p14="http://schemas.microsoft.com/office/powerpoint/2010/main">
          <mc:Choice Requires="p14">
            <p:contentPart p14:bwMode="auto" r:id="rId292">
              <p14:nvContentPartPr>
                <p14:cNvPr id="197" name="Ink 196">
                  <a:extLst>
                    <a:ext uri="{FF2B5EF4-FFF2-40B4-BE49-F238E27FC236}">
                      <a16:creationId xmlns:a16="http://schemas.microsoft.com/office/drawing/2014/main" id="{A72121DA-5560-4F99-9452-EE1B666C99DF}"/>
                    </a:ext>
                  </a:extLst>
                </p14:cNvPr>
                <p14:cNvContentPartPr/>
                <p14:nvPr/>
              </p14:nvContentPartPr>
              <p14:xfrm>
                <a:off x="5949906" y="3681981"/>
                <a:ext cx="320040" cy="186480"/>
              </p14:xfrm>
            </p:contentPart>
          </mc:Choice>
          <mc:Fallback xmlns="">
            <p:pic>
              <p:nvPicPr>
                <p:cNvPr id="197" name="Ink 196">
                  <a:extLst>
                    <a:ext uri="{FF2B5EF4-FFF2-40B4-BE49-F238E27FC236}">
                      <a16:creationId xmlns:a16="http://schemas.microsoft.com/office/drawing/2014/main" id="{A72121DA-5560-4F99-9452-EE1B666C99DF}"/>
                    </a:ext>
                  </a:extLst>
                </p:cNvPr>
                <p:cNvPicPr/>
                <p:nvPr/>
              </p:nvPicPr>
              <p:blipFill>
                <a:blip r:embed="rId293"/>
                <a:stretch>
                  <a:fillRect/>
                </a:stretch>
              </p:blipFill>
              <p:spPr>
                <a:xfrm>
                  <a:off x="5941266" y="3672981"/>
                  <a:ext cx="337680" cy="204120"/>
                </a:xfrm>
                <a:prstGeom prst="rect">
                  <a:avLst/>
                </a:prstGeom>
              </p:spPr>
            </p:pic>
          </mc:Fallback>
        </mc:AlternateContent>
        <mc:AlternateContent xmlns:mc="http://schemas.openxmlformats.org/markup-compatibility/2006" xmlns:p14="http://schemas.microsoft.com/office/powerpoint/2010/main">
          <mc:Choice Requires="p14">
            <p:contentPart p14:bwMode="auto" r:id="rId294">
              <p14:nvContentPartPr>
                <p14:cNvPr id="198" name="Ink 197">
                  <a:extLst>
                    <a:ext uri="{FF2B5EF4-FFF2-40B4-BE49-F238E27FC236}">
                      <a16:creationId xmlns:a16="http://schemas.microsoft.com/office/drawing/2014/main" id="{92F868D6-659D-4973-A841-00E90E408184}"/>
                    </a:ext>
                  </a:extLst>
                </p14:cNvPr>
                <p14:cNvContentPartPr/>
                <p14:nvPr/>
              </p14:nvContentPartPr>
              <p14:xfrm>
                <a:off x="6225666" y="3836061"/>
                <a:ext cx="217440" cy="224280"/>
              </p14:xfrm>
            </p:contentPart>
          </mc:Choice>
          <mc:Fallback xmlns="">
            <p:pic>
              <p:nvPicPr>
                <p:cNvPr id="198" name="Ink 197">
                  <a:extLst>
                    <a:ext uri="{FF2B5EF4-FFF2-40B4-BE49-F238E27FC236}">
                      <a16:creationId xmlns:a16="http://schemas.microsoft.com/office/drawing/2014/main" id="{92F868D6-659D-4973-A841-00E90E408184}"/>
                    </a:ext>
                  </a:extLst>
                </p:cNvPr>
                <p:cNvPicPr/>
                <p:nvPr/>
              </p:nvPicPr>
              <p:blipFill>
                <a:blip r:embed="rId295"/>
                <a:stretch>
                  <a:fillRect/>
                </a:stretch>
              </p:blipFill>
              <p:spPr>
                <a:xfrm>
                  <a:off x="6217026" y="3827061"/>
                  <a:ext cx="235080" cy="241920"/>
                </a:xfrm>
                <a:prstGeom prst="rect">
                  <a:avLst/>
                </a:prstGeom>
              </p:spPr>
            </p:pic>
          </mc:Fallback>
        </mc:AlternateContent>
        <mc:AlternateContent xmlns:mc="http://schemas.openxmlformats.org/markup-compatibility/2006" xmlns:p14="http://schemas.microsoft.com/office/powerpoint/2010/main">
          <mc:Choice Requires="p14">
            <p:contentPart p14:bwMode="auto" r:id="rId296">
              <p14:nvContentPartPr>
                <p14:cNvPr id="199" name="Ink 198">
                  <a:extLst>
                    <a:ext uri="{FF2B5EF4-FFF2-40B4-BE49-F238E27FC236}">
                      <a16:creationId xmlns:a16="http://schemas.microsoft.com/office/drawing/2014/main" id="{61478AE3-C7E4-494E-A72C-AF42E87D1F27}"/>
                    </a:ext>
                  </a:extLst>
                </p14:cNvPr>
                <p14:cNvContentPartPr/>
                <p14:nvPr/>
              </p14:nvContentPartPr>
              <p14:xfrm>
                <a:off x="6395586" y="3607461"/>
                <a:ext cx="119880" cy="96480"/>
              </p14:xfrm>
            </p:contentPart>
          </mc:Choice>
          <mc:Fallback xmlns="">
            <p:pic>
              <p:nvPicPr>
                <p:cNvPr id="199" name="Ink 198">
                  <a:extLst>
                    <a:ext uri="{FF2B5EF4-FFF2-40B4-BE49-F238E27FC236}">
                      <a16:creationId xmlns:a16="http://schemas.microsoft.com/office/drawing/2014/main" id="{61478AE3-C7E4-494E-A72C-AF42E87D1F27}"/>
                    </a:ext>
                  </a:extLst>
                </p:cNvPr>
                <p:cNvPicPr/>
                <p:nvPr/>
              </p:nvPicPr>
              <p:blipFill>
                <a:blip r:embed="rId297"/>
                <a:stretch>
                  <a:fillRect/>
                </a:stretch>
              </p:blipFill>
              <p:spPr>
                <a:xfrm>
                  <a:off x="6386946" y="3598821"/>
                  <a:ext cx="137520" cy="114120"/>
                </a:xfrm>
                <a:prstGeom prst="rect">
                  <a:avLst/>
                </a:prstGeom>
              </p:spPr>
            </p:pic>
          </mc:Fallback>
        </mc:AlternateContent>
        <mc:AlternateContent xmlns:mc="http://schemas.openxmlformats.org/markup-compatibility/2006" xmlns:p14="http://schemas.microsoft.com/office/powerpoint/2010/main">
          <mc:Choice Requires="p14">
            <p:contentPart p14:bwMode="auto" r:id="rId298">
              <p14:nvContentPartPr>
                <p14:cNvPr id="200" name="Ink 199">
                  <a:extLst>
                    <a:ext uri="{FF2B5EF4-FFF2-40B4-BE49-F238E27FC236}">
                      <a16:creationId xmlns:a16="http://schemas.microsoft.com/office/drawing/2014/main" id="{91569963-9872-40EF-B62F-C7AA943C9497}"/>
                    </a:ext>
                  </a:extLst>
                </p14:cNvPr>
                <p14:cNvContentPartPr/>
                <p14:nvPr/>
              </p14:nvContentPartPr>
              <p14:xfrm>
                <a:off x="6493146" y="3827061"/>
                <a:ext cx="65160" cy="201960"/>
              </p14:xfrm>
            </p:contentPart>
          </mc:Choice>
          <mc:Fallback xmlns="">
            <p:pic>
              <p:nvPicPr>
                <p:cNvPr id="200" name="Ink 199">
                  <a:extLst>
                    <a:ext uri="{FF2B5EF4-FFF2-40B4-BE49-F238E27FC236}">
                      <a16:creationId xmlns:a16="http://schemas.microsoft.com/office/drawing/2014/main" id="{91569963-9872-40EF-B62F-C7AA943C9497}"/>
                    </a:ext>
                  </a:extLst>
                </p:cNvPr>
                <p:cNvPicPr/>
                <p:nvPr/>
              </p:nvPicPr>
              <p:blipFill>
                <a:blip r:embed="rId299"/>
                <a:stretch>
                  <a:fillRect/>
                </a:stretch>
              </p:blipFill>
              <p:spPr>
                <a:xfrm>
                  <a:off x="6484506" y="3818061"/>
                  <a:ext cx="82800" cy="219600"/>
                </a:xfrm>
                <a:prstGeom prst="rect">
                  <a:avLst/>
                </a:prstGeom>
              </p:spPr>
            </p:pic>
          </mc:Fallback>
        </mc:AlternateContent>
        <mc:AlternateContent xmlns:mc="http://schemas.openxmlformats.org/markup-compatibility/2006" xmlns:p14="http://schemas.microsoft.com/office/powerpoint/2010/main">
          <mc:Choice Requires="p14">
            <p:contentPart p14:bwMode="auto" r:id="rId300">
              <p14:nvContentPartPr>
                <p14:cNvPr id="201" name="Ink 200">
                  <a:extLst>
                    <a:ext uri="{FF2B5EF4-FFF2-40B4-BE49-F238E27FC236}">
                      <a16:creationId xmlns:a16="http://schemas.microsoft.com/office/drawing/2014/main" id="{FA6F2665-9136-43A7-A2F7-884815E73D51}"/>
                    </a:ext>
                  </a:extLst>
                </p14:cNvPr>
                <p14:cNvContentPartPr/>
                <p14:nvPr/>
              </p14:nvContentPartPr>
              <p14:xfrm>
                <a:off x="6541746" y="3886461"/>
                <a:ext cx="121320" cy="117720"/>
              </p14:xfrm>
            </p:contentPart>
          </mc:Choice>
          <mc:Fallback xmlns="">
            <p:pic>
              <p:nvPicPr>
                <p:cNvPr id="201" name="Ink 200">
                  <a:extLst>
                    <a:ext uri="{FF2B5EF4-FFF2-40B4-BE49-F238E27FC236}">
                      <a16:creationId xmlns:a16="http://schemas.microsoft.com/office/drawing/2014/main" id="{FA6F2665-9136-43A7-A2F7-884815E73D51}"/>
                    </a:ext>
                  </a:extLst>
                </p:cNvPr>
                <p:cNvPicPr/>
                <p:nvPr/>
              </p:nvPicPr>
              <p:blipFill>
                <a:blip r:embed="rId301"/>
                <a:stretch>
                  <a:fillRect/>
                </a:stretch>
              </p:blipFill>
              <p:spPr>
                <a:xfrm>
                  <a:off x="6533106" y="3877821"/>
                  <a:ext cx="138960" cy="135360"/>
                </a:xfrm>
                <a:prstGeom prst="rect">
                  <a:avLst/>
                </a:prstGeom>
              </p:spPr>
            </p:pic>
          </mc:Fallback>
        </mc:AlternateContent>
        <mc:AlternateContent xmlns:mc="http://schemas.openxmlformats.org/markup-compatibility/2006" xmlns:p14="http://schemas.microsoft.com/office/powerpoint/2010/main">
          <mc:Choice Requires="p14">
            <p:contentPart p14:bwMode="auto" r:id="rId302">
              <p14:nvContentPartPr>
                <p14:cNvPr id="202" name="Ink 201">
                  <a:extLst>
                    <a:ext uri="{FF2B5EF4-FFF2-40B4-BE49-F238E27FC236}">
                      <a16:creationId xmlns:a16="http://schemas.microsoft.com/office/drawing/2014/main" id="{077248D8-E9F6-4CEC-BFD7-79DA54FD27DE}"/>
                    </a:ext>
                  </a:extLst>
                </p14:cNvPr>
                <p14:cNvContentPartPr/>
                <p14:nvPr/>
              </p14:nvContentPartPr>
              <p14:xfrm>
                <a:off x="6731466" y="3925341"/>
                <a:ext cx="36720" cy="102960"/>
              </p14:xfrm>
            </p:contentPart>
          </mc:Choice>
          <mc:Fallback xmlns="">
            <p:pic>
              <p:nvPicPr>
                <p:cNvPr id="202" name="Ink 201">
                  <a:extLst>
                    <a:ext uri="{FF2B5EF4-FFF2-40B4-BE49-F238E27FC236}">
                      <a16:creationId xmlns:a16="http://schemas.microsoft.com/office/drawing/2014/main" id="{077248D8-E9F6-4CEC-BFD7-79DA54FD27DE}"/>
                    </a:ext>
                  </a:extLst>
                </p:cNvPr>
                <p:cNvPicPr/>
                <p:nvPr/>
              </p:nvPicPr>
              <p:blipFill>
                <a:blip r:embed="rId303"/>
                <a:stretch>
                  <a:fillRect/>
                </a:stretch>
              </p:blipFill>
              <p:spPr>
                <a:xfrm>
                  <a:off x="6722826" y="3916701"/>
                  <a:ext cx="54360" cy="120600"/>
                </a:xfrm>
                <a:prstGeom prst="rect">
                  <a:avLst/>
                </a:prstGeom>
              </p:spPr>
            </p:pic>
          </mc:Fallback>
        </mc:AlternateContent>
        <mc:AlternateContent xmlns:mc="http://schemas.openxmlformats.org/markup-compatibility/2006" xmlns:p14="http://schemas.microsoft.com/office/powerpoint/2010/main">
          <mc:Choice Requires="p14">
            <p:contentPart p14:bwMode="auto" r:id="rId304">
              <p14:nvContentPartPr>
                <p14:cNvPr id="203" name="Ink 202">
                  <a:extLst>
                    <a:ext uri="{FF2B5EF4-FFF2-40B4-BE49-F238E27FC236}">
                      <a16:creationId xmlns:a16="http://schemas.microsoft.com/office/drawing/2014/main" id="{97C95D04-F35A-4D1F-B1D1-E2BF31CB205D}"/>
                    </a:ext>
                  </a:extLst>
                </p14:cNvPr>
                <p14:cNvContentPartPr/>
                <p14:nvPr/>
              </p14:nvContentPartPr>
              <p14:xfrm>
                <a:off x="6756666" y="3846141"/>
                <a:ext cx="6840" cy="360"/>
              </p14:xfrm>
            </p:contentPart>
          </mc:Choice>
          <mc:Fallback xmlns="">
            <p:pic>
              <p:nvPicPr>
                <p:cNvPr id="203" name="Ink 202">
                  <a:extLst>
                    <a:ext uri="{FF2B5EF4-FFF2-40B4-BE49-F238E27FC236}">
                      <a16:creationId xmlns:a16="http://schemas.microsoft.com/office/drawing/2014/main" id="{97C95D04-F35A-4D1F-B1D1-E2BF31CB205D}"/>
                    </a:ext>
                  </a:extLst>
                </p:cNvPr>
                <p:cNvPicPr/>
                <p:nvPr/>
              </p:nvPicPr>
              <p:blipFill>
                <a:blip r:embed="rId69"/>
                <a:stretch>
                  <a:fillRect/>
                </a:stretch>
              </p:blipFill>
              <p:spPr>
                <a:xfrm>
                  <a:off x="6748026" y="3837141"/>
                  <a:ext cx="2448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05">
              <p14:nvContentPartPr>
                <p14:cNvPr id="204" name="Ink 203">
                  <a:extLst>
                    <a:ext uri="{FF2B5EF4-FFF2-40B4-BE49-F238E27FC236}">
                      <a16:creationId xmlns:a16="http://schemas.microsoft.com/office/drawing/2014/main" id="{23503C45-CE57-415B-AE53-64D5F4407387}"/>
                    </a:ext>
                  </a:extLst>
                </p14:cNvPr>
                <p14:cNvContentPartPr/>
                <p14:nvPr/>
              </p14:nvContentPartPr>
              <p14:xfrm>
                <a:off x="6821466" y="3783501"/>
                <a:ext cx="59400" cy="255600"/>
              </p14:xfrm>
            </p:contentPart>
          </mc:Choice>
          <mc:Fallback xmlns="">
            <p:pic>
              <p:nvPicPr>
                <p:cNvPr id="204" name="Ink 203">
                  <a:extLst>
                    <a:ext uri="{FF2B5EF4-FFF2-40B4-BE49-F238E27FC236}">
                      <a16:creationId xmlns:a16="http://schemas.microsoft.com/office/drawing/2014/main" id="{23503C45-CE57-415B-AE53-64D5F4407387}"/>
                    </a:ext>
                  </a:extLst>
                </p:cNvPr>
                <p:cNvPicPr/>
                <p:nvPr/>
              </p:nvPicPr>
              <p:blipFill>
                <a:blip r:embed="rId306"/>
                <a:stretch>
                  <a:fillRect/>
                </a:stretch>
              </p:blipFill>
              <p:spPr>
                <a:xfrm>
                  <a:off x="6812826" y="3774861"/>
                  <a:ext cx="77040" cy="2732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07">
            <p14:nvContentPartPr>
              <p14:cNvPr id="206" name="Ink 205">
                <a:extLst>
                  <a:ext uri="{FF2B5EF4-FFF2-40B4-BE49-F238E27FC236}">
                    <a16:creationId xmlns:a16="http://schemas.microsoft.com/office/drawing/2014/main" id="{99F948B1-064A-4D67-BDFE-321C955439CB}"/>
                  </a:ext>
                </a:extLst>
              </p14:cNvPr>
              <p14:cNvContentPartPr/>
              <p14:nvPr/>
            </p14:nvContentPartPr>
            <p14:xfrm>
              <a:off x="7059786" y="3530421"/>
              <a:ext cx="201600" cy="510840"/>
            </p14:xfrm>
          </p:contentPart>
        </mc:Choice>
        <mc:Fallback xmlns="">
          <p:pic>
            <p:nvPicPr>
              <p:cNvPr id="206" name="Ink 205">
                <a:extLst>
                  <a:ext uri="{FF2B5EF4-FFF2-40B4-BE49-F238E27FC236}">
                    <a16:creationId xmlns:a16="http://schemas.microsoft.com/office/drawing/2014/main" id="{99F948B1-064A-4D67-BDFE-321C955439CB}"/>
                  </a:ext>
                </a:extLst>
              </p:cNvPr>
              <p:cNvPicPr/>
              <p:nvPr/>
            </p:nvPicPr>
            <p:blipFill>
              <a:blip r:embed="rId308"/>
              <a:stretch>
                <a:fillRect/>
              </a:stretch>
            </p:blipFill>
            <p:spPr>
              <a:xfrm>
                <a:off x="7050786" y="3521421"/>
                <a:ext cx="219240" cy="528480"/>
              </a:xfrm>
              <a:prstGeom prst="rect">
                <a:avLst/>
              </a:prstGeom>
            </p:spPr>
          </p:pic>
        </mc:Fallback>
      </mc:AlternateContent>
      <p:grpSp>
        <p:nvGrpSpPr>
          <p:cNvPr id="209" name="Group 208">
            <a:extLst>
              <a:ext uri="{FF2B5EF4-FFF2-40B4-BE49-F238E27FC236}">
                <a16:creationId xmlns:a16="http://schemas.microsoft.com/office/drawing/2014/main" id="{9A441068-C339-4AE8-B0FC-F674A0CACD7B}"/>
              </a:ext>
            </a:extLst>
          </p:cNvPr>
          <p:cNvGrpSpPr/>
          <p:nvPr/>
        </p:nvGrpSpPr>
        <p:grpSpPr>
          <a:xfrm>
            <a:off x="7531746" y="3688821"/>
            <a:ext cx="187200" cy="190080"/>
            <a:chOff x="7531746" y="3688821"/>
            <a:chExt cx="187200" cy="190080"/>
          </a:xfrm>
        </p:grpSpPr>
        <mc:AlternateContent xmlns:mc="http://schemas.openxmlformats.org/markup-compatibility/2006" xmlns:p14="http://schemas.microsoft.com/office/powerpoint/2010/main">
          <mc:Choice Requires="p14">
            <p:contentPart p14:bwMode="auto" r:id="rId309">
              <p14:nvContentPartPr>
                <p14:cNvPr id="207" name="Ink 206">
                  <a:extLst>
                    <a:ext uri="{FF2B5EF4-FFF2-40B4-BE49-F238E27FC236}">
                      <a16:creationId xmlns:a16="http://schemas.microsoft.com/office/drawing/2014/main" id="{5328DB3F-950A-441E-B101-23BFECBB0ED9}"/>
                    </a:ext>
                  </a:extLst>
                </p14:cNvPr>
                <p14:cNvContentPartPr/>
                <p14:nvPr/>
              </p14:nvContentPartPr>
              <p14:xfrm>
                <a:off x="7531746" y="3809061"/>
                <a:ext cx="187200" cy="20520"/>
              </p14:xfrm>
            </p:contentPart>
          </mc:Choice>
          <mc:Fallback xmlns="">
            <p:pic>
              <p:nvPicPr>
                <p:cNvPr id="207" name="Ink 206">
                  <a:extLst>
                    <a:ext uri="{FF2B5EF4-FFF2-40B4-BE49-F238E27FC236}">
                      <a16:creationId xmlns:a16="http://schemas.microsoft.com/office/drawing/2014/main" id="{5328DB3F-950A-441E-B101-23BFECBB0ED9}"/>
                    </a:ext>
                  </a:extLst>
                </p:cNvPr>
                <p:cNvPicPr/>
                <p:nvPr/>
              </p:nvPicPr>
              <p:blipFill>
                <a:blip r:embed="rId310"/>
                <a:stretch>
                  <a:fillRect/>
                </a:stretch>
              </p:blipFill>
              <p:spPr>
                <a:xfrm>
                  <a:off x="7523106" y="3800061"/>
                  <a:ext cx="20484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311">
              <p14:nvContentPartPr>
                <p14:cNvPr id="208" name="Ink 207">
                  <a:extLst>
                    <a:ext uri="{FF2B5EF4-FFF2-40B4-BE49-F238E27FC236}">
                      <a16:creationId xmlns:a16="http://schemas.microsoft.com/office/drawing/2014/main" id="{CC5C1E2F-1F5A-4602-B626-7CD57BB4237C}"/>
                    </a:ext>
                  </a:extLst>
                </p14:cNvPr>
                <p14:cNvContentPartPr/>
                <p14:nvPr/>
              </p14:nvContentPartPr>
              <p14:xfrm>
                <a:off x="7630026" y="3688821"/>
                <a:ext cx="360" cy="190080"/>
              </p14:xfrm>
            </p:contentPart>
          </mc:Choice>
          <mc:Fallback xmlns="">
            <p:pic>
              <p:nvPicPr>
                <p:cNvPr id="208" name="Ink 207">
                  <a:extLst>
                    <a:ext uri="{FF2B5EF4-FFF2-40B4-BE49-F238E27FC236}">
                      <a16:creationId xmlns:a16="http://schemas.microsoft.com/office/drawing/2014/main" id="{CC5C1E2F-1F5A-4602-B626-7CD57BB4237C}"/>
                    </a:ext>
                  </a:extLst>
                </p:cNvPr>
                <p:cNvPicPr/>
                <p:nvPr/>
              </p:nvPicPr>
              <p:blipFill>
                <a:blip r:embed="rId11"/>
                <a:stretch>
                  <a:fillRect/>
                </a:stretch>
              </p:blipFill>
              <p:spPr>
                <a:xfrm>
                  <a:off x="7621386" y="3679821"/>
                  <a:ext cx="18000" cy="207720"/>
                </a:xfrm>
                <a:prstGeom prst="rect">
                  <a:avLst/>
                </a:prstGeom>
              </p:spPr>
            </p:pic>
          </mc:Fallback>
        </mc:AlternateContent>
      </p:grpSp>
      <p:grpSp>
        <p:nvGrpSpPr>
          <p:cNvPr id="216" name="Group 215">
            <a:extLst>
              <a:ext uri="{FF2B5EF4-FFF2-40B4-BE49-F238E27FC236}">
                <a16:creationId xmlns:a16="http://schemas.microsoft.com/office/drawing/2014/main" id="{8F1820A6-2B09-4802-9125-927B920AA8FE}"/>
              </a:ext>
            </a:extLst>
          </p:cNvPr>
          <p:cNvGrpSpPr/>
          <p:nvPr/>
        </p:nvGrpSpPr>
        <p:grpSpPr>
          <a:xfrm>
            <a:off x="7976706" y="3578661"/>
            <a:ext cx="544320" cy="326520"/>
            <a:chOff x="7976706" y="3578661"/>
            <a:chExt cx="544320" cy="326520"/>
          </a:xfrm>
        </p:grpSpPr>
        <mc:AlternateContent xmlns:mc="http://schemas.openxmlformats.org/markup-compatibility/2006" xmlns:p14="http://schemas.microsoft.com/office/powerpoint/2010/main">
          <mc:Choice Requires="p14">
            <p:contentPart p14:bwMode="auto" r:id="rId312">
              <p14:nvContentPartPr>
                <p14:cNvPr id="210" name="Ink 209">
                  <a:extLst>
                    <a:ext uri="{FF2B5EF4-FFF2-40B4-BE49-F238E27FC236}">
                      <a16:creationId xmlns:a16="http://schemas.microsoft.com/office/drawing/2014/main" id="{1717F6C5-17F6-4903-B2CE-A2413F3B2589}"/>
                    </a:ext>
                  </a:extLst>
                </p14:cNvPr>
                <p14:cNvContentPartPr/>
                <p14:nvPr/>
              </p14:nvContentPartPr>
              <p14:xfrm>
                <a:off x="7976706" y="3625821"/>
                <a:ext cx="227160" cy="279360"/>
              </p14:xfrm>
            </p:contentPart>
          </mc:Choice>
          <mc:Fallback xmlns="">
            <p:pic>
              <p:nvPicPr>
                <p:cNvPr id="210" name="Ink 209">
                  <a:extLst>
                    <a:ext uri="{FF2B5EF4-FFF2-40B4-BE49-F238E27FC236}">
                      <a16:creationId xmlns:a16="http://schemas.microsoft.com/office/drawing/2014/main" id="{1717F6C5-17F6-4903-B2CE-A2413F3B2589}"/>
                    </a:ext>
                  </a:extLst>
                </p:cNvPr>
                <p:cNvPicPr/>
                <p:nvPr/>
              </p:nvPicPr>
              <p:blipFill>
                <a:blip r:embed="rId313"/>
                <a:stretch>
                  <a:fillRect/>
                </a:stretch>
              </p:blipFill>
              <p:spPr>
                <a:xfrm>
                  <a:off x="7968066" y="3616821"/>
                  <a:ext cx="244800" cy="297000"/>
                </a:xfrm>
                <a:prstGeom prst="rect">
                  <a:avLst/>
                </a:prstGeom>
              </p:spPr>
            </p:pic>
          </mc:Fallback>
        </mc:AlternateContent>
        <mc:AlternateContent xmlns:mc="http://schemas.openxmlformats.org/markup-compatibility/2006" xmlns:p14="http://schemas.microsoft.com/office/powerpoint/2010/main">
          <mc:Choice Requires="p14">
            <p:contentPart p14:bwMode="auto" r:id="rId314">
              <p14:nvContentPartPr>
                <p14:cNvPr id="211" name="Ink 210">
                  <a:extLst>
                    <a:ext uri="{FF2B5EF4-FFF2-40B4-BE49-F238E27FC236}">
                      <a16:creationId xmlns:a16="http://schemas.microsoft.com/office/drawing/2014/main" id="{B78F7715-C45A-42C2-9E7C-E2E0FDBAB426}"/>
                    </a:ext>
                  </a:extLst>
                </p14:cNvPr>
                <p14:cNvContentPartPr/>
                <p14:nvPr/>
              </p14:nvContentPartPr>
              <p14:xfrm>
                <a:off x="8320146" y="3578661"/>
                <a:ext cx="200880" cy="360"/>
              </p14:xfrm>
            </p:contentPart>
          </mc:Choice>
          <mc:Fallback xmlns="">
            <p:pic>
              <p:nvPicPr>
                <p:cNvPr id="211" name="Ink 210">
                  <a:extLst>
                    <a:ext uri="{FF2B5EF4-FFF2-40B4-BE49-F238E27FC236}">
                      <a16:creationId xmlns:a16="http://schemas.microsoft.com/office/drawing/2014/main" id="{B78F7715-C45A-42C2-9E7C-E2E0FDBAB426}"/>
                    </a:ext>
                  </a:extLst>
                </p:cNvPr>
                <p:cNvPicPr/>
                <p:nvPr/>
              </p:nvPicPr>
              <p:blipFill>
                <a:blip r:embed="rId315"/>
                <a:stretch>
                  <a:fillRect/>
                </a:stretch>
              </p:blipFill>
              <p:spPr>
                <a:xfrm>
                  <a:off x="8311146" y="3569661"/>
                  <a:ext cx="21852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16">
              <p14:nvContentPartPr>
                <p14:cNvPr id="212" name="Ink 211">
                  <a:extLst>
                    <a:ext uri="{FF2B5EF4-FFF2-40B4-BE49-F238E27FC236}">
                      <a16:creationId xmlns:a16="http://schemas.microsoft.com/office/drawing/2014/main" id="{C2FFF762-DC78-4EB9-8A80-577E26327C2C}"/>
                    </a:ext>
                  </a:extLst>
                </p14:cNvPr>
                <p14:cNvContentPartPr/>
                <p14:nvPr/>
              </p14:nvContentPartPr>
              <p14:xfrm>
                <a:off x="8401506" y="3594141"/>
                <a:ext cx="32760" cy="273600"/>
              </p14:xfrm>
            </p:contentPart>
          </mc:Choice>
          <mc:Fallback xmlns="">
            <p:pic>
              <p:nvPicPr>
                <p:cNvPr id="212" name="Ink 211">
                  <a:extLst>
                    <a:ext uri="{FF2B5EF4-FFF2-40B4-BE49-F238E27FC236}">
                      <a16:creationId xmlns:a16="http://schemas.microsoft.com/office/drawing/2014/main" id="{C2FFF762-DC78-4EB9-8A80-577E26327C2C}"/>
                    </a:ext>
                  </a:extLst>
                </p:cNvPr>
                <p:cNvPicPr/>
                <p:nvPr/>
              </p:nvPicPr>
              <p:blipFill>
                <a:blip r:embed="rId317"/>
                <a:stretch>
                  <a:fillRect/>
                </a:stretch>
              </p:blipFill>
              <p:spPr>
                <a:xfrm>
                  <a:off x="8392506" y="3585141"/>
                  <a:ext cx="50400" cy="291240"/>
                </a:xfrm>
                <a:prstGeom prst="rect">
                  <a:avLst/>
                </a:prstGeom>
              </p:spPr>
            </p:pic>
          </mc:Fallback>
        </mc:AlternateContent>
      </p:grpSp>
      <p:grpSp>
        <p:nvGrpSpPr>
          <p:cNvPr id="215" name="Group 214">
            <a:extLst>
              <a:ext uri="{FF2B5EF4-FFF2-40B4-BE49-F238E27FC236}">
                <a16:creationId xmlns:a16="http://schemas.microsoft.com/office/drawing/2014/main" id="{13FC9BDD-CE81-4E0E-9C6E-D99491B3E669}"/>
              </a:ext>
            </a:extLst>
          </p:cNvPr>
          <p:cNvGrpSpPr/>
          <p:nvPr/>
        </p:nvGrpSpPr>
        <p:grpSpPr>
          <a:xfrm>
            <a:off x="8714346" y="3720501"/>
            <a:ext cx="158040" cy="200160"/>
            <a:chOff x="8714346" y="3720501"/>
            <a:chExt cx="158040" cy="200160"/>
          </a:xfrm>
        </p:grpSpPr>
        <mc:AlternateContent xmlns:mc="http://schemas.openxmlformats.org/markup-compatibility/2006" xmlns:p14="http://schemas.microsoft.com/office/powerpoint/2010/main">
          <mc:Choice Requires="p14">
            <p:contentPart p14:bwMode="auto" r:id="rId318">
              <p14:nvContentPartPr>
                <p14:cNvPr id="213" name="Ink 212">
                  <a:extLst>
                    <a:ext uri="{FF2B5EF4-FFF2-40B4-BE49-F238E27FC236}">
                      <a16:creationId xmlns:a16="http://schemas.microsoft.com/office/drawing/2014/main" id="{21F41A0A-A896-462D-BF35-93F34382ADDA}"/>
                    </a:ext>
                  </a:extLst>
                </p14:cNvPr>
                <p14:cNvContentPartPr/>
                <p14:nvPr/>
              </p14:nvContentPartPr>
              <p14:xfrm>
                <a:off x="8714346" y="3814461"/>
                <a:ext cx="158040" cy="16920"/>
              </p14:xfrm>
            </p:contentPart>
          </mc:Choice>
          <mc:Fallback xmlns="">
            <p:pic>
              <p:nvPicPr>
                <p:cNvPr id="213" name="Ink 212">
                  <a:extLst>
                    <a:ext uri="{FF2B5EF4-FFF2-40B4-BE49-F238E27FC236}">
                      <a16:creationId xmlns:a16="http://schemas.microsoft.com/office/drawing/2014/main" id="{21F41A0A-A896-462D-BF35-93F34382ADDA}"/>
                    </a:ext>
                  </a:extLst>
                </p:cNvPr>
                <p:cNvPicPr/>
                <p:nvPr/>
              </p:nvPicPr>
              <p:blipFill>
                <a:blip r:embed="rId319"/>
                <a:stretch>
                  <a:fillRect/>
                </a:stretch>
              </p:blipFill>
              <p:spPr>
                <a:xfrm>
                  <a:off x="8705706" y="3805821"/>
                  <a:ext cx="175680" cy="34560"/>
                </a:xfrm>
                <a:prstGeom prst="rect">
                  <a:avLst/>
                </a:prstGeom>
              </p:spPr>
            </p:pic>
          </mc:Fallback>
        </mc:AlternateContent>
        <mc:AlternateContent xmlns:mc="http://schemas.openxmlformats.org/markup-compatibility/2006" xmlns:p14="http://schemas.microsoft.com/office/powerpoint/2010/main">
          <mc:Choice Requires="p14">
            <p:contentPart p14:bwMode="auto" r:id="rId320">
              <p14:nvContentPartPr>
                <p14:cNvPr id="214" name="Ink 213">
                  <a:extLst>
                    <a:ext uri="{FF2B5EF4-FFF2-40B4-BE49-F238E27FC236}">
                      <a16:creationId xmlns:a16="http://schemas.microsoft.com/office/drawing/2014/main" id="{55E2AF6C-5069-45E9-9193-E75B2EFFA657}"/>
                    </a:ext>
                  </a:extLst>
                </p14:cNvPr>
                <p14:cNvContentPartPr/>
                <p14:nvPr/>
              </p14:nvContentPartPr>
              <p14:xfrm>
                <a:off x="8764386" y="3720501"/>
                <a:ext cx="16560" cy="200160"/>
              </p14:xfrm>
            </p:contentPart>
          </mc:Choice>
          <mc:Fallback xmlns="">
            <p:pic>
              <p:nvPicPr>
                <p:cNvPr id="214" name="Ink 213">
                  <a:extLst>
                    <a:ext uri="{FF2B5EF4-FFF2-40B4-BE49-F238E27FC236}">
                      <a16:creationId xmlns:a16="http://schemas.microsoft.com/office/drawing/2014/main" id="{55E2AF6C-5069-45E9-9193-E75B2EFFA657}"/>
                    </a:ext>
                  </a:extLst>
                </p:cNvPr>
                <p:cNvPicPr/>
                <p:nvPr/>
              </p:nvPicPr>
              <p:blipFill>
                <a:blip r:embed="rId321"/>
                <a:stretch>
                  <a:fillRect/>
                </a:stretch>
              </p:blipFill>
              <p:spPr>
                <a:xfrm>
                  <a:off x="8755746" y="3711501"/>
                  <a:ext cx="34200" cy="217800"/>
                </a:xfrm>
                <a:prstGeom prst="rect">
                  <a:avLst/>
                </a:prstGeom>
              </p:spPr>
            </p:pic>
          </mc:Fallback>
        </mc:AlternateContent>
      </p:grpSp>
      <p:grpSp>
        <p:nvGrpSpPr>
          <p:cNvPr id="237" name="Group 236">
            <a:extLst>
              <a:ext uri="{FF2B5EF4-FFF2-40B4-BE49-F238E27FC236}">
                <a16:creationId xmlns:a16="http://schemas.microsoft.com/office/drawing/2014/main" id="{C33F7021-6F3B-454A-9D27-686A051FD49C}"/>
              </a:ext>
            </a:extLst>
          </p:cNvPr>
          <p:cNvGrpSpPr/>
          <p:nvPr/>
        </p:nvGrpSpPr>
        <p:grpSpPr>
          <a:xfrm>
            <a:off x="9147426" y="3575061"/>
            <a:ext cx="483120" cy="484560"/>
            <a:chOff x="9147426" y="3575061"/>
            <a:chExt cx="483120" cy="484560"/>
          </a:xfrm>
        </p:grpSpPr>
        <mc:AlternateContent xmlns:mc="http://schemas.openxmlformats.org/markup-compatibility/2006" xmlns:p14="http://schemas.microsoft.com/office/powerpoint/2010/main">
          <mc:Choice Requires="p14">
            <p:contentPart p14:bwMode="auto" r:id="rId322">
              <p14:nvContentPartPr>
                <p14:cNvPr id="217" name="Ink 216">
                  <a:extLst>
                    <a:ext uri="{FF2B5EF4-FFF2-40B4-BE49-F238E27FC236}">
                      <a16:creationId xmlns:a16="http://schemas.microsoft.com/office/drawing/2014/main" id="{D79852AC-1A24-4D64-99FF-0BB992EEBCCB}"/>
                    </a:ext>
                  </a:extLst>
                </p14:cNvPr>
                <p14:cNvContentPartPr/>
                <p14:nvPr/>
              </p14:nvContentPartPr>
              <p14:xfrm>
                <a:off x="9175146" y="3657141"/>
                <a:ext cx="360" cy="245520"/>
              </p14:xfrm>
            </p:contentPart>
          </mc:Choice>
          <mc:Fallback xmlns="">
            <p:pic>
              <p:nvPicPr>
                <p:cNvPr id="217" name="Ink 216">
                  <a:extLst>
                    <a:ext uri="{FF2B5EF4-FFF2-40B4-BE49-F238E27FC236}">
                      <a16:creationId xmlns:a16="http://schemas.microsoft.com/office/drawing/2014/main" id="{D79852AC-1A24-4D64-99FF-0BB992EEBCCB}"/>
                    </a:ext>
                  </a:extLst>
                </p:cNvPr>
                <p:cNvPicPr/>
                <p:nvPr/>
              </p:nvPicPr>
              <p:blipFill>
                <a:blip r:embed="rId323"/>
                <a:stretch>
                  <a:fillRect/>
                </a:stretch>
              </p:blipFill>
              <p:spPr>
                <a:xfrm>
                  <a:off x="9166146" y="3648501"/>
                  <a:ext cx="18000" cy="263160"/>
                </a:xfrm>
                <a:prstGeom prst="rect">
                  <a:avLst/>
                </a:prstGeom>
              </p:spPr>
            </p:pic>
          </mc:Fallback>
        </mc:AlternateContent>
        <mc:AlternateContent xmlns:mc="http://schemas.openxmlformats.org/markup-compatibility/2006" xmlns:p14="http://schemas.microsoft.com/office/powerpoint/2010/main">
          <mc:Choice Requires="p14">
            <p:contentPart p14:bwMode="auto" r:id="rId324">
              <p14:nvContentPartPr>
                <p14:cNvPr id="218" name="Ink 217">
                  <a:extLst>
                    <a:ext uri="{FF2B5EF4-FFF2-40B4-BE49-F238E27FC236}">
                      <a16:creationId xmlns:a16="http://schemas.microsoft.com/office/drawing/2014/main" id="{86D22F32-C493-4B55-AAE0-5EB40BFBA82B}"/>
                    </a:ext>
                  </a:extLst>
                </p14:cNvPr>
                <p14:cNvContentPartPr/>
                <p14:nvPr/>
              </p14:nvContentPartPr>
              <p14:xfrm>
                <a:off x="9147426" y="3602061"/>
                <a:ext cx="177120" cy="192600"/>
              </p14:xfrm>
            </p:contentPart>
          </mc:Choice>
          <mc:Fallback xmlns="">
            <p:pic>
              <p:nvPicPr>
                <p:cNvPr id="218" name="Ink 217">
                  <a:extLst>
                    <a:ext uri="{FF2B5EF4-FFF2-40B4-BE49-F238E27FC236}">
                      <a16:creationId xmlns:a16="http://schemas.microsoft.com/office/drawing/2014/main" id="{86D22F32-C493-4B55-AAE0-5EB40BFBA82B}"/>
                    </a:ext>
                  </a:extLst>
                </p:cNvPr>
                <p:cNvPicPr/>
                <p:nvPr/>
              </p:nvPicPr>
              <p:blipFill>
                <a:blip r:embed="rId325"/>
                <a:stretch>
                  <a:fillRect/>
                </a:stretch>
              </p:blipFill>
              <p:spPr>
                <a:xfrm>
                  <a:off x="9138786" y="3593421"/>
                  <a:ext cx="194760" cy="210240"/>
                </a:xfrm>
                <a:prstGeom prst="rect">
                  <a:avLst/>
                </a:prstGeom>
              </p:spPr>
            </p:pic>
          </mc:Fallback>
        </mc:AlternateContent>
        <mc:AlternateContent xmlns:mc="http://schemas.openxmlformats.org/markup-compatibility/2006" xmlns:p14="http://schemas.microsoft.com/office/powerpoint/2010/main">
          <mc:Choice Requires="p14">
            <p:contentPart p14:bwMode="auto" r:id="rId326">
              <p14:nvContentPartPr>
                <p14:cNvPr id="220" name="Ink 219">
                  <a:extLst>
                    <a:ext uri="{FF2B5EF4-FFF2-40B4-BE49-F238E27FC236}">
                      <a16:creationId xmlns:a16="http://schemas.microsoft.com/office/drawing/2014/main" id="{2DEF7F9B-27B2-4186-8A27-5D18A6FF9127}"/>
                    </a:ext>
                  </a:extLst>
                </p14:cNvPr>
                <p14:cNvContentPartPr/>
                <p14:nvPr/>
              </p14:nvContentPartPr>
              <p14:xfrm>
                <a:off x="9506346" y="3575061"/>
                <a:ext cx="360" cy="178560"/>
              </p14:xfrm>
            </p:contentPart>
          </mc:Choice>
          <mc:Fallback xmlns="">
            <p:pic>
              <p:nvPicPr>
                <p:cNvPr id="220" name="Ink 219">
                  <a:extLst>
                    <a:ext uri="{FF2B5EF4-FFF2-40B4-BE49-F238E27FC236}">
                      <a16:creationId xmlns:a16="http://schemas.microsoft.com/office/drawing/2014/main" id="{2DEF7F9B-27B2-4186-8A27-5D18A6FF9127}"/>
                    </a:ext>
                  </a:extLst>
                </p:cNvPr>
                <p:cNvPicPr/>
                <p:nvPr/>
              </p:nvPicPr>
              <p:blipFill>
                <a:blip r:embed="rId327"/>
                <a:stretch>
                  <a:fillRect/>
                </a:stretch>
              </p:blipFill>
              <p:spPr>
                <a:xfrm>
                  <a:off x="9497706" y="3566061"/>
                  <a:ext cx="18000" cy="196200"/>
                </a:xfrm>
                <a:prstGeom prst="rect">
                  <a:avLst/>
                </a:prstGeom>
              </p:spPr>
            </p:pic>
          </mc:Fallback>
        </mc:AlternateContent>
        <mc:AlternateContent xmlns:mc="http://schemas.openxmlformats.org/markup-compatibility/2006" xmlns:p14="http://schemas.microsoft.com/office/powerpoint/2010/main">
          <mc:Choice Requires="p14">
            <p:contentPart p14:bwMode="auto" r:id="rId328">
              <p14:nvContentPartPr>
                <p14:cNvPr id="221" name="Ink 220">
                  <a:extLst>
                    <a:ext uri="{FF2B5EF4-FFF2-40B4-BE49-F238E27FC236}">
                      <a16:creationId xmlns:a16="http://schemas.microsoft.com/office/drawing/2014/main" id="{647D0B77-BB3E-4C0D-838B-72C3D5275B23}"/>
                    </a:ext>
                  </a:extLst>
                </p14:cNvPr>
                <p14:cNvContentPartPr/>
                <p14:nvPr/>
              </p14:nvContentPartPr>
              <p14:xfrm>
                <a:off x="9420306" y="3830301"/>
                <a:ext cx="210240" cy="10080"/>
              </p14:xfrm>
            </p:contentPart>
          </mc:Choice>
          <mc:Fallback xmlns="">
            <p:pic>
              <p:nvPicPr>
                <p:cNvPr id="221" name="Ink 220">
                  <a:extLst>
                    <a:ext uri="{FF2B5EF4-FFF2-40B4-BE49-F238E27FC236}">
                      <a16:creationId xmlns:a16="http://schemas.microsoft.com/office/drawing/2014/main" id="{647D0B77-BB3E-4C0D-838B-72C3D5275B23}"/>
                    </a:ext>
                  </a:extLst>
                </p:cNvPr>
                <p:cNvPicPr/>
                <p:nvPr/>
              </p:nvPicPr>
              <p:blipFill>
                <a:blip r:embed="rId329"/>
                <a:stretch>
                  <a:fillRect/>
                </a:stretch>
              </p:blipFill>
              <p:spPr>
                <a:xfrm>
                  <a:off x="9411666" y="3821661"/>
                  <a:ext cx="22788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330">
              <p14:nvContentPartPr>
                <p14:cNvPr id="222" name="Ink 221">
                  <a:extLst>
                    <a:ext uri="{FF2B5EF4-FFF2-40B4-BE49-F238E27FC236}">
                      <a16:creationId xmlns:a16="http://schemas.microsoft.com/office/drawing/2014/main" id="{3B7D46A5-E76C-4A67-9683-C4C995A2C1F4}"/>
                    </a:ext>
                  </a:extLst>
                </p14:cNvPr>
                <p14:cNvContentPartPr/>
                <p14:nvPr/>
              </p14:nvContentPartPr>
              <p14:xfrm>
                <a:off x="9468906" y="3909501"/>
                <a:ext cx="145440" cy="150120"/>
              </p14:xfrm>
            </p:contentPart>
          </mc:Choice>
          <mc:Fallback xmlns="">
            <p:pic>
              <p:nvPicPr>
                <p:cNvPr id="222" name="Ink 221">
                  <a:extLst>
                    <a:ext uri="{FF2B5EF4-FFF2-40B4-BE49-F238E27FC236}">
                      <a16:creationId xmlns:a16="http://schemas.microsoft.com/office/drawing/2014/main" id="{3B7D46A5-E76C-4A67-9683-C4C995A2C1F4}"/>
                    </a:ext>
                  </a:extLst>
                </p:cNvPr>
                <p:cNvPicPr/>
                <p:nvPr/>
              </p:nvPicPr>
              <p:blipFill>
                <a:blip r:embed="rId331"/>
                <a:stretch>
                  <a:fillRect/>
                </a:stretch>
              </p:blipFill>
              <p:spPr>
                <a:xfrm>
                  <a:off x="9460266" y="3900861"/>
                  <a:ext cx="163080" cy="167760"/>
                </a:xfrm>
                <a:prstGeom prst="rect">
                  <a:avLst/>
                </a:prstGeom>
              </p:spPr>
            </p:pic>
          </mc:Fallback>
        </mc:AlternateContent>
      </p:grpSp>
      <p:grpSp>
        <p:nvGrpSpPr>
          <p:cNvPr id="236" name="Group 235">
            <a:extLst>
              <a:ext uri="{FF2B5EF4-FFF2-40B4-BE49-F238E27FC236}">
                <a16:creationId xmlns:a16="http://schemas.microsoft.com/office/drawing/2014/main" id="{689C6AA8-F79B-4544-AC1C-5FF247FA802C}"/>
              </a:ext>
            </a:extLst>
          </p:cNvPr>
          <p:cNvGrpSpPr/>
          <p:nvPr/>
        </p:nvGrpSpPr>
        <p:grpSpPr>
          <a:xfrm>
            <a:off x="9914586" y="3388941"/>
            <a:ext cx="387360" cy="721080"/>
            <a:chOff x="9914586" y="3388941"/>
            <a:chExt cx="387360" cy="721080"/>
          </a:xfrm>
        </p:grpSpPr>
        <mc:AlternateContent xmlns:mc="http://schemas.openxmlformats.org/markup-compatibility/2006" xmlns:p14="http://schemas.microsoft.com/office/powerpoint/2010/main">
          <mc:Choice Requires="p14">
            <p:contentPart p14:bwMode="auto" r:id="rId332">
              <p14:nvContentPartPr>
                <p14:cNvPr id="223" name="Ink 222">
                  <a:extLst>
                    <a:ext uri="{FF2B5EF4-FFF2-40B4-BE49-F238E27FC236}">
                      <a16:creationId xmlns:a16="http://schemas.microsoft.com/office/drawing/2014/main" id="{417AE95A-71CC-4AE1-8F70-29E370AB2451}"/>
                    </a:ext>
                  </a:extLst>
                </p14:cNvPr>
                <p14:cNvContentPartPr/>
                <p14:nvPr/>
              </p14:nvContentPartPr>
              <p14:xfrm>
                <a:off x="9914586" y="3578661"/>
                <a:ext cx="317520" cy="255600"/>
              </p14:xfrm>
            </p:contentPart>
          </mc:Choice>
          <mc:Fallback xmlns="">
            <p:pic>
              <p:nvPicPr>
                <p:cNvPr id="223" name="Ink 222">
                  <a:extLst>
                    <a:ext uri="{FF2B5EF4-FFF2-40B4-BE49-F238E27FC236}">
                      <a16:creationId xmlns:a16="http://schemas.microsoft.com/office/drawing/2014/main" id="{417AE95A-71CC-4AE1-8F70-29E370AB2451}"/>
                    </a:ext>
                  </a:extLst>
                </p:cNvPr>
                <p:cNvPicPr/>
                <p:nvPr/>
              </p:nvPicPr>
              <p:blipFill>
                <a:blip r:embed="rId333"/>
                <a:stretch>
                  <a:fillRect/>
                </a:stretch>
              </p:blipFill>
              <p:spPr>
                <a:xfrm>
                  <a:off x="9905586" y="3569661"/>
                  <a:ext cx="335160" cy="273240"/>
                </a:xfrm>
                <a:prstGeom prst="rect">
                  <a:avLst/>
                </a:prstGeom>
              </p:spPr>
            </p:pic>
          </mc:Fallback>
        </mc:AlternateContent>
        <mc:AlternateContent xmlns:mc="http://schemas.openxmlformats.org/markup-compatibility/2006" xmlns:p14="http://schemas.microsoft.com/office/powerpoint/2010/main">
          <mc:Choice Requires="p14">
            <p:contentPart p14:bwMode="auto" r:id="rId334">
              <p14:nvContentPartPr>
                <p14:cNvPr id="224" name="Ink 223">
                  <a:extLst>
                    <a:ext uri="{FF2B5EF4-FFF2-40B4-BE49-F238E27FC236}">
                      <a16:creationId xmlns:a16="http://schemas.microsoft.com/office/drawing/2014/main" id="{E11392BF-A407-4713-8077-62A05B9C6176}"/>
                    </a:ext>
                  </a:extLst>
                </p14:cNvPr>
                <p14:cNvContentPartPr/>
                <p14:nvPr/>
              </p14:nvContentPartPr>
              <p14:xfrm>
                <a:off x="9957786" y="3987981"/>
                <a:ext cx="52920" cy="122040"/>
              </p14:xfrm>
            </p:contentPart>
          </mc:Choice>
          <mc:Fallback xmlns="">
            <p:pic>
              <p:nvPicPr>
                <p:cNvPr id="224" name="Ink 223">
                  <a:extLst>
                    <a:ext uri="{FF2B5EF4-FFF2-40B4-BE49-F238E27FC236}">
                      <a16:creationId xmlns:a16="http://schemas.microsoft.com/office/drawing/2014/main" id="{E11392BF-A407-4713-8077-62A05B9C6176}"/>
                    </a:ext>
                  </a:extLst>
                </p:cNvPr>
                <p:cNvPicPr/>
                <p:nvPr/>
              </p:nvPicPr>
              <p:blipFill>
                <a:blip r:embed="rId335"/>
                <a:stretch>
                  <a:fillRect/>
                </a:stretch>
              </p:blipFill>
              <p:spPr>
                <a:xfrm>
                  <a:off x="9948786" y="3978981"/>
                  <a:ext cx="70560" cy="139680"/>
                </a:xfrm>
                <a:prstGeom prst="rect">
                  <a:avLst/>
                </a:prstGeom>
              </p:spPr>
            </p:pic>
          </mc:Fallback>
        </mc:AlternateContent>
        <mc:AlternateContent xmlns:mc="http://schemas.openxmlformats.org/markup-compatibility/2006" xmlns:p14="http://schemas.microsoft.com/office/powerpoint/2010/main">
          <mc:Choice Requires="p14">
            <p:contentPart p14:bwMode="auto" r:id="rId336">
              <p14:nvContentPartPr>
                <p14:cNvPr id="225" name="Ink 224">
                  <a:extLst>
                    <a:ext uri="{FF2B5EF4-FFF2-40B4-BE49-F238E27FC236}">
                      <a16:creationId xmlns:a16="http://schemas.microsoft.com/office/drawing/2014/main" id="{EFD8165F-9ADB-4069-A306-F400110D6A14}"/>
                    </a:ext>
                  </a:extLst>
                </p14:cNvPr>
                <p14:cNvContentPartPr/>
                <p14:nvPr/>
              </p14:nvContentPartPr>
              <p14:xfrm>
                <a:off x="10026546" y="3924981"/>
                <a:ext cx="360" cy="16200"/>
              </p14:xfrm>
            </p:contentPart>
          </mc:Choice>
          <mc:Fallback xmlns="">
            <p:pic>
              <p:nvPicPr>
                <p:cNvPr id="225" name="Ink 224">
                  <a:extLst>
                    <a:ext uri="{FF2B5EF4-FFF2-40B4-BE49-F238E27FC236}">
                      <a16:creationId xmlns:a16="http://schemas.microsoft.com/office/drawing/2014/main" id="{EFD8165F-9ADB-4069-A306-F400110D6A14}"/>
                    </a:ext>
                  </a:extLst>
                </p:cNvPr>
                <p:cNvPicPr/>
                <p:nvPr/>
              </p:nvPicPr>
              <p:blipFill>
                <a:blip r:embed="rId173"/>
                <a:stretch>
                  <a:fillRect/>
                </a:stretch>
              </p:blipFill>
              <p:spPr>
                <a:xfrm>
                  <a:off x="10017906" y="3916341"/>
                  <a:ext cx="18000" cy="33840"/>
                </a:xfrm>
                <a:prstGeom prst="rect">
                  <a:avLst/>
                </a:prstGeom>
              </p:spPr>
            </p:pic>
          </mc:Fallback>
        </mc:AlternateContent>
        <mc:AlternateContent xmlns:mc="http://schemas.openxmlformats.org/markup-compatibility/2006" xmlns:p14="http://schemas.microsoft.com/office/powerpoint/2010/main">
          <mc:Choice Requires="p14">
            <p:contentPart p14:bwMode="auto" r:id="rId337">
              <p14:nvContentPartPr>
                <p14:cNvPr id="226" name="Ink 225">
                  <a:extLst>
                    <a:ext uri="{FF2B5EF4-FFF2-40B4-BE49-F238E27FC236}">
                      <a16:creationId xmlns:a16="http://schemas.microsoft.com/office/drawing/2014/main" id="{768065F6-778E-402E-AD88-65FC2CB165EC}"/>
                    </a:ext>
                  </a:extLst>
                </p14:cNvPr>
                <p14:cNvContentPartPr/>
                <p14:nvPr/>
              </p14:nvContentPartPr>
              <p14:xfrm>
                <a:off x="10089906" y="3940821"/>
                <a:ext cx="97560" cy="30960"/>
              </p14:xfrm>
            </p:contentPart>
          </mc:Choice>
          <mc:Fallback xmlns="">
            <p:pic>
              <p:nvPicPr>
                <p:cNvPr id="226" name="Ink 225">
                  <a:extLst>
                    <a:ext uri="{FF2B5EF4-FFF2-40B4-BE49-F238E27FC236}">
                      <a16:creationId xmlns:a16="http://schemas.microsoft.com/office/drawing/2014/main" id="{768065F6-778E-402E-AD88-65FC2CB165EC}"/>
                    </a:ext>
                  </a:extLst>
                </p:cNvPr>
                <p:cNvPicPr/>
                <p:nvPr/>
              </p:nvPicPr>
              <p:blipFill>
                <a:blip r:embed="rId338"/>
                <a:stretch>
                  <a:fillRect/>
                </a:stretch>
              </p:blipFill>
              <p:spPr>
                <a:xfrm>
                  <a:off x="10080906" y="3932181"/>
                  <a:ext cx="115200" cy="48600"/>
                </a:xfrm>
                <a:prstGeom prst="rect">
                  <a:avLst/>
                </a:prstGeom>
              </p:spPr>
            </p:pic>
          </mc:Fallback>
        </mc:AlternateContent>
        <mc:AlternateContent xmlns:mc="http://schemas.openxmlformats.org/markup-compatibility/2006" xmlns:p14="http://schemas.microsoft.com/office/powerpoint/2010/main">
          <mc:Choice Requires="p14">
            <p:contentPart p14:bwMode="auto" r:id="rId339">
              <p14:nvContentPartPr>
                <p14:cNvPr id="227" name="Ink 226">
                  <a:extLst>
                    <a:ext uri="{FF2B5EF4-FFF2-40B4-BE49-F238E27FC236}">
                      <a16:creationId xmlns:a16="http://schemas.microsoft.com/office/drawing/2014/main" id="{50D88377-F4F3-436C-B6FC-EC7ED727CFD6}"/>
                    </a:ext>
                  </a:extLst>
                </p14:cNvPr>
                <p14:cNvContentPartPr/>
                <p14:nvPr/>
              </p14:nvContentPartPr>
              <p14:xfrm>
                <a:off x="10089906" y="4004181"/>
                <a:ext cx="55080" cy="9720"/>
              </p14:xfrm>
            </p:contentPart>
          </mc:Choice>
          <mc:Fallback xmlns="">
            <p:pic>
              <p:nvPicPr>
                <p:cNvPr id="227" name="Ink 226">
                  <a:extLst>
                    <a:ext uri="{FF2B5EF4-FFF2-40B4-BE49-F238E27FC236}">
                      <a16:creationId xmlns:a16="http://schemas.microsoft.com/office/drawing/2014/main" id="{50D88377-F4F3-436C-B6FC-EC7ED727CFD6}"/>
                    </a:ext>
                  </a:extLst>
                </p:cNvPr>
                <p:cNvPicPr/>
                <p:nvPr/>
              </p:nvPicPr>
              <p:blipFill>
                <a:blip r:embed="rId340"/>
                <a:stretch>
                  <a:fillRect/>
                </a:stretch>
              </p:blipFill>
              <p:spPr>
                <a:xfrm>
                  <a:off x="10080906" y="3995181"/>
                  <a:ext cx="72720" cy="27360"/>
                </a:xfrm>
                <a:prstGeom prst="rect">
                  <a:avLst/>
                </a:prstGeom>
              </p:spPr>
            </p:pic>
          </mc:Fallback>
        </mc:AlternateContent>
        <mc:AlternateContent xmlns:mc="http://schemas.openxmlformats.org/markup-compatibility/2006" xmlns:p14="http://schemas.microsoft.com/office/powerpoint/2010/main">
          <mc:Choice Requires="p14">
            <p:contentPart p14:bwMode="auto" r:id="rId341">
              <p14:nvContentPartPr>
                <p14:cNvPr id="228" name="Ink 227">
                  <a:extLst>
                    <a:ext uri="{FF2B5EF4-FFF2-40B4-BE49-F238E27FC236}">
                      <a16:creationId xmlns:a16="http://schemas.microsoft.com/office/drawing/2014/main" id="{781201A8-87BF-4AA7-BB01-6684598D8FF1}"/>
                    </a:ext>
                  </a:extLst>
                </p14:cNvPr>
                <p14:cNvContentPartPr/>
                <p14:nvPr/>
              </p14:nvContentPartPr>
              <p14:xfrm>
                <a:off x="10247226" y="3937221"/>
                <a:ext cx="360" cy="115200"/>
              </p14:xfrm>
            </p:contentPart>
          </mc:Choice>
          <mc:Fallback xmlns="">
            <p:pic>
              <p:nvPicPr>
                <p:cNvPr id="228" name="Ink 227">
                  <a:extLst>
                    <a:ext uri="{FF2B5EF4-FFF2-40B4-BE49-F238E27FC236}">
                      <a16:creationId xmlns:a16="http://schemas.microsoft.com/office/drawing/2014/main" id="{781201A8-87BF-4AA7-BB01-6684598D8FF1}"/>
                    </a:ext>
                  </a:extLst>
                </p:cNvPr>
                <p:cNvPicPr/>
                <p:nvPr/>
              </p:nvPicPr>
              <p:blipFill>
                <a:blip r:embed="rId342"/>
                <a:stretch>
                  <a:fillRect/>
                </a:stretch>
              </p:blipFill>
              <p:spPr>
                <a:xfrm>
                  <a:off x="10238226" y="3928581"/>
                  <a:ext cx="18000" cy="132840"/>
                </a:xfrm>
                <a:prstGeom prst="rect">
                  <a:avLst/>
                </a:prstGeom>
              </p:spPr>
            </p:pic>
          </mc:Fallback>
        </mc:AlternateContent>
        <mc:AlternateContent xmlns:mc="http://schemas.openxmlformats.org/markup-compatibility/2006" xmlns:p14="http://schemas.microsoft.com/office/powerpoint/2010/main">
          <mc:Choice Requires="p14">
            <p:contentPart p14:bwMode="auto" r:id="rId343">
              <p14:nvContentPartPr>
                <p14:cNvPr id="229" name="Ink 228">
                  <a:extLst>
                    <a:ext uri="{FF2B5EF4-FFF2-40B4-BE49-F238E27FC236}">
                      <a16:creationId xmlns:a16="http://schemas.microsoft.com/office/drawing/2014/main" id="{D928B99A-B84C-4F2E-826F-59AE5E6E6853}"/>
                    </a:ext>
                  </a:extLst>
                </p14:cNvPr>
                <p14:cNvContentPartPr/>
                <p14:nvPr/>
              </p14:nvContentPartPr>
              <p14:xfrm>
                <a:off x="10042026" y="3388941"/>
                <a:ext cx="259920" cy="360"/>
              </p14:xfrm>
            </p:contentPart>
          </mc:Choice>
          <mc:Fallback xmlns="">
            <p:pic>
              <p:nvPicPr>
                <p:cNvPr id="229" name="Ink 228">
                  <a:extLst>
                    <a:ext uri="{FF2B5EF4-FFF2-40B4-BE49-F238E27FC236}">
                      <a16:creationId xmlns:a16="http://schemas.microsoft.com/office/drawing/2014/main" id="{D928B99A-B84C-4F2E-826F-59AE5E6E6853}"/>
                    </a:ext>
                  </a:extLst>
                </p:cNvPr>
                <p:cNvPicPr/>
                <p:nvPr/>
              </p:nvPicPr>
              <p:blipFill>
                <a:blip r:embed="rId344"/>
                <a:stretch>
                  <a:fillRect/>
                </a:stretch>
              </p:blipFill>
              <p:spPr>
                <a:xfrm>
                  <a:off x="10033386" y="3380301"/>
                  <a:ext cx="27756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45">
              <p14:nvContentPartPr>
                <p14:cNvPr id="230" name="Ink 229">
                  <a:extLst>
                    <a:ext uri="{FF2B5EF4-FFF2-40B4-BE49-F238E27FC236}">
                      <a16:creationId xmlns:a16="http://schemas.microsoft.com/office/drawing/2014/main" id="{42C066FE-E2D4-4C6D-BC4A-7BCD3F4DF5EC}"/>
                    </a:ext>
                  </a:extLst>
                </p14:cNvPr>
                <p14:cNvContentPartPr/>
                <p14:nvPr/>
              </p14:nvContentPartPr>
              <p14:xfrm>
                <a:off x="10183866" y="3388941"/>
                <a:ext cx="360" cy="138240"/>
              </p14:xfrm>
            </p:contentPart>
          </mc:Choice>
          <mc:Fallback xmlns="">
            <p:pic>
              <p:nvPicPr>
                <p:cNvPr id="230" name="Ink 229">
                  <a:extLst>
                    <a:ext uri="{FF2B5EF4-FFF2-40B4-BE49-F238E27FC236}">
                      <a16:creationId xmlns:a16="http://schemas.microsoft.com/office/drawing/2014/main" id="{42C066FE-E2D4-4C6D-BC4A-7BCD3F4DF5EC}"/>
                    </a:ext>
                  </a:extLst>
                </p:cNvPr>
                <p:cNvPicPr/>
                <p:nvPr/>
              </p:nvPicPr>
              <p:blipFill>
                <a:blip r:embed="rId346"/>
                <a:stretch>
                  <a:fillRect/>
                </a:stretch>
              </p:blipFill>
              <p:spPr>
                <a:xfrm>
                  <a:off x="10175226" y="3380301"/>
                  <a:ext cx="18000" cy="155880"/>
                </a:xfrm>
                <a:prstGeom prst="rect">
                  <a:avLst/>
                </a:prstGeom>
              </p:spPr>
            </p:pic>
          </mc:Fallback>
        </mc:AlternateContent>
      </p:grpSp>
      <p:grpSp>
        <p:nvGrpSpPr>
          <p:cNvPr id="235" name="Group 234">
            <a:extLst>
              <a:ext uri="{FF2B5EF4-FFF2-40B4-BE49-F238E27FC236}">
                <a16:creationId xmlns:a16="http://schemas.microsoft.com/office/drawing/2014/main" id="{4074DDB3-0C8C-4F8B-9EBC-BA3000989A71}"/>
              </a:ext>
            </a:extLst>
          </p:cNvPr>
          <p:cNvGrpSpPr/>
          <p:nvPr/>
        </p:nvGrpSpPr>
        <p:grpSpPr>
          <a:xfrm>
            <a:off x="10498146" y="3525741"/>
            <a:ext cx="514080" cy="518400"/>
            <a:chOff x="10498146" y="3525741"/>
            <a:chExt cx="514080" cy="518400"/>
          </a:xfrm>
        </p:grpSpPr>
        <mc:AlternateContent xmlns:mc="http://schemas.openxmlformats.org/markup-compatibility/2006" xmlns:p14="http://schemas.microsoft.com/office/powerpoint/2010/main">
          <mc:Choice Requires="p14">
            <p:contentPart p14:bwMode="auto" r:id="rId347">
              <p14:nvContentPartPr>
                <p14:cNvPr id="231" name="Ink 230">
                  <a:extLst>
                    <a:ext uri="{FF2B5EF4-FFF2-40B4-BE49-F238E27FC236}">
                      <a16:creationId xmlns:a16="http://schemas.microsoft.com/office/drawing/2014/main" id="{52697F09-2284-45D7-A805-0FCAFA26E9DB}"/>
                    </a:ext>
                  </a:extLst>
                </p14:cNvPr>
                <p14:cNvContentPartPr/>
                <p14:nvPr/>
              </p14:nvContentPartPr>
              <p14:xfrm>
                <a:off x="10498146" y="3657141"/>
                <a:ext cx="228600" cy="164520"/>
              </p14:xfrm>
            </p:contentPart>
          </mc:Choice>
          <mc:Fallback xmlns="">
            <p:pic>
              <p:nvPicPr>
                <p:cNvPr id="231" name="Ink 230">
                  <a:extLst>
                    <a:ext uri="{FF2B5EF4-FFF2-40B4-BE49-F238E27FC236}">
                      <a16:creationId xmlns:a16="http://schemas.microsoft.com/office/drawing/2014/main" id="{52697F09-2284-45D7-A805-0FCAFA26E9DB}"/>
                    </a:ext>
                  </a:extLst>
                </p:cNvPr>
                <p:cNvPicPr/>
                <p:nvPr/>
              </p:nvPicPr>
              <p:blipFill>
                <a:blip r:embed="rId348"/>
                <a:stretch>
                  <a:fillRect/>
                </a:stretch>
              </p:blipFill>
              <p:spPr>
                <a:xfrm>
                  <a:off x="10489506" y="3648501"/>
                  <a:ext cx="246240" cy="182160"/>
                </a:xfrm>
                <a:prstGeom prst="rect">
                  <a:avLst/>
                </a:prstGeom>
              </p:spPr>
            </p:pic>
          </mc:Fallback>
        </mc:AlternateContent>
        <mc:AlternateContent xmlns:mc="http://schemas.openxmlformats.org/markup-compatibility/2006" xmlns:p14="http://schemas.microsoft.com/office/powerpoint/2010/main">
          <mc:Choice Requires="p14">
            <p:contentPart p14:bwMode="auto" r:id="rId349">
              <p14:nvContentPartPr>
                <p14:cNvPr id="232" name="Ink 231">
                  <a:extLst>
                    <a:ext uri="{FF2B5EF4-FFF2-40B4-BE49-F238E27FC236}">
                      <a16:creationId xmlns:a16="http://schemas.microsoft.com/office/drawing/2014/main" id="{4A5EEDB7-7FF8-4D84-A89D-CF55381A9C61}"/>
                    </a:ext>
                  </a:extLst>
                </p14:cNvPr>
                <p14:cNvContentPartPr/>
                <p14:nvPr/>
              </p14:nvContentPartPr>
              <p14:xfrm>
                <a:off x="10726746" y="3846141"/>
                <a:ext cx="60840" cy="198000"/>
              </p14:xfrm>
            </p:contentPart>
          </mc:Choice>
          <mc:Fallback xmlns="">
            <p:pic>
              <p:nvPicPr>
                <p:cNvPr id="232" name="Ink 231">
                  <a:extLst>
                    <a:ext uri="{FF2B5EF4-FFF2-40B4-BE49-F238E27FC236}">
                      <a16:creationId xmlns:a16="http://schemas.microsoft.com/office/drawing/2014/main" id="{4A5EEDB7-7FF8-4D84-A89D-CF55381A9C61}"/>
                    </a:ext>
                  </a:extLst>
                </p:cNvPr>
                <p:cNvPicPr/>
                <p:nvPr/>
              </p:nvPicPr>
              <p:blipFill>
                <a:blip r:embed="rId350"/>
                <a:stretch>
                  <a:fillRect/>
                </a:stretch>
              </p:blipFill>
              <p:spPr>
                <a:xfrm>
                  <a:off x="10717746" y="3837141"/>
                  <a:ext cx="78480" cy="215640"/>
                </a:xfrm>
                <a:prstGeom prst="rect">
                  <a:avLst/>
                </a:prstGeom>
              </p:spPr>
            </p:pic>
          </mc:Fallback>
        </mc:AlternateContent>
        <mc:AlternateContent xmlns:mc="http://schemas.openxmlformats.org/markup-compatibility/2006" xmlns:p14="http://schemas.microsoft.com/office/powerpoint/2010/main">
          <mc:Choice Requires="p14">
            <p:contentPart p14:bwMode="auto" r:id="rId351">
              <p14:nvContentPartPr>
                <p14:cNvPr id="233" name="Ink 232">
                  <a:extLst>
                    <a:ext uri="{FF2B5EF4-FFF2-40B4-BE49-F238E27FC236}">
                      <a16:creationId xmlns:a16="http://schemas.microsoft.com/office/drawing/2014/main" id="{9EF8D7BD-ACD4-48D8-89B5-929026C4ACD6}"/>
                    </a:ext>
                  </a:extLst>
                </p14:cNvPr>
                <p14:cNvContentPartPr/>
                <p14:nvPr/>
              </p14:nvContentPartPr>
              <p14:xfrm>
                <a:off x="10814946" y="3735981"/>
                <a:ext cx="360" cy="360"/>
              </p14:xfrm>
            </p:contentPart>
          </mc:Choice>
          <mc:Fallback xmlns="">
            <p:pic>
              <p:nvPicPr>
                <p:cNvPr id="233" name="Ink 232">
                  <a:extLst>
                    <a:ext uri="{FF2B5EF4-FFF2-40B4-BE49-F238E27FC236}">
                      <a16:creationId xmlns:a16="http://schemas.microsoft.com/office/drawing/2014/main" id="{9EF8D7BD-ACD4-48D8-89B5-929026C4ACD6}"/>
                    </a:ext>
                  </a:extLst>
                </p:cNvPr>
                <p:cNvPicPr/>
                <p:nvPr/>
              </p:nvPicPr>
              <p:blipFill>
                <a:blip r:embed="rId19"/>
                <a:stretch>
                  <a:fillRect/>
                </a:stretch>
              </p:blipFill>
              <p:spPr>
                <a:xfrm>
                  <a:off x="10805946" y="3726981"/>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52">
              <p14:nvContentPartPr>
                <p14:cNvPr id="234" name="Ink 233">
                  <a:extLst>
                    <a:ext uri="{FF2B5EF4-FFF2-40B4-BE49-F238E27FC236}">
                      <a16:creationId xmlns:a16="http://schemas.microsoft.com/office/drawing/2014/main" id="{DFF92476-44EF-4C90-B3D5-7D45F73FE945}"/>
                    </a:ext>
                  </a:extLst>
                </p14:cNvPr>
                <p14:cNvContentPartPr/>
                <p14:nvPr/>
              </p14:nvContentPartPr>
              <p14:xfrm>
                <a:off x="10792266" y="3525741"/>
                <a:ext cx="219960" cy="124560"/>
              </p14:xfrm>
            </p:contentPart>
          </mc:Choice>
          <mc:Fallback xmlns="">
            <p:pic>
              <p:nvPicPr>
                <p:cNvPr id="234" name="Ink 233">
                  <a:extLst>
                    <a:ext uri="{FF2B5EF4-FFF2-40B4-BE49-F238E27FC236}">
                      <a16:creationId xmlns:a16="http://schemas.microsoft.com/office/drawing/2014/main" id="{DFF92476-44EF-4C90-B3D5-7D45F73FE945}"/>
                    </a:ext>
                  </a:extLst>
                </p:cNvPr>
                <p:cNvPicPr/>
                <p:nvPr/>
              </p:nvPicPr>
              <p:blipFill>
                <a:blip r:embed="rId353"/>
                <a:stretch>
                  <a:fillRect/>
                </a:stretch>
              </p:blipFill>
              <p:spPr>
                <a:xfrm>
                  <a:off x="10783626" y="3517101"/>
                  <a:ext cx="237600" cy="142200"/>
                </a:xfrm>
                <a:prstGeom prst="rect">
                  <a:avLst/>
                </a:prstGeom>
              </p:spPr>
            </p:pic>
          </mc:Fallback>
        </mc:AlternateContent>
      </p:grpSp>
      <p:grpSp>
        <p:nvGrpSpPr>
          <p:cNvPr id="249" name="Group 248">
            <a:extLst>
              <a:ext uri="{FF2B5EF4-FFF2-40B4-BE49-F238E27FC236}">
                <a16:creationId xmlns:a16="http://schemas.microsoft.com/office/drawing/2014/main" id="{9B78AC7C-A618-4EB3-9826-3D414CBEF647}"/>
              </a:ext>
            </a:extLst>
          </p:cNvPr>
          <p:cNvGrpSpPr/>
          <p:nvPr/>
        </p:nvGrpSpPr>
        <p:grpSpPr>
          <a:xfrm>
            <a:off x="945546" y="4939821"/>
            <a:ext cx="219600" cy="57960"/>
            <a:chOff x="945546" y="4939821"/>
            <a:chExt cx="219600" cy="57960"/>
          </a:xfrm>
        </p:grpSpPr>
        <mc:AlternateContent xmlns:mc="http://schemas.openxmlformats.org/markup-compatibility/2006" xmlns:p14="http://schemas.microsoft.com/office/powerpoint/2010/main">
          <mc:Choice Requires="p14">
            <p:contentPart p14:bwMode="auto" r:id="rId354">
              <p14:nvContentPartPr>
                <p14:cNvPr id="238" name="Ink 237">
                  <a:extLst>
                    <a:ext uri="{FF2B5EF4-FFF2-40B4-BE49-F238E27FC236}">
                      <a16:creationId xmlns:a16="http://schemas.microsoft.com/office/drawing/2014/main" id="{22C8DACA-AAB6-48F6-BC46-E8EA05130861}"/>
                    </a:ext>
                  </a:extLst>
                </p14:cNvPr>
                <p14:cNvContentPartPr/>
                <p14:nvPr/>
              </p14:nvContentPartPr>
              <p14:xfrm>
                <a:off x="945546" y="4939821"/>
                <a:ext cx="219600" cy="26280"/>
              </p14:xfrm>
            </p:contentPart>
          </mc:Choice>
          <mc:Fallback xmlns="">
            <p:pic>
              <p:nvPicPr>
                <p:cNvPr id="238" name="Ink 237">
                  <a:extLst>
                    <a:ext uri="{FF2B5EF4-FFF2-40B4-BE49-F238E27FC236}">
                      <a16:creationId xmlns:a16="http://schemas.microsoft.com/office/drawing/2014/main" id="{22C8DACA-AAB6-48F6-BC46-E8EA05130861}"/>
                    </a:ext>
                  </a:extLst>
                </p:cNvPr>
                <p:cNvPicPr/>
                <p:nvPr/>
              </p:nvPicPr>
              <p:blipFill>
                <a:blip r:embed="rId355"/>
                <a:stretch>
                  <a:fillRect/>
                </a:stretch>
              </p:blipFill>
              <p:spPr>
                <a:xfrm>
                  <a:off x="936906" y="4930821"/>
                  <a:ext cx="237240" cy="43920"/>
                </a:xfrm>
                <a:prstGeom prst="rect">
                  <a:avLst/>
                </a:prstGeom>
              </p:spPr>
            </p:pic>
          </mc:Fallback>
        </mc:AlternateContent>
        <mc:AlternateContent xmlns:mc="http://schemas.openxmlformats.org/markup-compatibility/2006" xmlns:p14="http://schemas.microsoft.com/office/powerpoint/2010/main">
          <mc:Choice Requires="p14">
            <p:contentPart p14:bwMode="auto" r:id="rId356">
              <p14:nvContentPartPr>
                <p14:cNvPr id="239" name="Ink 238">
                  <a:extLst>
                    <a:ext uri="{FF2B5EF4-FFF2-40B4-BE49-F238E27FC236}">
                      <a16:creationId xmlns:a16="http://schemas.microsoft.com/office/drawing/2014/main" id="{96B2C50B-6249-48C8-BB3E-F4E285899842}"/>
                    </a:ext>
                  </a:extLst>
                </p14:cNvPr>
                <p14:cNvContentPartPr/>
                <p14:nvPr/>
              </p14:nvContentPartPr>
              <p14:xfrm>
                <a:off x="977226" y="4990941"/>
                <a:ext cx="174960" cy="6840"/>
              </p14:xfrm>
            </p:contentPart>
          </mc:Choice>
          <mc:Fallback xmlns="">
            <p:pic>
              <p:nvPicPr>
                <p:cNvPr id="239" name="Ink 238">
                  <a:extLst>
                    <a:ext uri="{FF2B5EF4-FFF2-40B4-BE49-F238E27FC236}">
                      <a16:creationId xmlns:a16="http://schemas.microsoft.com/office/drawing/2014/main" id="{96B2C50B-6249-48C8-BB3E-F4E285899842}"/>
                    </a:ext>
                  </a:extLst>
                </p:cNvPr>
                <p:cNvPicPr/>
                <p:nvPr/>
              </p:nvPicPr>
              <p:blipFill>
                <a:blip r:embed="rId357"/>
                <a:stretch>
                  <a:fillRect/>
                </a:stretch>
              </p:blipFill>
              <p:spPr>
                <a:xfrm>
                  <a:off x="968586" y="4982301"/>
                  <a:ext cx="192600" cy="24480"/>
                </a:xfrm>
                <a:prstGeom prst="rect">
                  <a:avLst/>
                </a:prstGeom>
              </p:spPr>
            </p:pic>
          </mc:Fallback>
        </mc:AlternateContent>
      </p:grpSp>
      <p:grpSp>
        <p:nvGrpSpPr>
          <p:cNvPr id="248" name="Group 247">
            <a:extLst>
              <a:ext uri="{FF2B5EF4-FFF2-40B4-BE49-F238E27FC236}">
                <a16:creationId xmlns:a16="http://schemas.microsoft.com/office/drawing/2014/main" id="{4BB4D988-81C8-46DA-BDC3-35AA47A4415C}"/>
              </a:ext>
            </a:extLst>
          </p:cNvPr>
          <p:cNvGrpSpPr/>
          <p:nvPr/>
        </p:nvGrpSpPr>
        <p:grpSpPr>
          <a:xfrm>
            <a:off x="1581306" y="4492701"/>
            <a:ext cx="406080" cy="978480"/>
            <a:chOff x="1581306" y="4492701"/>
            <a:chExt cx="406080" cy="978480"/>
          </a:xfrm>
        </p:grpSpPr>
        <mc:AlternateContent xmlns:mc="http://schemas.openxmlformats.org/markup-compatibility/2006" xmlns:p14="http://schemas.microsoft.com/office/powerpoint/2010/main">
          <mc:Choice Requires="p14">
            <p:contentPart p14:bwMode="auto" r:id="rId358">
              <p14:nvContentPartPr>
                <p14:cNvPr id="240" name="Ink 239">
                  <a:extLst>
                    <a:ext uri="{FF2B5EF4-FFF2-40B4-BE49-F238E27FC236}">
                      <a16:creationId xmlns:a16="http://schemas.microsoft.com/office/drawing/2014/main" id="{054F7500-FE50-41A3-BFBA-AE1D3EBC01DF}"/>
                    </a:ext>
                  </a:extLst>
                </p14:cNvPr>
                <p14:cNvContentPartPr/>
                <p14:nvPr/>
              </p14:nvContentPartPr>
              <p14:xfrm>
                <a:off x="1594626" y="4792221"/>
                <a:ext cx="328680" cy="287640"/>
              </p14:xfrm>
            </p:contentPart>
          </mc:Choice>
          <mc:Fallback xmlns="">
            <p:pic>
              <p:nvPicPr>
                <p:cNvPr id="240" name="Ink 239">
                  <a:extLst>
                    <a:ext uri="{FF2B5EF4-FFF2-40B4-BE49-F238E27FC236}">
                      <a16:creationId xmlns:a16="http://schemas.microsoft.com/office/drawing/2014/main" id="{054F7500-FE50-41A3-BFBA-AE1D3EBC01DF}"/>
                    </a:ext>
                  </a:extLst>
                </p:cNvPr>
                <p:cNvPicPr/>
                <p:nvPr/>
              </p:nvPicPr>
              <p:blipFill>
                <a:blip r:embed="rId359"/>
                <a:stretch>
                  <a:fillRect/>
                </a:stretch>
              </p:blipFill>
              <p:spPr>
                <a:xfrm>
                  <a:off x="1585626" y="4783581"/>
                  <a:ext cx="346320" cy="305280"/>
                </a:xfrm>
                <a:prstGeom prst="rect">
                  <a:avLst/>
                </a:prstGeom>
              </p:spPr>
            </p:pic>
          </mc:Fallback>
        </mc:AlternateContent>
        <mc:AlternateContent xmlns:mc="http://schemas.openxmlformats.org/markup-compatibility/2006" xmlns:p14="http://schemas.microsoft.com/office/powerpoint/2010/main">
          <mc:Choice Requires="p14">
            <p:contentPart p14:bwMode="auto" r:id="rId360">
              <p14:nvContentPartPr>
                <p14:cNvPr id="241" name="Ink 240">
                  <a:extLst>
                    <a:ext uri="{FF2B5EF4-FFF2-40B4-BE49-F238E27FC236}">
                      <a16:creationId xmlns:a16="http://schemas.microsoft.com/office/drawing/2014/main" id="{67A609C8-EF35-4B2D-A137-1AEFB8AB39AA}"/>
                    </a:ext>
                  </a:extLst>
                </p14:cNvPr>
                <p14:cNvContentPartPr/>
                <p14:nvPr/>
              </p14:nvContentPartPr>
              <p14:xfrm>
                <a:off x="1581306" y="5281101"/>
                <a:ext cx="74160" cy="190080"/>
              </p14:xfrm>
            </p:contentPart>
          </mc:Choice>
          <mc:Fallback xmlns="">
            <p:pic>
              <p:nvPicPr>
                <p:cNvPr id="241" name="Ink 240">
                  <a:extLst>
                    <a:ext uri="{FF2B5EF4-FFF2-40B4-BE49-F238E27FC236}">
                      <a16:creationId xmlns:a16="http://schemas.microsoft.com/office/drawing/2014/main" id="{67A609C8-EF35-4B2D-A137-1AEFB8AB39AA}"/>
                    </a:ext>
                  </a:extLst>
                </p:cNvPr>
                <p:cNvPicPr/>
                <p:nvPr/>
              </p:nvPicPr>
              <p:blipFill>
                <a:blip r:embed="rId361"/>
                <a:stretch>
                  <a:fillRect/>
                </a:stretch>
              </p:blipFill>
              <p:spPr>
                <a:xfrm>
                  <a:off x="1572306" y="5272101"/>
                  <a:ext cx="91800" cy="207720"/>
                </a:xfrm>
                <a:prstGeom prst="rect">
                  <a:avLst/>
                </a:prstGeom>
              </p:spPr>
            </p:pic>
          </mc:Fallback>
        </mc:AlternateContent>
        <mc:AlternateContent xmlns:mc="http://schemas.openxmlformats.org/markup-compatibility/2006" xmlns:p14="http://schemas.microsoft.com/office/powerpoint/2010/main">
          <mc:Choice Requires="p14">
            <p:contentPart p14:bwMode="auto" r:id="rId362">
              <p14:nvContentPartPr>
                <p14:cNvPr id="242" name="Ink 241">
                  <a:extLst>
                    <a:ext uri="{FF2B5EF4-FFF2-40B4-BE49-F238E27FC236}">
                      <a16:creationId xmlns:a16="http://schemas.microsoft.com/office/drawing/2014/main" id="{0CA8BD0C-9E3F-47BF-88EC-44344BA89642}"/>
                    </a:ext>
                  </a:extLst>
                </p14:cNvPr>
                <p14:cNvContentPartPr/>
                <p14:nvPr/>
              </p14:nvContentPartPr>
              <p14:xfrm>
                <a:off x="1607586" y="5175621"/>
                <a:ext cx="16200" cy="27000"/>
              </p14:xfrm>
            </p:contentPart>
          </mc:Choice>
          <mc:Fallback xmlns="">
            <p:pic>
              <p:nvPicPr>
                <p:cNvPr id="242" name="Ink 241">
                  <a:extLst>
                    <a:ext uri="{FF2B5EF4-FFF2-40B4-BE49-F238E27FC236}">
                      <a16:creationId xmlns:a16="http://schemas.microsoft.com/office/drawing/2014/main" id="{0CA8BD0C-9E3F-47BF-88EC-44344BA89642}"/>
                    </a:ext>
                  </a:extLst>
                </p:cNvPr>
                <p:cNvPicPr/>
                <p:nvPr/>
              </p:nvPicPr>
              <p:blipFill>
                <a:blip r:embed="rId363"/>
                <a:stretch>
                  <a:fillRect/>
                </a:stretch>
              </p:blipFill>
              <p:spPr>
                <a:xfrm>
                  <a:off x="1598946" y="5166621"/>
                  <a:ext cx="33840" cy="44640"/>
                </a:xfrm>
                <a:prstGeom prst="rect">
                  <a:avLst/>
                </a:prstGeom>
              </p:spPr>
            </p:pic>
          </mc:Fallback>
        </mc:AlternateContent>
        <mc:AlternateContent xmlns:mc="http://schemas.openxmlformats.org/markup-compatibility/2006" xmlns:p14="http://schemas.microsoft.com/office/powerpoint/2010/main">
          <mc:Choice Requires="p14">
            <p:contentPart p14:bwMode="auto" r:id="rId364">
              <p14:nvContentPartPr>
                <p14:cNvPr id="243" name="Ink 242">
                  <a:extLst>
                    <a:ext uri="{FF2B5EF4-FFF2-40B4-BE49-F238E27FC236}">
                      <a16:creationId xmlns:a16="http://schemas.microsoft.com/office/drawing/2014/main" id="{25FDA045-4FAF-4E97-85F3-A5733711BDC9}"/>
                    </a:ext>
                  </a:extLst>
                </p14:cNvPr>
                <p14:cNvContentPartPr/>
                <p14:nvPr/>
              </p14:nvContentPartPr>
              <p14:xfrm>
                <a:off x="1717746" y="5233941"/>
                <a:ext cx="102600" cy="16560"/>
              </p14:xfrm>
            </p:contentPart>
          </mc:Choice>
          <mc:Fallback xmlns="">
            <p:pic>
              <p:nvPicPr>
                <p:cNvPr id="243" name="Ink 242">
                  <a:extLst>
                    <a:ext uri="{FF2B5EF4-FFF2-40B4-BE49-F238E27FC236}">
                      <a16:creationId xmlns:a16="http://schemas.microsoft.com/office/drawing/2014/main" id="{25FDA045-4FAF-4E97-85F3-A5733711BDC9}"/>
                    </a:ext>
                  </a:extLst>
                </p:cNvPr>
                <p:cNvPicPr/>
                <p:nvPr/>
              </p:nvPicPr>
              <p:blipFill>
                <a:blip r:embed="rId365"/>
                <a:stretch>
                  <a:fillRect/>
                </a:stretch>
              </p:blipFill>
              <p:spPr>
                <a:xfrm>
                  <a:off x="1709106" y="5224941"/>
                  <a:ext cx="120240" cy="34200"/>
                </a:xfrm>
                <a:prstGeom prst="rect">
                  <a:avLst/>
                </a:prstGeom>
              </p:spPr>
            </p:pic>
          </mc:Fallback>
        </mc:AlternateContent>
        <mc:AlternateContent xmlns:mc="http://schemas.openxmlformats.org/markup-compatibility/2006" xmlns:p14="http://schemas.microsoft.com/office/powerpoint/2010/main">
          <mc:Choice Requires="p14">
            <p:contentPart p14:bwMode="auto" r:id="rId366">
              <p14:nvContentPartPr>
                <p14:cNvPr id="244" name="Ink 243">
                  <a:extLst>
                    <a:ext uri="{FF2B5EF4-FFF2-40B4-BE49-F238E27FC236}">
                      <a16:creationId xmlns:a16="http://schemas.microsoft.com/office/drawing/2014/main" id="{261D5172-FB3E-4F68-9EAF-C5D8623C4B8C}"/>
                    </a:ext>
                  </a:extLst>
                </p14:cNvPr>
                <p14:cNvContentPartPr/>
                <p14:nvPr/>
              </p14:nvContentPartPr>
              <p14:xfrm>
                <a:off x="1749426" y="5296941"/>
                <a:ext cx="74880" cy="16560"/>
              </p14:xfrm>
            </p:contentPart>
          </mc:Choice>
          <mc:Fallback xmlns="">
            <p:pic>
              <p:nvPicPr>
                <p:cNvPr id="244" name="Ink 243">
                  <a:extLst>
                    <a:ext uri="{FF2B5EF4-FFF2-40B4-BE49-F238E27FC236}">
                      <a16:creationId xmlns:a16="http://schemas.microsoft.com/office/drawing/2014/main" id="{261D5172-FB3E-4F68-9EAF-C5D8623C4B8C}"/>
                    </a:ext>
                  </a:extLst>
                </p:cNvPr>
                <p:cNvPicPr/>
                <p:nvPr/>
              </p:nvPicPr>
              <p:blipFill>
                <a:blip r:embed="rId367"/>
                <a:stretch>
                  <a:fillRect/>
                </a:stretch>
              </p:blipFill>
              <p:spPr>
                <a:xfrm>
                  <a:off x="1740786" y="5288301"/>
                  <a:ext cx="92520" cy="34200"/>
                </a:xfrm>
                <a:prstGeom prst="rect">
                  <a:avLst/>
                </a:prstGeom>
              </p:spPr>
            </p:pic>
          </mc:Fallback>
        </mc:AlternateContent>
        <mc:AlternateContent xmlns:mc="http://schemas.openxmlformats.org/markup-compatibility/2006" xmlns:p14="http://schemas.microsoft.com/office/powerpoint/2010/main">
          <mc:Choice Requires="p14">
            <p:contentPart p14:bwMode="auto" r:id="rId368">
              <p14:nvContentPartPr>
                <p14:cNvPr id="245" name="Ink 244">
                  <a:extLst>
                    <a:ext uri="{FF2B5EF4-FFF2-40B4-BE49-F238E27FC236}">
                      <a16:creationId xmlns:a16="http://schemas.microsoft.com/office/drawing/2014/main" id="{78AD5985-7BCE-44CD-99A0-01DFE46843EE}"/>
                    </a:ext>
                  </a:extLst>
                </p14:cNvPr>
                <p14:cNvContentPartPr/>
                <p14:nvPr/>
              </p14:nvContentPartPr>
              <p14:xfrm>
                <a:off x="1907466" y="5202261"/>
                <a:ext cx="16560" cy="164160"/>
              </p14:xfrm>
            </p:contentPart>
          </mc:Choice>
          <mc:Fallback xmlns="">
            <p:pic>
              <p:nvPicPr>
                <p:cNvPr id="245" name="Ink 244">
                  <a:extLst>
                    <a:ext uri="{FF2B5EF4-FFF2-40B4-BE49-F238E27FC236}">
                      <a16:creationId xmlns:a16="http://schemas.microsoft.com/office/drawing/2014/main" id="{78AD5985-7BCE-44CD-99A0-01DFE46843EE}"/>
                    </a:ext>
                  </a:extLst>
                </p:cNvPr>
                <p:cNvPicPr/>
                <p:nvPr/>
              </p:nvPicPr>
              <p:blipFill>
                <a:blip r:embed="rId369"/>
                <a:stretch>
                  <a:fillRect/>
                </a:stretch>
              </p:blipFill>
              <p:spPr>
                <a:xfrm>
                  <a:off x="1898466" y="5193621"/>
                  <a:ext cx="34200" cy="181800"/>
                </a:xfrm>
                <a:prstGeom prst="rect">
                  <a:avLst/>
                </a:prstGeom>
              </p:spPr>
            </p:pic>
          </mc:Fallback>
        </mc:AlternateContent>
        <mc:AlternateContent xmlns:mc="http://schemas.openxmlformats.org/markup-compatibility/2006" xmlns:p14="http://schemas.microsoft.com/office/powerpoint/2010/main">
          <mc:Choice Requires="p14">
            <p:contentPart p14:bwMode="auto" r:id="rId370">
              <p14:nvContentPartPr>
                <p14:cNvPr id="246" name="Ink 245">
                  <a:extLst>
                    <a:ext uri="{FF2B5EF4-FFF2-40B4-BE49-F238E27FC236}">
                      <a16:creationId xmlns:a16="http://schemas.microsoft.com/office/drawing/2014/main" id="{6F987076-9CEB-4105-86CC-675A925A3C06}"/>
                    </a:ext>
                  </a:extLst>
                </p14:cNvPr>
                <p14:cNvContentPartPr/>
                <p14:nvPr/>
              </p14:nvContentPartPr>
              <p14:xfrm>
                <a:off x="1742586" y="4492701"/>
                <a:ext cx="244800" cy="26280"/>
              </p14:xfrm>
            </p:contentPart>
          </mc:Choice>
          <mc:Fallback xmlns="">
            <p:pic>
              <p:nvPicPr>
                <p:cNvPr id="246" name="Ink 245">
                  <a:extLst>
                    <a:ext uri="{FF2B5EF4-FFF2-40B4-BE49-F238E27FC236}">
                      <a16:creationId xmlns:a16="http://schemas.microsoft.com/office/drawing/2014/main" id="{6F987076-9CEB-4105-86CC-675A925A3C06}"/>
                    </a:ext>
                  </a:extLst>
                </p:cNvPr>
                <p:cNvPicPr/>
                <p:nvPr/>
              </p:nvPicPr>
              <p:blipFill>
                <a:blip r:embed="rId371"/>
                <a:stretch>
                  <a:fillRect/>
                </a:stretch>
              </p:blipFill>
              <p:spPr>
                <a:xfrm>
                  <a:off x="1733946" y="4483701"/>
                  <a:ext cx="262440" cy="43920"/>
                </a:xfrm>
                <a:prstGeom prst="rect">
                  <a:avLst/>
                </a:prstGeom>
              </p:spPr>
            </p:pic>
          </mc:Fallback>
        </mc:AlternateContent>
        <mc:AlternateContent xmlns:mc="http://schemas.openxmlformats.org/markup-compatibility/2006" xmlns:p14="http://schemas.microsoft.com/office/powerpoint/2010/main">
          <mc:Choice Requires="p14">
            <p:contentPart p14:bwMode="auto" r:id="rId372">
              <p14:nvContentPartPr>
                <p14:cNvPr id="247" name="Ink 246">
                  <a:extLst>
                    <a:ext uri="{FF2B5EF4-FFF2-40B4-BE49-F238E27FC236}">
                      <a16:creationId xmlns:a16="http://schemas.microsoft.com/office/drawing/2014/main" id="{F907FF11-F877-477A-8656-E975B7109FB6}"/>
                    </a:ext>
                  </a:extLst>
                </p14:cNvPr>
                <p14:cNvContentPartPr/>
                <p14:nvPr/>
              </p14:nvContentPartPr>
              <p14:xfrm>
                <a:off x="1875786" y="4508541"/>
                <a:ext cx="16560" cy="223920"/>
              </p14:xfrm>
            </p:contentPart>
          </mc:Choice>
          <mc:Fallback xmlns="">
            <p:pic>
              <p:nvPicPr>
                <p:cNvPr id="247" name="Ink 246">
                  <a:extLst>
                    <a:ext uri="{FF2B5EF4-FFF2-40B4-BE49-F238E27FC236}">
                      <a16:creationId xmlns:a16="http://schemas.microsoft.com/office/drawing/2014/main" id="{F907FF11-F877-477A-8656-E975B7109FB6}"/>
                    </a:ext>
                  </a:extLst>
                </p:cNvPr>
                <p:cNvPicPr/>
                <p:nvPr/>
              </p:nvPicPr>
              <p:blipFill>
                <a:blip r:embed="rId373"/>
                <a:stretch>
                  <a:fillRect/>
                </a:stretch>
              </p:blipFill>
              <p:spPr>
                <a:xfrm>
                  <a:off x="1867146" y="4499901"/>
                  <a:ext cx="34200" cy="241560"/>
                </a:xfrm>
                <a:prstGeom prst="rect">
                  <a:avLst/>
                </a:prstGeom>
              </p:spPr>
            </p:pic>
          </mc:Fallback>
        </mc:AlternateContent>
      </p:grpSp>
      <p:grpSp>
        <p:nvGrpSpPr>
          <p:cNvPr id="281" name="Group 280">
            <a:extLst>
              <a:ext uri="{FF2B5EF4-FFF2-40B4-BE49-F238E27FC236}">
                <a16:creationId xmlns:a16="http://schemas.microsoft.com/office/drawing/2014/main" id="{FF786F3B-A6CB-4EC1-8778-2B5C3B44B808}"/>
              </a:ext>
            </a:extLst>
          </p:cNvPr>
          <p:cNvGrpSpPr/>
          <p:nvPr/>
        </p:nvGrpSpPr>
        <p:grpSpPr>
          <a:xfrm>
            <a:off x="2339826" y="4665861"/>
            <a:ext cx="2846880" cy="842760"/>
            <a:chOff x="2339826" y="4665861"/>
            <a:chExt cx="2846880" cy="842760"/>
          </a:xfrm>
        </p:grpSpPr>
        <mc:AlternateContent xmlns:mc="http://schemas.openxmlformats.org/markup-compatibility/2006" xmlns:p14="http://schemas.microsoft.com/office/powerpoint/2010/main">
          <mc:Choice Requires="p14">
            <p:contentPart p14:bwMode="auto" r:id="rId374">
              <p14:nvContentPartPr>
                <p14:cNvPr id="250" name="Ink 249">
                  <a:extLst>
                    <a:ext uri="{FF2B5EF4-FFF2-40B4-BE49-F238E27FC236}">
                      <a16:creationId xmlns:a16="http://schemas.microsoft.com/office/drawing/2014/main" id="{723A3C95-4475-4594-95F7-4D57FBAD667C}"/>
                    </a:ext>
                  </a:extLst>
                </p14:cNvPr>
                <p14:cNvContentPartPr/>
                <p14:nvPr/>
              </p14:nvContentPartPr>
              <p14:xfrm>
                <a:off x="2339826" y="4665861"/>
                <a:ext cx="308880" cy="792360"/>
              </p14:xfrm>
            </p:contentPart>
          </mc:Choice>
          <mc:Fallback xmlns="">
            <p:pic>
              <p:nvPicPr>
                <p:cNvPr id="250" name="Ink 249">
                  <a:extLst>
                    <a:ext uri="{FF2B5EF4-FFF2-40B4-BE49-F238E27FC236}">
                      <a16:creationId xmlns:a16="http://schemas.microsoft.com/office/drawing/2014/main" id="{723A3C95-4475-4594-95F7-4D57FBAD667C}"/>
                    </a:ext>
                  </a:extLst>
                </p:cNvPr>
                <p:cNvPicPr/>
                <p:nvPr/>
              </p:nvPicPr>
              <p:blipFill>
                <a:blip r:embed="rId375"/>
                <a:stretch>
                  <a:fillRect/>
                </a:stretch>
              </p:blipFill>
              <p:spPr>
                <a:xfrm>
                  <a:off x="2330826" y="4657221"/>
                  <a:ext cx="326520" cy="810000"/>
                </a:xfrm>
                <a:prstGeom prst="rect">
                  <a:avLst/>
                </a:prstGeom>
              </p:spPr>
            </p:pic>
          </mc:Fallback>
        </mc:AlternateContent>
        <mc:AlternateContent xmlns:mc="http://schemas.openxmlformats.org/markup-compatibility/2006" xmlns:p14="http://schemas.microsoft.com/office/powerpoint/2010/main">
          <mc:Choice Requires="p14">
            <p:contentPart p14:bwMode="auto" r:id="rId376">
              <p14:nvContentPartPr>
                <p14:cNvPr id="251" name="Ink 250">
                  <a:extLst>
                    <a:ext uri="{FF2B5EF4-FFF2-40B4-BE49-F238E27FC236}">
                      <a16:creationId xmlns:a16="http://schemas.microsoft.com/office/drawing/2014/main" id="{43B2DD6A-E4EB-4983-B9AF-1BD73444B9AE}"/>
                    </a:ext>
                  </a:extLst>
                </p14:cNvPr>
                <p14:cNvContentPartPr/>
                <p14:nvPr/>
              </p14:nvContentPartPr>
              <p14:xfrm>
                <a:off x="2772546" y="4807701"/>
                <a:ext cx="429480" cy="331560"/>
              </p14:xfrm>
            </p:contentPart>
          </mc:Choice>
          <mc:Fallback xmlns="">
            <p:pic>
              <p:nvPicPr>
                <p:cNvPr id="251" name="Ink 250">
                  <a:extLst>
                    <a:ext uri="{FF2B5EF4-FFF2-40B4-BE49-F238E27FC236}">
                      <a16:creationId xmlns:a16="http://schemas.microsoft.com/office/drawing/2014/main" id="{43B2DD6A-E4EB-4983-B9AF-1BD73444B9AE}"/>
                    </a:ext>
                  </a:extLst>
                </p:cNvPr>
                <p:cNvPicPr/>
                <p:nvPr/>
              </p:nvPicPr>
              <p:blipFill>
                <a:blip r:embed="rId377"/>
                <a:stretch>
                  <a:fillRect/>
                </a:stretch>
              </p:blipFill>
              <p:spPr>
                <a:xfrm>
                  <a:off x="2763906" y="4799061"/>
                  <a:ext cx="447120" cy="349200"/>
                </a:xfrm>
                <a:prstGeom prst="rect">
                  <a:avLst/>
                </a:prstGeom>
              </p:spPr>
            </p:pic>
          </mc:Fallback>
        </mc:AlternateContent>
        <mc:AlternateContent xmlns:mc="http://schemas.openxmlformats.org/markup-compatibility/2006" xmlns:p14="http://schemas.microsoft.com/office/powerpoint/2010/main">
          <mc:Choice Requires="p14">
            <p:contentPart p14:bwMode="auto" r:id="rId378">
              <p14:nvContentPartPr>
                <p14:cNvPr id="252" name="Ink 251">
                  <a:extLst>
                    <a:ext uri="{FF2B5EF4-FFF2-40B4-BE49-F238E27FC236}">
                      <a16:creationId xmlns:a16="http://schemas.microsoft.com/office/drawing/2014/main" id="{914028B6-22DE-4EC7-BC23-F7424E53E33D}"/>
                    </a:ext>
                  </a:extLst>
                </p14:cNvPr>
                <p14:cNvContentPartPr/>
                <p14:nvPr/>
              </p14:nvContentPartPr>
              <p14:xfrm>
                <a:off x="3231546" y="5166981"/>
                <a:ext cx="46800" cy="145440"/>
              </p14:xfrm>
            </p:contentPart>
          </mc:Choice>
          <mc:Fallback xmlns="">
            <p:pic>
              <p:nvPicPr>
                <p:cNvPr id="252" name="Ink 251">
                  <a:extLst>
                    <a:ext uri="{FF2B5EF4-FFF2-40B4-BE49-F238E27FC236}">
                      <a16:creationId xmlns:a16="http://schemas.microsoft.com/office/drawing/2014/main" id="{914028B6-22DE-4EC7-BC23-F7424E53E33D}"/>
                    </a:ext>
                  </a:extLst>
                </p:cNvPr>
                <p:cNvPicPr/>
                <p:nvPr/>
              </p:nvPicPr>
              <p:blipFill>
                <a:blip r:embed="rId379"/>
                <a:stretch>
                  <a:fillRect/>
                </a:stretch>
              </p:blipFill>
              <p:spPr>
                <a:xfrm>
                  <a:off x="3222546" y="5158341"/>
                  <a:ext cx="64440" cy="163080"/>
                </a:xfrm>
                <a:prstGeom prst="rect">
                  <a:avLst/>
                </a:prstGeom>
              </p:spPr>
            </p:pic>
          </mc:Fallback>
        </mc:AlternateContent>
        <mc:AlternateContent xmlns:mc="http://schemas.openxmlformats.org/markup-compatibility/2006" xmlns:p14="http://schemas.microsoft.com/office/powerpoint/2010/main">
          <mc:Choice Requires="p14">
            <p:contentPart p14:bwMode="auto" r:id="rId380">
              <p14:nvContentPartPr>
                <p14:cNvPr id="253" name="Ink 252">
                  <a:extLst>
                    <a:ext uri="{FF2B5EF4-FFF2-40B4-BE49-F238E27FC236}">
                      <a16:creationId xmlns:a16="http://schemas.microsoft.com/office/drawing/2014/main" id="{E9EBEBCA-5F15-421F-BF8A-18D9FC1170E6}"/>
                    </a:ext>
                  </a:extLst>
                </p14:cNvPr>
                <p14:cNvContentPartPr/>
                <p14:nvPr/>
              </p14:nvContentPartPr>
              <p14:xfrm>
                <a:off x="3247386" y="5044581"/>
                <a:ext cx="360" cy="16200"/>
              </p14:xfrm>
            </p:contentPart>
          </mc:Choice>
          <mc:Fallback xmlns="">
            <p:pic>
              <p:nvPicPr>
                <p:cNvPr id="253" name="Ink 252">
                  <a:extLst>
                    <a:ext uri="{FF2B5EF4-FFF2-40B4-BE49-F238E27FC236}">
                      <a16:creationId xmlns:a16="http://schemas.microsoft.com/office/drawing/2014/main" id="{E9EBEBCA-5F15-421F-BF8A-18D9FC1170E6}"/>
                    </a:ext>
                  </a:extLst>
                </p:cNvPr>
                <p:cNvPicPr/>
                <p:nvPr/>
              </p:nvPicPr>
              <p:blipFill>
                <a:blip r:embed="rId173"/>
                <a:stretch>
                  <a:fillRect/>
                </a:stretch>
              </p:blipFill>
              <p:spPr>
                <a:xfrm>
                  <a:off x="3238746" y="5035581"/>
                  <a:ext cx="18000" cy="33840"/>
                </a:xfrm>
                <a:prstGeom prst="rect">
                  <a:avLst/>
                </a:prstGeom>
              </p:spPr>
            </p:pic>
          </mc:Fallback>
        </mc:AlternateContent>
        <mc:AlternateContent xmlns:mc="http://schemas.openxmlformats.org/markup-compatibility/2006" xmlns:p14="http://schemas.microsoft.com/office/powerpoint/2010/main">
          <mc:Choice Requires="p14">
            <p:contentPart p14:bwMode="auto" r:id="rId381">
              <p14:nvContentPartPr>
                <p14:cNvPr id="254" name="Ink 253">
                  <a:extLst>
                    <a:ext uri="{FF2B5EF4-FFF2-40B4-BE49-F238E27FC236}">
                      <a16:creationId xmlns:a16="http://schemas.microsoft.com/office/drawing/2014/main" id="{D6631793-E509-461B-AF9B-4D3A624DD7F4}"/>
                    </a:ext>
                  </a:extLst>
                </p14:cNvPr>
                <p14:cNvContentPartPr/>
                <p14:nvPr/>
              </p14:nvContentPartPr>
              <p14:xfrm>
                <a:off x="3326226" y="5123061"/>
                <a:ext cx="92160" cy="157320"/>
              </p14:xfrm>
            </p:contentPart>
          </mc:Choice>
          <mc:Fallback xmlns="">
            <p:pic>
              <p:nvPicPr>
                <p:cNvPr id="254" name="Ink 253">
                  <a:extLst>
                    <a:ext uri="{FF2B5EF4-FFF2-40B4-BE49-F238E27FC236}">
                      <a16:creationId xmlns:a16="http://schemas.microsoft.com/office/drawing/2014/main" id="{D6631793-E509-461B-AF9B-4D3A624DD7F4}"/>
                    </a:ext>
                  </a:extLst>
                </p:cNvPr>
                <p:cNvPicPr/>
                <p:nvPr/>
              </p:nvPicPr>
              <p:blipFill>
                <a:blip r:embed="rId382"/>
                <a:stretch>
                  <a:fillRect/>
                </a:stretch>
              </p:blipFill>
              <p:spPr>
                <a:xfrm>
                  <a:off x="3317226" y="5114061"/>
                  <a:ext cx="109800" cy="174960"/>
                </a:xfrm>
                <a:prstGeom prst="rect">
                  <a:avLst/>
                </a:prstGeom>
              </p:spPr>
            </p:pic>
          </mc:Fallback>
        </mc:AlternateContent>
        <mc:AlternateContent xmlns:mc="http://schemas.openxmlformats.org/markup-compatibility/2006" xmlns:p14="http://schemas.microsoft.com/office/powerpoint/2010/main">
          <mc:Choice Requires="p14">
            <p:contentPart p14:bwMode="auto" r:id="rId383">
              <p14:nvContentPartPr>
                <p14:cNvPr id="255" name="Ink 254">
                  <a:extLst>
                    <a:ext uri="{FF2B5EF4-FFF2-40B4-BE49-F238E27FC236}">
                      <a16:creationId xmlns:a16="http://schemas.microsoft.com/office/drawing/2014/main" id="{4C80531F-33DA-4A0F-ADFE-3B6B594ABBA1}"/>
                    </a:ext>
                  </a:extLst>
                </p14:cNvPr>
                <p14:cNvContentPartPr/>
                <p14:nvPr/>
              </p14:nvContentPartPr>
              <p14:xfrm>
                <a:off x="3353946" y="5179941"/>
                <a:ext cx="68040" cy="6480"/>
              </p14:xfrm>
            </p:contentPart>
          </mc:Choice>
          <mc:Fallback xmlns="">
            <p:pic>
              <p:nvPicPr>
                <p:cNvPr id="255" name="Ink 254">
                  <a:extLst>
                    <a:ext uri="{FF2B5EF4-FFF2-40B4-BE49-F238E27FC236}">
                      <a16:creationId xmlns:a16="http://schemas.microsoft.com/office/drawing/2014/main" id="{4C80531F-33DA-4A0F-ADFE-3B6B594ABBA1}"/>
                    </a:ext>
                  </a:extLst>
                </p:cNvPr>
                <p:cNvPicPr/>
                <p:nvPr/>
              </p:nvPicPr>
              <p:blipFill>
                <a:blip r:embed="rId384"/>
                <a:stretch>
                  <a:fillRect/>
                </a:stretch>
              </p:blipFill>
              <p:spPr>
                <a:xfrm>
                  <a:off x="3345306" y="5171301"/>
                  <a:ext cx="8568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385">
              <p14:nvContentPartPr>
                <p14:cNvPr id="256" name="Ink 255">
                  <a:extLst>
                    <a:ext uri="{FF2B5EF4-FFF2-40B4-BE49-F238E27FC236}">
                      <a16:creationId xmlns:a16="http://schemas.microsoft.com/office/drawing/2014/main" id="{9BC7E010-6A2A-4CB6-AE4A-8FC136A6F3E8}"/>
                    </a:ext>
                  </a:extLst>
                </p14:cNvPr>
                <p14:cNvContentPartPr/>
                <p14:nvPr/>
              </p14:nvContentPartPr>
              <p14:xfrm>
                <a:off x="3555546" y="5044221"/>
                <a:ext cx="137880" cy="16200"/>
              </p14:xfrm>
            </p:contentPart>
          </mc:Choice>
          <mc:Fallback xmlns="">
            <p:pic>
              <p:nvPicPr>
                <p:cNvPr id="256" name="Ink 255">
                  <a:extLst>
                    <a:ext uri="{FF2B5EF4-FFF2-40B4-BE49-F238E27FC236}">
                      <a16:creationId xmlns:a16="http://schemas.microsoft.com/office/drawing/2014/main" id="{9BC7E010-6A2A-4CB6-AE4A-8FC136A6F3E8}"/>
                    </a:ext>
                  </a:extLst>
                </p:cNvPr>
                <p:cNvPicPr/>
                <p:nvPr/>
              </p:nvPicPr>
              <p:blipFill>
                <a:blip r:embed="rId386"/>
                <a:stretch>
                  <a:fillRect/>
                </a:stretch>
              </p:blipFill>
              <p:spPr>
                <a:xfrm>
                  <a:off x="3546906" y="5035581"/>
                  <a:ext cx="155520" cy="33840"/>
                </a:xfrm>
                <a:prstGeom prst="rect">
                  <a:avLst/>
                </a:prstGeom>
              </p:spPr>
            </p:pic>
          </mc:Fallback>
        </mc:AlternateContent>
        <mc:AlternateContent xmlns:mc="http://schemas.openxmlformats.org/markup-compatibility/2006" xmlns:p14="http://schemas.microsoft.com/office/powerpoint/2010/main">
          <mc:Choice Requires="p14">
            <p:contentPart p14:bwMode="auto" r:id="rId387">
              <p14:nvContentPartPr>
                <p14:cNvPr id="257" name="Ink 256">
                  <a:extLst>
                    <a:ext uri="{FF2B5EF4-FFF2-40B4-BE49-F238E27FC236}">
                      <a16:creationId xmlns:a16="http://schemas.microsoft.com/office/drawing/2014/main" id="{AA2765A2-1FB6-404D-8E0B-CCF88626D4FB}"/>
                    </a:ext>
                  </a:extLst>
                </p14:cNvPr>
                <p14:cNvContentPartPr/>
                <p14:nvPr/>
              </p14:nvContentPartPr>
              <p14:xfrm>
                <a:off x="3657426" y="5060421"/>
                <a:ext cx="360" cy="177840"/>
              </p14:xfrm>
            </p:contentPart>
          </mc:Choice>
          <mc:Fallback xmlns="">
            <p:pic>
              <p:nvPicPr>
                <p:cNvPr id="257" name="Ink 256">
                  <a:extLst>
                    <a:ext uri="{FF2B5EF4-FFF2-40B4-BE49-F238E27FC236}">
                      <a16:creationId xmlns:a16="http://schemas.microsoft.com/office/drawing/2014/main" id="{AA2765A2-1FB6-404D-8E0B-CCF88626D4FB}"/>
                    </a:ext>
                  </a:extLst>
                </p:cNvPr>
                <p:cNvPicPr/>
                <p:nvPr/>
              </p:nvPicPr>
              <p:blipFill>
                <a:blip r:embed="rId388"/>
                <a:stretch>
                  <a:fillRect/>
                </a:stretch>
              </p:blipFill>
              <p:spPr>
                <a:xfrm>
                  <a:off x="3648426" y="5051781"/>
                  <a:ext cx="1800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389">
              <p14:nvContentPartPr>
                <p14:cNvPr id="258" name="Ink 257">
                  <a:extLst>
                    <a:ext uri="{FF2B5EF4-FFF2-40B4-BE49-F238E27FC236}">
                      <a16:creationId xmlns:a16="http://schemas.microsoft.com/office/drawing/2014/main" id="{8106FB9B-5E98-4109-95B6-EAC440B43284}"/>
                    </a:ext>
                  </a:extLst>
                </p14:cNvPr>
                <p14:cNvContentPartPr/>
                <p14:nvPr/>
              </p14:nvContentPartPr>
              <p14:xfrm>
                <a:off x="3574626" y="5281101"/>
                <a:ext cx="150480" cy="16200"/>
              </p14:xfrm>
            </p:contentPart>
          </mc:Choice>
          <mc:Fallback xmlns="">
            <p:pic>
              <p:nvPicPr>
                <p:cNvPr id="258" name="Ink 257">
                  <a:extLst>
                    <a:ext uri="{FF2B5EF4-FFF2-40B4-BE49-F238E27FC236}">
                      <a16:creationId xmlns:a16="http://schemas.microsoft.com/office/drawing/2014/main" id="{8106FB9B-5E98-4109-95B6-EAC440B43284}"/>
                    </a:ext>
                  </a:extLst>
                </p:cNvPr>
                <p:cNvPicPr/>
                <p:nvPr/>
              </p:nvPicPr>
              <p:blipFill>
                <a:blip r:embed="rId390"/>
                <a:stretch>
                  <a:fillRect/>
                </a:stretch>
              </p:blipFill>
              <p:spPr>
                <a:xfrm>
                  <a:off x="3565986" y="5272101"/>
                  <a:ext cx="168120" cy="33840"/>
                </a:xfrm>
                <a:prstGeom prst="rect">
                  <a:avLst/>
                </a:prstGeom>
              </p:spPr>
            </p:pic>
          </mc:Fallback>
        </mc:AlternateContent>
        <mc:AlternateContent xmlns:mc="http://schemas.openxmlformats.org/markup-compatibility/2006" xmlns:p14="http://schemas.microsoft.com/office/powerpoint/2010/main">
          <mc:Choice Requires="p14">
            <p:contentPart p14:bwMode="auto" r:id="rId391">
              <p14:nvContentPartPr>
                <p14:cNvPr id="259" name="Ink 258">
                  <a:extLst>
                    <a:ext uri="{FF2B5EF4-FFF2-40B4-BE49-F238E27FC236}">
                      <a16:creationId xmlns:a16="http://schemas.microsoft.com/office/drawing/2014/main" id="{79682D29-8483-45C7-9BC5-1448ACB94226}"/>
                    </a:ext>
                  </a:extLst>
                </p14:cNvPr>
                <p14:cNvContentPartPr/>
                <p14:nvPr/>
              </p14:nvContentPartPr>
              <p14:xfrm>
                <a:off x="3726186" y="5249421"/>
                <a:ext cx="90720" cy="259200"/>
              </p14:xfrm>
            </p:contentPart>
          </mc:Choice>
          <mc:Fallback xmlns="">
            <p:pic>
              <p:nvPicPr>
                <p:cNvPr id="259" name="Ink 258">
                  <a:extLst>
                    <a:ext uri="{FF2B5EF4-FFF2-40B4-BE49-F238E27FC236}">
                      <a16:creationId xmlns:a16="http://schemas.microsoft.com/office/drawing/2014/main" id="{79682D29-8483-45C7-9BC5-1448ACB94226}"/>
                    </a:ext>
                  </a:extLst>
                </p:cNvPr>
                <p:cNvPicPr/>
                <p:nvPr/>
              </p:nvPicPr>
              <p:blipFill>
                <a:blip r:embed="rId392"/>
                <a:stretch>
                  <a:fillRect/>
                </a:stretch>
              </p:blipFill>
              <p:spPr>
                <a:xfrm>
                  <a:off x="3717186" y="5240421"/>
                  <a:ext cx="108360" cy="276840"/>
                </a:xfrm>
                <a:prstGeom prst="rect">
                  <a:avLst/>
                </a:prstGeom>
              </p:spPr>
            </p:pic>
          </mc:Fallback>
        </mc:AlternateContent>
        <mc:AlternateContent xmlns:mc="http://schemas.openxmlformats.org/markup-compatibility/2006" xmlns:p14="http://schemas.microsoft.com/office/powerpoint/2010/main">
          <mc:Choice Requires="p14">
            <p:contentPart p14:bwMode="auto" r:id="rId393">
              <p14:nvContentPartPr>
                <p14:cNvPr id="260" name="Ink 259">
                  <a:extLst>
                    <a:ext uri="{FF2B5EF4-FFF2-40B4-BE49-F238E27FC236}">
                      <a16:creationId xmlns:a16="http://schemas.microsoft.com/office/drawing/2014/main" id="{19D57C5F-5CB3-433F-921D-3DA3E212F5CF}"/>
                    </a:ext>
                  </a:extLst>
                </p14:cNvPr>
                <p14:cNvContentPartPr/>
                <p14:nvPr/>
              </p14:nvContentPartPr>
              <p14:xfrm>
                <a:off x="3831306" y="5129181"/>
                <a:ext cx="22320" cy="28800"/>
              </p14:xfrm>
            </p:contentPart>
          </mc:Choice>
          <mc:Fallback xmlns="">
            <p:pic>
              <p:nvPicPr>
                <p:cNvPr id="260" name="Ink 259">
                  <a:extLst>
                    <a:ext uri="{FF2B5EF4-FFF2-40B4-BE49-F238E27FC236}">
                      <a16:creationId xmlns:a16="http://schemas.microsoft.com/office/drawing/2014/main" id="{19D57C5F-5CB3-433F-921D-3DA3E212F5CF}"/>
                    </a:ext>
                  </a:extLst>
                </p:cNvPr>
                <p:cNvPicPr/>
                <p:nvPr/>
              </p:nvPicPr>
              <p:blipFill>
                <a:blip r:embed="rId394"/>
                <a:stretch>
                  <a:fillRect/>
                </a:stretch>
              </p:blipFill>
              <p:spPr>
                <a:xfrm>
                  <a:off x="3822306" y="5120181"/>
                  <a:ext cx="3996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395">
              <p14:nvContentPartPr>
                <p14:cNvPr id="262" name="Ink 261">
                  <a:extLst>
                    <a:ext uri="{FF2B5EF4-FFF2-40B4-BE49-F238E27FC236}">
                      <a16:creationId xmlns:a16="http://schemas.microsoft.com/office/drawing/2014/main" id="{3432ECF6-76C3-4875-96BD-3F6B6A949E3C}"/>
                    </a:ext>
                  </a:extLst>
                </p14:cNvPr>
                <p14:cNvContentPartPr/>
                <p14:nvPr/>
              </p14:nvContentPartPr>
              <p14:xfrm>
                <a:off x="4103106" y="4823901"/>
                <a:ext cx="189720" cy="358560"/>
              </p14:xfrm>
            </p:contentPart>
          </mc:Choice>
          <mc:Fallback xmlns="">
            <p:pic>
              <p:nvPicPr>
                <p:cNvPr id="262" name="Ink 261">
                  <a:extLst>
                    <a:ext uri="{FF2B5EF4-FFF2-40B4-BE49-F238E27FC236}">
                      <a16:creationId xmlns:a16="http://schemas.microsoft.com/office/drawing/2014/main" id="{3432ECF6-76C3-4875-96BD-3F6B6A949E3C}"/>
                    </a:ext>
                  </a:extLst>
                </p:cNvPr>
                <p:cNvPicPr/>
                <p:nvPr/>
              </p:nvPicPr>
              <p:blipFill>
                <a:blip r:embed="rId396"/>
                <a:stretch>
                  <a:fillRect/>
                </a:stretch>
              </p:blipFill>
              <p:spPr>
                <a:xfrm>
                  <a:off x="4094106" y="4814901"/>
                  <a:ext cx="207360" cy="376200"/>
                </a:xfrm>
                <a:prstGeom prst="rect">
                  <a:avLst/>
                </a:prstGeom>
              </p:spPr>
            </p:pic>
          </mc:Fallback>
        </mc:AlternateContent>
        <mc:AlternateContent xmlns:mc="http://schemas.openxmlformats.org/markup-compatibility/2006" xmlns:p14="http://schemas.microsoft.com/office/powerpoint/2010/main">
          <mc:Choice Requires="p14">
            <p:contentPart p14:bwMode="auto" r:id="rId397">
              <p14:nvContentPartPr>
                <p14:cNvPr id="263" name="Ink 262">
                  <a:extLst>
                    <a:ext uri="{FF2B5EF4-FFF2-40B4-BE49-F238E27FC236}">
                      <a16:creationId xmlns:a16="http://schemas.microsoft.com/office/drawing/2014/main" id="{B79A0CEB-C2B5-4B31-9586-97936DCB8BB5}"/>
                    </a:ext>
                  </a:extLst>
                </p14:cNvPr>
                <p14:cNvContentPartPr/>
                <p14:nvPr/>
              </p14:nvContentPartPr>
              <p14:xfrm>
                <a:off x="4351146" y="4981221"/>
                <a:ext cx="55800" cy="128160"/>
              </p14:xfrm>
            </p:contentPart>
          </mc:Choice>
          <mc:Fallback xmlns="">
            <p:pic>
              <p:nvPicPr>
                <p:cNvPr id="263" name="Ink 262">
                  <a:extLst>
                    <a:ext uri="{FF2B5EF4-FFF2-40B4-BE49-F238E27FC236}">
                      <a16:creationId xmlns:a16="http://schemas.microsoft.com/office/drawing/2014/main" id="{B79A0CEB-C2B5-4B31-9586-97936DCB8BB5}"/>
                    </a:ext>
                  </a:extLst>
                </p:cNvPr>
                <p:cNvPicPr/>
                <p:nvPr/>
              </p:nvPicPr>
              <p:blipFill>
                <a:blip r:embed="rId398"/>
                <a:stretch>
                  <a:fillRect/>
                </a:stretch>
              </p:blipFill>
              <p:spPr>
                <a:xfrm>
                  <a:off x="4342146" y="4972581"/>
                  <a:ext cx="7344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399">
              <p14:nvContentPartPr>
                <p14:cNvPr id="264" name="Ink 263">
                  <a:extLst>
                    <a:ext uri="{FF2B5EF4-FFF2-40B4-BE49-F238E27FC236}">
                      <a16:creationId xmlns:a16="http://schemas.microsoft.com/office/drawing/2014/main" id="{97FA10D2-CA8D-499B-9202-EEF830968B4F}"/>
                    </a:ext>
                  </a:extLst>
                </p14:cNvPr>
                <p14:cNvContentPartPr/>
                <p14:nvPr/>
              </p14:nvContentPartPr>
              <p14:xfrm>
                <a:off x="4376346" y="4918581"/>
                <a:ext cx="6840" cy="360"/>
              </p14:xfrm>
            </p:contentPart>
          </mc:Choice>
          <mc:Fallback xmlns="">
            <p:pic>
              <p:nvPicPr>
                <p:cNvPr id="264" name="Ink 263">
                  <a:extLst>
                    <a:ext uri="{FF2B5EF4-FFF2-40B4-BE49-F238E27FC236}">
                      <a16:creationId xmlns:a16="http://schemas.microsoft.com/office/drawing/2014/main" id="{97FA10D2-CA8D-499B-9202-EEF830968B4F}"/>
                    </a:ext>
                  </a:extLst>
                </p:cNvPr>
                <p:cNvPicPr/>
                <p:nvPr/>
              </p:nvPicPr>
              <p:blipFill>
                <a:blip r:embed="rId19"/>
                <a:stretch>
                  <a:fillRect/>
                </a:stretch>
              </p:blipFill>
              <p:spPr>
                <a:xfrm>
                  <a:off x="4367346" y="4909941"/>
                  <a:ext cx="2448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00">
              <p14:nvContentPartPr>
                <p14:cNvPr id="269" name="Ink 268">
                  <a:extLst>
                    <a:ext uri="{FF2B5EF4-FFF2-40B4-BE49-F238E27FC236}">
                      <a16:creationId xmlns:a16="http://schemas.microsoft.com/office/drawing/2014/main" id="{C784BD29-E092-4917-96A0-02745174726F}"/>
                    </a:ext>
                  </a:extLst>
                </p14:cNvPr>
                <p14:cNvContentPartPr/>
                <p14:nvPr/>
              </p14:nvContentPartPr>
              <p14:xfrm>
                <a:off x="2590386" y="4760901"/>
                <a:ext cx="136800" cy="487800"/>
              </p14:xfrm>
            </p:contentPart>
          </mc:Choice>
          <mc:Fallback xmlns="">
            <p:pic>
              <p:nvPicPr>
                <p:cNvPr id="269" name="Ink 268">
                  <a:extLst>
                    <a:ext uri="{FF2B5EF4-FFF2-40B4-BE49-F238E27FC236}">
                      <a16:creationId xmlns:a16="http://schemas.microsoft.com/office/drawing/2014/main" id="{C784BD29-E092-4917-96A0-02745174726F}"/>
                    </a:ext>
                  </a:extLst>
                </p:cNvPr>
                <p:cNvPicPr/>
                <p:nvPr/>
              </p:nvPicPr>
              <p:blipFill>
                <a:blip r:embed="rId401"/>
                <a:stretch>
                  <a:fillRect/>
                </a:stretch>
              </p:blipFill>
              <p:spPr>
                <a:xfrm>
                  <a:off x="2581746" y="4751901"/>
                  <a:ext cx="154440" cy="505440"/>
                </a:xfrm>
                <a:prstGeom prst="rect">
                  <a:avLst/>
                </a:prstGeom>
              </p:spPr>
            </p:pic>
          </mc:Fallback>
        </mc:AlternateContent>
        <mc:AlternateContent xmlns:mc="http://schemas.openxmlformats.org/markup-compatibility/2006" xmlns:p14="http://schemas.microsoft.com/office/powerpoint/2010/main">
          <mc:Choice Requires="p14">
            <p:contentPart p14:bwMode="auto" r:id="rId402">
              <p14:nvContentPartPr>
                <p14:cNvPr id="270" name="Ink 269">
                  <a:extLst>
                    <a:ext uri="{FF2B5EF4-FFF2-40B4-BE49-F238E27FC236}">
                      <a16:creationId xmlns:a16="http://schemas.microsoft.com/office/drawing/2014/main" id="{804FFE42-B7AC-4871-8AFD-5F3E9E9D6C3A}"/>
                    </a:ext>
                  </a:extLst>
                </p14:cNvPr>
                <p14:cNvContentPartPr/>
                <p14:nvPr/>
              </p14:nvContentPartPr>
              <p14:xfrm>
                <a:off x="4461306" y="4729221"/>
                <a:ext cx="190440" cy="515880"/>
              </p14:xfrm>
            </p:contentPart>
          </mc:Choice>
          <mc:Fallback xmlns="">
            <p:pic>
              <p:nvPicPr>
                <p:cNvPr id="270" name="Ink 269">
                  <a:extLst>
                    <a:ext uri="{FF2B5EF4-FFF2-40B4-BE49-F238E27FC236}">
                      <a16:creationId xmlns:a16="http://schemas.microsoft.com/office/drawing/2014/main" id="{804FFE42-B7AC-4871-8AFD-5F3E9E9D6C3A}"/>
                    </a:ext>
                  </a:extLst>
                </p:cNvPr>
                <p:cNvPicPr/>
                <p:nvPr/>
              </p:nvPicPr>
              <p:blipFill>
                <a:blip r:embed="rId403"/>
                <a:stretch>
                  <a:fillRect/>
                </a:stretch>
              </p:blipFill>
              <p:spPr>
                <a:xfrm>
                  <a:off x="4452306" y="4720221"/>
                  <a:ext cx="208080" cy="533520"/>
                </a:xfrm>
                <a:prstGeom prst="rect">
                  <a:avLst/>
                </a:prstGeom>
              </p:spPr>
            </p:pic>
          </mc:Fallback>
        </mc:AlternateContent>
        <mc:AlternateContent xmlns:mc="http://schemas.openxmlformats.org/markup-compatibility/2006" xmlns:p14="http://schemas.microsoft.com/office/powerpoint/2010/main">
          <mc:Choice Requires="p14">
            <p:contentPart p14:bwMode="auto" r:id="rId404">
              <p14:nvContentPartPr>
                <p14:cNvPr id="271" name="Ink 270">
                  <a:extLst>
                    <a:ext uri="{FF2B5EF4-FFF2-40B4-BE49-F238E27FC236}">
                      <a16:creationId xmlns:a16="http://schemas.microsoft.com/office/drawing/2014/main" id="{10AC08F1-E069-4A8F-BCC4-04896A12600C}"/>
                    </a:ext>
                  </a:extLst>
                </p14:cNvPr>
                <p14:cNvContentPartPr/>
                <p14:nvPr/>
              </p14:nvContentPartPr>
              <p14:xfrm>
                <a:off x="4807986" y="4866021"/>
                <a:ext cx="223200" cy="186480"/>
              </p14:xfrm>
            </p:contentPart>
          </mc:Choice>
          <mc:Fallback xmlns="">
            <p:pic>
              <p:nvPicPr>
                <p:cNvPr id="271" name="Ink 270">
                  <a:extLst>
                    <a:ext uri="{FF2B5EF4-FFF2-40B4-BE49-F238E27FC236}">
                      <a16:creationId xmlns:a16="http://schemas.microsoft.com/office/drawing/2014/main" id="{10AC08F1-E069-4A8F-BCC4-04896A12600C}"/>
                    </a:ext>
                  </a:extLst>
                </p:cNvPr>
                <p:cNvPicPr/>
                <p:nvPr/>
              </p:nvPicPr>
              <p:blipFill>
                <a:blip r:embed="rId405"/>
                <a:stretch>
                  <a:fillRect/>
                </a:stretch>
              </p:blipFill>
              <p:spPr>
                <a:xfrm>
                  <a:off x="4799346" y="4857381"/>
                  <a:ext cx="240840" cy="204120"/>
                </a:xfrm>
                <a:prstGeom prst="rect">
                  <a:avLst/>
                </a:prstGeom>
              </p:spPr>
            </p:pic>
          </mc:Fallback>
        </mc:AlternateContent>
        <mc:AlternateContent xmlns:mc="http://schemas.openxmlformats.org/markup-compatibility/2006" xmlns:p14="http://schemas.microsoft.com/office/powerpoint/2010/main">
          <mc:Choice Requires="p14">
            <p:contentPart p14:bwMode="auto" r:id="rId406">
              <p14:nvContentPartPr>
                <p14:cNvPr id="272" name="Ink 271">
                  <a:extLst>
                    <a:ext uri="{FF2B5EF4-FFF2-40B4-BE49-F238E27FC236}">
                      <a16:creationId xmlns:a16="http://schemas.microsoft.com/office/drawing/2014/main" id="{A9ABFDC0-F028-466A-BF64-7231F02C945E}"/>
                    </a:ext>
                  </a:extLst>
                </p14:cNvPr>
                <p14:cNvContentPartPr/>
                <p14:nvPr/>
              </p14:nvContentPartPr>
              <p14:xfrm>
                <a:off x="4993746" y="5044221"/>
                <a:ext cx="119160" cy="260280"/>
              </p14:xfrm>
            </p:contentPart>
          </mc:Choice>
          <mc:Fallback xmlns="">
            <p:pic>
              <p:nvPicPr>
                <p:cNvPr id="272" name="Ink 271">
                  <a:extLst>
                    <a:ext uri="{FF2B5EF4-FFF2-40B4-BE49-F238E27FC236}">
                      <a16:creationId xmlns:a16="http://schemas.microsoft.com/office/drawing/2014/main" id="{A9ABFDC0-F028-466A-BF64-7231F02C945E}"/>
                    </a:ext>
                  </a:extLst>
                </p:cNvPr>
                <p:cNvPicPr/>
                <p:nvPr/>
              </p:nvPicPr>
              <p:blipFill>
                <a:blip r:embed="rId407"/>
                <a:stretch>
                  <a:fillRect/>
                </a:stretch>
              </p:blipFill>
              <p:spPr>
                <a:xfrm>
                  <a:off x="4985106" y="5035581"/>
                  <a:ext cx="136800" cy="277920"/>
                </a:xfrm>
                <a:prstGeom prst="rect">
                  <a:avLst/>
                </a:prstGeom>
              </p:spPr>
            </p:pic>
          </mc:Fallback>
        </mc:AlternateContent>
        <mc:AlternateContent xmlns:mc="http://schemas.openxmlformats.org/markup-compatibility/2006" xmlns:p14="http://schemas.microsoft.com/office/powerpoint/2010/main">
          <mc:Choice Requires="p14">
            <p:contentPart p14:bwMode="auto" r:id="rId408">
              <p14:nvContentPartPr>
                <p14:cNvPr id="273" name="Ink 272">
                  <a:extLst>
                    <a:ext uri="{FF2B5EF4-FFF2-40B4-BE49-F238E27FC236}">
                      <a16:creationId xmlns:a16="http://schemas.microsoft.com/office/drawing/2014/main" id="{9B281AD9-8EBF-46D4-9057-64E5BC47249C}"/>
                    </a:ext>
                  </a:extLst>
                </p14:cNvPr>
                <p14:cNvContentPartPr/>
                <p14:nvPr/>
              </p14:nvContentPartPr>
              <p14:xfrm>
                <a:off x="5130546" y="4954941"/>
                <a:ext cx="56160" cy="39240"/>
              </p14:xfrm>
            </p:contentPart>
          </mc:Choice>
          <mc:Fallback xmlns="">
            <p:pic>
              <p:nvPicPr>
                <p:cNvPr id="273" name="Ink 272">
                  <a:extLst>
                    <a:ext uri="{FF2B5EF4-FFF2-40B4-BE49-F238E27FC236}">
                      <a16:creationId xmlns:a16="http://schemas.microsoft.com/office/drawing/2014/main" id="{9B281AD9-8EBF-46D4-9057-64E5BC47249C}"/>
                    </a:ext>
                  </a:extLst>
                </p:cNvPr>
                <p:cNvPicPr/>
                <p:nvPr/>
              </p:nvPicPr>
              <p:blipFill>
                <a:blip r:embed="rId409"/>
                <a:stretch>
                  <a:fillRect/>
                </a:stretch>
              </p:blipFill>
              <p:spPr>
                <a:xfrm>
                  <a:off x="5121906" y="4946301"/>
                  <a:ext cx="73800" cy="56880"/>
                </a:xfrm>
                <a:prstGeom prst="rect">
                  <a:avLst/>
                </a:prstGeom>
              </p:spPr>
            </p:pic>
          </mc:Fallback>
        </mc:AlternateContent>
      </p:grpSp>
      <p:grpSp>
        <p:nvGrpSpPr>
          <p:cNvPr id="280" name="Group 279">
            <a:extLst>
              <a:ext uri="{FF2B5EF4-FFF2-40B4-BE49-F238E27FC236}">
                <a16:creationId xmlns:a16="http://schemas.microsoft.com/office/drawing/2014/main" id="{A92AED79-72D6-4032-80E6-107C4DCE9A55}"/>
              </a:ext>
            </a:extLst>
          </p:cNvPr>
          <p:cNvGrpSpPr/>
          <p:nvPr/>
        </p:nvGrpSpPr>
        <p:grpSpPr>
          <a:xfrm>
            <a:off x="5529786" y="4883301"/>
            <a:ext cx="240120" cy="147240"/>
            <a:chOff x="5529786" y="4883301"/>
            <a:chExt cx="240120" cy="147240"/>
          </a:xfrm>
        </p:grpSpPr>
        <mc:AlternateContent xmlns:mc="http://schemas.openxmlformats.org/markup-compatibility/2006" xmlns:p14="http://schemas.microsoft.com/office/powerpoint/2010/main">
          <mc:Choice Requires="p14">
            <p:contentPart p14:bwMode="auto" r:id="rId410">
              <p14:nvContentPartPr>
                <p14:cNvPr id="274" name="Ink 273">
                  <a:extLst>
                    <a:ext uri="{FF2B5EF4-FFF2-40B4-BE49-F238E27FC236}">
                      <a16:creationId xmlns:a16="http://schemas.microsoft.com/office/drawing/2014/main" id="{688A33AE-0862-4AC5-BC69-27503BACC307}"/>
                    </a:ext>
                  </a:extLst>
                </p14:cNvPr>
                <p14:cNvContentPartPr/>
                <p14:nvPr/>
              </p14:nvContentPartPr>
              <p14:xfrm>
                <a:off x="5529786" y="4959261"/>
                <a:ext cx="240120" cy="6840"/>
              </p14:xfrm>
            </p:contentPart>
          </mc:Choice>
          <mc:Fallback xmlns="">
            <p:pic>
              <p:nvPicPr>
                <p:cNvPr id="274" name="Ink 273">
                  <a:extLst>
                    <a:ext uri="{FF2B5EF4-FFF2-40B4-BE49-F238E27FC236}">
                      <a16:creationId xmlns:a16="http://schemas.microsoft.com/office/drawing/2014/main" id="{688A33AE-0862-4AC5-BC69-27503BACC307}"/>
                    </a:ext>
                  </a:extLst>
                </p:cNvPr>
                <p:cNvPicPr/>
                <p:nvPr/>
              </p:nvPicPr>
              <p:blipFill>
                <a:blip r:embed="rId411"/>
                <a:stretch>
                  <a:fillRect/>
                </a:stretch>
              </p:blipFill>
              <p:spPr>
                <a:xfrm>
                  <a:off x="5520786" y="4950621"/>
                  <a:ext cx="25776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412">
              <p14:nvContentPartPr>
                <p14:cNvPr id="275" name="Ink 274">
                  <a:extLst>
                    <a:ext uri="{FF2B5EF4-FFF2-40B4-BE49-F238E27FC236}">
                      <a16:creationId xmlns:a16="http://schemas.microsoft.com/office/drawing/2014/main" id="{C9DBC770-6CFB-4CC0-836B-EE513FDFF42F}"/>
                    </a:ext>
                  </a:extLst>
                </p14:cNvPr>
                <p14:cNvContentPartPr/>
                <p14:nvPr/>
              </p14:nvContentPartPr>
              <p14:xfrm>
                <a:off x="5691066" y="4883301"/>
                <a:ext cx="360" cy="147240"/>
              </p14:xfrm>
            </p:contentPart>
          </mc:Choice>
          <mc:Fallback xmlns="">
            <p:pic>
              <p:nvPicPr>
                <p:cNvPr id="275" name="Ink 274">
                  <a:extLst>
                    <a:ext uri="{FF2B5EF4-FFF2-40B4-BE49-F238E27FC236}">
                      <a16:creationId xmlns:a16="http://schemas.microsoft.com/office/drawing/2014/main" id="{C9DBC770-6CFB-4CC0-836B-EE513FDFF42F}"/>
                    </a:ext>
                  </a:extLst>
                </p:cNvPr>
                <p:cNvPicPr/>
                <p:nvPr/>
              </p:nvPicPr>
              <p:blipFill>
                <a:blip r:embed="rId413"/>
                <a:stretch>
                  <a:fillRect/>
                </a:stretch>
              </p:blipFill>
              <p:spPr>
                <a:xfrm>
                  <a:off x="5682426" y="4874661"/>
                  <a:ext cx="18000" cy="164880"/>
                </a:xfrm>
                <a:prstGeom prst="rect">
                  <a:avLst/>
                </a:prstGeom>
              </p:spPr>
            </p:pic>
          </mc:Fallback>
        </mc:AlternateContent>
      </p:grpSp>
      <p:grpSp>
        <p:nvGrpSpPr>
          <p:cNvPr id="285" name="Group 284">
            <a:extLst>
              <a:ext uri="{FF2B5EF4-FFF2-40B4-BE49-F238E27FC236}">
                <a16:creationId xmlns:a16="http://schemas.microsoft.com/office/drawing/2014/main" id="{C280AF27-7797-4BEF-B26C-943502852394}"/>
              </a:ext>
            </a:extLst>
          </p:cNvPr>
          <p:cNvGrpSpPr/>
          <p:nvPr/>
        </p:nvGrpSpPr>
        <p:grpSpPr>
          <a:xfrm>
            <a:off x="6048906" y="4780341"/>
            <a:ext cx="272160" cy="506520"/>
            <a:chOff x="6048906" y="4780341"/>
            <a:chExt cx="272160" cy="506520"/>
          </a:xfrm>
        </p:grpSpPr>
        <mc:AlternateContent xmlns:mc="http://schemas.openxmlformats.org/markup-compatibility/2006" xmlns:p14="http://schemas.microsoft.com/office/powerpoint/2010/main">
          <mc:Choice Requires="p14">
            <p:contentPart p14:bwMode="auto" r:id="rId414">
              <p14:nvContentPartPr>
                <p14:cNvPr id="276" name="Ink 275">
                  <a:extLst>
                    <a:ext uri="{FF2B5EF4-FFF2-40B4-BE49-F238E27FC236}">
                      <a16:creationId xmlns:a16="http://schemas.microsoft.com/office/drawing/2014/main" id="{A3378530-B6E1-4A66-9AA7-523C30A89E27}"/>
                    </a:ext>
                  </a:extLst>
                </p14:cNvPr>
                <p14:cNvContentPartPr/>
                <p14:nvPr/>
              </p14:nvContentPartPr>
              <p14:xfrm>
                <a:off x="6214506" y="4780341"/>
                <a:ext cx="12600" cy="186480"/>
              </p14:xfrm>
            </p:contentPart>
          </mc:Choice>
          <mc:Fallback xmlns="">
            <p:pic>
              <p:nvPicPr>
                <p:cNvPr id="276" name="Ink 275">
                  <a:extLst>
                    <a:ext uri="{FF2B5EF4-FFF2-40B4-BE49-F238E27FC236}">
                      <a16:creationId xmlns:a16="http://schemas.microsoft.com/office/drawing/2014/main" id="{A3378530-B6E1-4A66-9AA7-523C30A89E27}"/>
                    </a:ext>
                  </a:extLst>
                </p:cNvPr>
                <p:cNvPicPr/>
                <p:nvPr/>
              </p:nvPicPr>
              <p:blipFill>
                <a:blip r:embed="rId415"/>
                <a:stretch>
                  <a:fillRect/>
                </a:stretch>
              </p:blipFill>
              <p:spPr>
                <a:xfrm>
                  <a:off x="6205866" y="4771701"/>
                  <a:ext cx="30240" cy="204120"/>
                </a:xfrm>
                <a:prstGeom prst="rect">
                  <a:avLst/>
                </a:prstGeom>
              </p:spPr>
            </p:pic>
          </mc:Fallback>
        </mc:AlternateContent>
        <mc:AlternateContent xmlns:mc="http://schemas.openxmlformats.org/markup-compatibility/2006" xmlns:p14="http://schemas.microsoft.com/office/powerpoint/2010/main">
          <mc:Choice Requires="p14">
            <p:contentPart p14:bwMode="auto" r:id="rId416">
              <p14:nvContentPartPr>
                <p14:cNvPr id="277" name="Ink 276">
                  <a:extLst>
                    <a:ext uri="{FF2B5EF4-FFF2-40B4-BE49-F238E27FC236}">
                      <a16:creationId xmlns:a16="http://schemas.microsoft.com/office/drawing/2014/main" id="{DEC2E089-00A5-40DE-909F-C83CE6FC2C41}"/>
                    </a:ext>
                  </a:extLst>
                </p14:cNvPr>
                <p14:cNvContentPartPr/>
                <p14:nvPr/>
              </p14:nvContentPartPr>
              <p14:xfrm>
                <a:off x="6053226" y="5022981"/>
                <a:ext cx="267840" cy="21600"/>
              </p14:xfrm>
            </p:contentPart>
          </mc:Choice>
          <mc:Fallback xmlns="">
            <p:pic>
              <p:nvPicPr>
                <p:cNvPr id="277" name="Ink 276">
                  <a:extLst>
                    <a:ext uri="{FF2B5EF4-FFF2-40B4-BE49-F238E27FC236}">
                      <a16:creationId xmlns:a16="http://schemas.microsoft.com/office/drawing/2014/main" id="{DEC2E089-00A5-40DE-909F-C83CE6FC2C41}"/>
                    </a:ext>
                  </a:extLst>
                </p:cNvPr>
                <p:cNvPicPr/>
                <p:nvPr/>
              </p:nvPicPr>
              <p:blipFill>
                <a:blip r:embed="rId417"/>
                <a:stretch>
                  <a:fillRect/>
                </a:stretch>
              </p:blipFill>
              <p:spPr>
                <a:xfrm>
                  <a:off x="6044586" y="5014341"/>
                  <a:ext cx="285480" cy="39240"/>
                </a:xfrm>
                <a:prstGeom prst="rect">
                  <a:avLst/>
                </a:prstGeom>
              </p:spPr>
            </p:pic>
          </mc:Fallback>
        </mc:AlternateContent>
        <mc:AlternateContent xmlns:mc="http://schemas.openxmlformats.org/markup-compatibility/2006" xmlns:p14="http://schemas.microsoft.com/office/powerpoint/2010/main">
          <mc:Choice Requires="p14">
            <p:contentPart p14:bwMode="auto" r:id="rId418">
              <p14:nvContentPartPr>
                <p14:cNvPr id="278" name="Ink 277">
                  <a:extLst>
                    <a:ext uri="{FF2B5EF4-FFF2-40B4-BE49-F238E27FC236}">
                      <a16:creationId xmlns:a16="http://schemas.microsoft.com/office/drawing/2014/main" id="{1FE4256F-3E08-4C93-9E3E-54B881AFC620}"/>
                    </a:ext>
                  </a:extLst>
                </p14:cNvPr>
                <p14:cNvContentPartPr/>
                <p14:nvPr/>
              </p14:nvContentPartPr>
              <p14:xfrm>
                <a:off x="6048906" y="5123061"/>
                <a:ext cx="214560" cy="163800"/>
              </p14:xfrm>
            </p:contentPart>
          </mc:Choice>
          <mc:Fallback xmlns="">
            <p:pic>
              <p:nvPicPr>
                <p:cNvPr id="278" name="Ink 277">
                  <a:extLst>
                    <a:ext uri="{FF2B5EF4-FFF2-40B4-BE49-F238E27FC236}">
                      <a16:creationId xmlns:a16="http://schemas.microsoft.com/office/drawing/2014/main" id="{1FE4256F-3E08-4C93-9E3E-54B881AFC620}"/>
                    </a:ext>
                  </a:extLst>
                </p:cNvPr>
                <p:cNvPicPr/>
                <p:nvPr/>
              </p:nvPicPr>
              <p:blipFill>
                <a:blip r:embed="rId419"/>
                <a:stretch>
                  <a:fillRect/>
                </a:stretch>
              </p:blipFill>
              <p:spPr>
                <a:xfrm>
                  <a:off x="6039906" y="5114061"/>
                  <a:ext cx="232200" cy="181440"/>
                </a:xfrm>
                <a:prstGeom prst="rect">
                  <a:avLst/>
                </a:prstGeom>
              </p:spPr>
            </p:pic>
          </mc:Fallback>
        </mc:AlternateContent>
      </p:grpSp>
      <p:grpSp>
        <p:nvGrpSpPr>
          <p:cNvPr id="320" name="Group 319">
            <a:extLst>
              <a:ext uri="{FF2B5EF4-FFF2-40B4-BE49-F238E27FC236}">
                <a16:creationId xmlns:a16="http://schemas.microsoft.com/office/drawing/2014/main" id="{DA9BED9F-3FB4-4F67-8340-31EA7413FE8F}"/>
              </a:ext>
            </a:extLst>
          </p:cNvPr>
          <p:cNvGrpSpPr/>
          <p:nvPr/>
        </p:nvGrpSpPr>
        <p:grpSpPr>
          <a:xfrm>
            <a:off x="9337866" y="4558221"/>
            <a:ext cx="586080" cy="625320"/>
            <a:chOff x="9337866" y="4558221"/>
            <a:chExt cx="586080" cy="625320"/>
          </a:xfrm>
        </p:grpSpPr>
        <mc:AlternateContent xmlns:mc="http://schemas.openxmlformats.org/markup-compatibility/2006" xmlns:p14="http://schemas.microsoft.com/office/powerpoint/2010/main">
          <mc:Choice Requires="p14">
            <p:contentPart p14:bwMode="auto" r:id="rId420">
              <p14:nvContentPartPr>
                <p14:cNvPr id="308" name="Ink 307">
                  <a:extLst>
                    <a:ext uri="{FF2B5EF4-FFF2-40B4-BE49-F238E27FC236}">
                      <a16:creationId xmlns:a16="http://schemas.microsoft.com/office/drawing/2014/main" id="{FF29B562-7796-428E-A0BD-4214EB3F73CB}"/>
                    </a:ext>
                  </a:extLst>
                </p14:cNvPr>
                <p14:cNvContentPartPr/>
                <p14:nvPr/>
              </p14:nvContentPartPr>
              <p14:xfrm>
                <a:off x="9337866" y="4734261"/>
                <a:ext cx="306720" cy="210600"/>
              </p14:xfrm>
            </p:contentPart>
          </mc:Choice>
          <mc:Fallback xmlns="">
            <p:pic>
              <p:nvPicPr>
                <p:cNvPr id="308" name="Ink 307">
                  <a:extLst>
                    <a:ext uri="{FF2B5EF4-FFF2-40B4-BE49-F238E27FC236}">
                      <a16:creationId xmlns:a16="http://schemas.microsoft.com/office/drawing/2014/main" id="{FF29B562-7796-428E-A0BD-4214EB3F73CB}"/>
                    </a:ext>
                  </a:extLst>
                </p:cNvPr>
                <p:cNvPicPr/>
                <p:nvPr/>
              </p:nvPicPr>
              <p:blipFill>
                <a:blip r:embed="rId421"/>
                <a:stretch>
                  <a:fillRect/>
                </a:stretch>
              </p:blipFill>
              <p:spPr>
                <a:xfrm>
                  <a:off x="9329226" y="4725621"/>
                  <a:ext cx="324360" cy="228240"/>
                </a:xfrm>
                <a:prstGeom prst="rect">
                  <a:avLst/>
                </a:prstGeom>
              </p:spPr>
            </p:pic>
          </mc:Fallback>
        </mc:AlternateContent>
        <mc:AlternateContent xmlns:mc="http://schemas.openxmlformats.org/markup-compatibility/2006" xmlns:p14="http://schemas.microsoft.com/office/powerpoint/2010/main">
          <mc:Choice Requires="p14">
            <p:contentPart p14:bwMode="auto" r:id="rId422">
              <p14:nvContentPartPr>
                <p14:cNvPr id="309" name="Ink 308">
                  <a:extLst>
                    <a:ext uri="{FF2B5EF4-FFF2-40B4-BE49-F238E27FC236}">
                      <a16:creationId xmlns:a16="http://schemas.microsoft.com/office/drawing/2014/main" id="{77B2982A-39B8-449F-AAC2-615E5195EE03}"/>
                    </a:ext>
                  </a:extLst>
                </p14:cNvPr>
                <p14:cNvContentPartPr/>
                <p14:nvPr/>
              </p14:nvContentPartPr>
              <p14:xfrm>
                <a:off x="9668346" y="4934061"/>
                <a:ext cx="72720" cy="249480"/>
              </p14:xfrm>
            </p:contentPart>
          </mc:Choice>
          <mc:Fallback xmlns="">
            <p:pic>
              <p:nvPicPr>
                <p:cNvPr id="309" name="Ink 308">
                  <a:extLst>
                    <a:ext uri="{FF2B5EF4-FFF2-40B4-BE49-F238E27FC236}">
                      <a16:creationId xmlns:a16="http://schemas.microsoft.com/office/drawing/2014/main" id="{77B2982A-39B8-449F-AAC2-615E5195EE03}"/>
                    </a:ext>
                  </a:extLst>
                </p:cNvPr>
                <p:cNvPicPr/>
                <p:nvPr/>
              </p:nvPicPr>
              <p:blipFill>
                <a:blip r:embed="rId423"/>
                <a:stretch>
                  <a:fillRect/>
                </a:stretch>
              </p:blipFill>
              <p:spPr>
                <a:xfrm>
                  <a:off x="9659706" y="4925421"/>
                  <a:ext cx="90360" cy="267120"/>
                </a:xfrm>
                <a:prstGeom prst="rect">
                  <a:avLst/>
                </a:prstGeom>
              </p:spPr>
            </p:pic>
          </mc:Fallback>
        </mc:AlternateContent>
        <mc:AlternateContent xmlns:mc="http://schemas.openxmlformats.org/markup-compatibility/2006" xmlns:p14="http://schemas.microsoft.com/office/powerpoint/2010/main">
          <mc:Choice Requires="p14">
            <p:contentPart p14:bwMode="auto" r:id="rId424">
              <p14:nvContentPartPr>
                <p14:cNvPr id="310" name="Ink 309">
                  <a:extLst>
                    <a:ext uri="{FF2B5EF4-FFF2-40B4-BE49-F238E27FC236}">
                      <a16:creationId xmlns:a16="http://schemas.microsoft.com/office/drawing/2014/main" id="{E7CEE541-C8BE-4EEA-9769-85822753E346}"/>
                    </a:ext>
                  </a:extLst>
                </p14:cNvPr>
                <p14:cNvContentPartPr/>
                <p14:nvPr/>
              </p14:nvContentPartPr>
              <p14:xfrm>
                <a:off x="9790026" y="4886901"/>
                <a:ext cx="360" cy="360"/>
              </p14:xfrm>
            </p:contentPart>
          </mc:Choice>
          <mc:Fallback xmlns="">
            <p:pic>
              <p:nvPicPr>
                <p:cNvPr id="310" name="Ink 309">
                  <a:extLst>
                    <a:ext uri="{FF2B5EF4-FFF2-40B4-BE49-F238E27FC236}">
                      <a16:creationId xmlns:a16="http://schemas.microsoft.com/office/drawing/2014/main" id="{E7CEE541-C8BE-4EEA-9769-85822753E346}"/>
                    </a:ext>
                  </a:extLst>
                </p:cNvPr>
                <p:cNvPicPr/>
                <p:nvPr/>
              </p:nvPicPr>
              <p:blipFill>
                <a:blip r:embed="rId19"/>
                <a:stretch>
                  <a:fillRect/>
                </a:stretch>
              </p:blipFill>
              <p:spPr>
                <a:xfrm>
                  <a:off x="9781386" y="4878261"/>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25">
              <p14:nvContentPartPr>
                <p14:cNvPr id="311" name="Ink 310">
                  <a:extLst>
                    <a:ext uri="{FF2B5EF4-FFF2-40B4-BE49-F238E27FC236}">
                      <a16:creationId xmlns:a16="http://schemas.microsoft.com/office/drawing/2014/main" id="{B061D04A-2BD8-42B7-8A80-33A7B07B0103}"/>
                    </a:ext>
                  </a:extLst>
                </p14:cNvPr>
                <p14:cNvContentPartPr/>
                <p14:nvPr/>
              </p14:nvContentPartPr>
              <p14:xfrm>
                <a:off x="9762306" y="4558221"/>
                <a:ext cx="161640" cy="110520"/>
              </p14:xfrm>
            </p:contentPart>
          </mc:Choice>
          <mc:Fallback xmlns="">
            <p:pic>
              <p:nvPicPr>
                <p:cNvPr id="311" name="Ink 310">
                  <a:extLst>
                    <a:ext uri="{FF2B5EF4-FFF2-40B4-BE49-F238E27FC236}">
                      <a16:creationId xmlns:a16="http://schemas.microsoft.com/office/drawing/2014/main" id="{B061D04A-2BD8-42B7-8A80-33A7B07B0103}"/>
                    </a:ext>
                  </a:extLst>
                </p:cNvPr>
                <p:cNvPicPr/>
                <p:nvPr/>
              </p:nvPicPr>
              <p:blipFill>
                <a:blip r:embed="rId426"/>
                <a:stretch>
                  <a:fillRect/>
                </a:stretch>
              </p:blipFill>
              <p:spPr>
                <a:xfrm>
                  <a:off x="9753666" y="4549581"/>
                  <a:ext cx="179280" cy="1281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27">
            <p14:nvContentPartPr>
              <p14:cNvPr id="312" name="Ink 311">
                <a:extLst>
                  <a:ext uri="{FF2B5EF4-FFF2-40B4-BE49-F238E27FC236}">
                    <a16:creationId xmlns:a16="http://schemas.microsoft.com/office/drawing/2014/main" id="{95FBFF76-0AF7-4546-AEA1-43E7B7131C5C}"/>
                  </a:ext>
                </a:extLst>
              </p14:cNvPr>
              <p14:cNvContentPartPr/>
              <p14:nvPr/>
            </p14:nvContentPartPr>
            <p14:xfrm>
              <a:off x="10099266" y="4539501"/>
              <a:ext cx="204120" cy="531360"/>
            </p14:xfrm>
          </p:contentPart>
        </mc:Choice>
        <mc:Fallback xmlns="">
          <p:pic>
            <p:nvPicPr>
              <p:cNvPr id="312" name="Ink 311">
                <a:extLst>
                  <a:ext uri="{FF2B5EF4-FFF2-40B4-BE49-F238E27FC236}">
                    <a16:creationId xmlns:a16="http://schemas.microsoft.com/office/drawing/2014/main" id="{95FBFF76-0AF7-4546-AEA1-43E7B7131C5C}"/>
                  </a:ext>
                </a:extLst>
              </p:cNvPr>
              <p:cNvPicPr/>
              <p:nvPr/>
            </p:nvPicPr>
            <p:blipFill>
              <a:blip r:embed="rId428"/>
              <a:stretch>
                <a:fillRect/>
              </a:stretch>
            </p:blipFill>
            <p:spPr>
              <a:xfrm>
                <a:off x="10090266" y="4530861"/>
                <a:ext cx="221760" cy="549000"/>
              </a:xfrm>
              <a:prstGeom prst="rect">
                <a:avLst/>
              </a:prstGeom>
            </p:spPr>
          </p:pic>
        </mc:Fallback>
      </mc:AlternateContent>
      <p:grpSp>
        <p:nvGrpSpPr>
          <p:cNvPr id="319" name="Group 318">
            <a:extLst>
              <a:ext uri="{FF2B5EF4-FFF2-40B4-BE49-F238E27FC236}">
                <a16:creationId xmlns:a16="http://schemas.microsoft.com/office/drawing/2014/main" id="{38F7B173-751D-4AC1-9F45-055C5101AA02}"/>
              </a:ext>
            </a:extLst>
          </p:cNvPr>
          <p:cNvGrpSpPr/>
          <p:nvPr/>
        </p:nvGrpSpPr>
        <p:grpSpPr>
          <a:xfrm>
            <a:off x="10511466" y="4804461"/>
            <a:ext cx="164880" cy="162360"/>
            <a:chOff x="10511466" y="4804461"/>
            <a:chExt cx="164880" cy="162360"/>
          </a:xfrm>
        </p:grpSpPr>
        <mc:AlternateContent xmlns:mc="http://schemas.openxmlformats.org/markup-compatibility/2006" xmlns:p14="http://schemas.microsoft.com/office/powerpoint/2010/main">
          <mc:Choice Requires="p14">
            <p:contentPart p14:bwMode="auto" r:id="rId429">
              <p14:nvContentPartPr>
                <p14:cNvPr id="313" name="Ink 312">
                  <a:extLst>
                    <a:ext uri="{FF2B5EF4-FFF2-40B4-BE49-F238E27FC236}">
                      <a16:creationId xmlns:a16="http://schemas.microsoft.com/office/drawing/2014/main" id="{678C6213-41DC-4DCC-A8BC-E44DA6573866}"/>
                    </a:ext>
                  </a:extLst>
                </p14:cNvPr>
                <p14:cNvContentPartPr/>
                <p14:nvPr/>
              </p14:nvContentPartPr>
              <p14:xfrm>
                <a:off x="10511466" y="4880781"/>
                <a:ext cx="164880" cy="6840"/>
              </p14:xfrm>
            </p:contentPart>
          </mc:Choice>
          <mc:Fallback xmlns="">
            <p:pic>
              <p:nvPicPr>
                <p:cNvPr id="313" name="Ink 312">
                  <a:extLst>
                    <a:ext uri="{FF2B5EF4-FFF2-40B4-BE49-F238E27FC236}">
                      <a16:creationId xmlns:a16="http://schemas.microsoft.com/office/drawing/2014/main" id="{678C6213-41DC-4DCC-A8BC-E44DA6573866}"/>
                    </a:ext>
                  </a:extLst>
                </p:cNvPr>
                <p:cNvPicPr/>
                <p:nvPr/>
              </p:nvPicPr>
              <p:blipFill>
                <a:blip r:embed="rId430"/>
                <a:stretch>
                  <a:fillRect/>
                </a:stretch>
              </p:blipFill>
              <p:spPr>
                <a:xfrm>
                  <a:off x="10502826" y="4871781"/>
                  <a:ext cx="18252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431">
              <p14:nvContentPartPr>
                <p14:cNvPr id="314" name="Ink 313">
                  <a:extLst>
                    <a:ext uri="{FF2B5EF4-FFF2-40B4-BE49-F238E27FC236}">
                      <a16:creationId xmlns:a16="http://schemas.microsoft.com/office/drawing/2014/main" id="{FE0C61B3-B2BB-4286-81BF-1C2ADF28E547}"/>
                    </a:ext>
                  </a:extLst>
                </p14:cNvPr>
                <p14:cNvContentPartPr/>
                <p14:nvPr/>
              </p14:nvContentPartPr>
              <p14:xfrm>
                <a:off x="10562586" y="4804461"/>
                <a:ext cx="47880" cy="162360"/>
              </p14:xfrm>
            </p:contentPart>
          </mc:Choice>
          <mc:Fallback xmlns="">
            <p:pic>
              <p:nvPicPr>
                <p:cNvPr id="314" name="Ink 313">
                  <a:extLst>
                    <a:ext uri="{FF2B5EF4-FFF2-40B4-BE49-F238E27FC236}">
                      <a16:creationId xmlns:a16="http://schemas.microsoft.com/office/drawing/2014/main" id="{FE0C61B3-B2BB-4286-81BF-1C2ADF28E547}"/>
                    </a:ext>
                  </a:extLst>
                </p:cNvPr>
                <p:cNvPicPr/>
                <p:nvPr/>
              </p:nvPicPr>
              <p:blipFill>
                <a:blip r:embed="rId432"/>
                <a:stretch>
                  <a:fillRect/>
                </a:stretch>
              </p:blipFill>
              <p:spPr>
                <a:xfrm>
                  <a:off x="10553586" y="4795461"/>
                  <a:ext cx="65520" cy="180000"/>
                </a:xfrm>
                <a:prstGeom prst="rect">
                  <a:avLst/>
                </a:prstGeom>
              </p:spPr>
            </p:pic>
          </mc:Fallback>
        </mc:AlternateContent>
      </p:grpSp>
      <p:grpSp>
        <p:nvGrpSpPr>
          <p:cNvPr id="318" name="Group 317">
            <a:extLst>
              <a:ext uri="{FF2B5EF4-FFF2-40B4-BE49-F238E27FC236}">
                <a16:creationId xmlns:a16="http://schemas.microsoft.com/office/drawing/2014/main" id="{7E2DAFCD-2B16-4DF4-B94A-BC5167BC97E2}"/>
              </a:ext>
            </a:extLst>
          </p:cNvPr>
          <p:cNvGrpSpPr/>
          <p:nvPr/>
        </p:nvGrpSpPr>
        <p:grpSpPr>
          <a:xfrm>
            <a:off x="10846626" y="4682061"/>
            <a:ext cx="545400" cy="336600"/>
            <a:chOff x="10846626" y="4682061"/>
            <a:chExt cx="545400" cy="336600"/>
          </a:xfrm>
        </p:grpSpPr>
        <mc:AlternateContent xmlns:mc="http://schemas.openxmlformats.org/markup-compatibility/2006" xmlns:p14="http://schemas.microsoft.com/office/powerpoint/2010/main">
          <mc:Choice Requires="p14">
            <p:contentPart p14:bwMode="auto" r:id="rId433">
              <p14:nvContentPartPr>
                <p14:cNvPr id="315" name="Ink 314">
                  <a:extLst>
                    <a:ext uri="{FF2B5EF4-FFF2-40B4-BE49-F238E27FC236}">
                      <a16:creationId xmlns:a16="http://schemas.microsoft.com/office/drawing/2014/main" id="{6428874F-F071-476C-A2D0-8AFE43227C9B}"/>
                    </a:ext>
                  </a:extLst>
                </p14:cNvPr>
                <p14:cNvContentPartPr/>
                <p14:nvPr/>
              </p14:nvContentPartPr>
              <p14:xfrm>
                <a:off x="10846626" y="4713741"/>
                <a:ext cx="162720" cy="304920"/>
              </p14:xfrm>
            </p:contentPart>
          </mc:Choice>
          <mc:Fallback xmlns="">
            <p:pic>
              <p:nvPicPr>
                <p:cNvPr id="315" name="Ink 314">
                  <a:extLst>
                    <a:ext uri="{FF2B5EF4-FFF2-40B4-BE49-F238E27FC236}">
                      <a16:creationId xmlns:a16="http://schemas.microsoft.com/office/drawing/2014/main" id="{6428874F-F071-476C-A2D0-8AFE43227C9B}"/>
                    </a:ext>
                  </a:extLst>
                </p:cNvPr>
                <p:cNvPicPr/>
                <p:nvPr/>
              </p:nvPicPr>
              <p:blipFill>
                <a:blip r:embed="rId434"/>
                <a:stretch>
                  <a:fillRect/>
                </a:stretch>
              </p:blipFill>
              <p:spPr>
                <a:xfrm>
                  <a:off x="10837626" y="4704741"/>
                  <a:ext cx="180360" cy="322560"/>
                </a:xfrm>
                <a:prstGeom prst="rect">
                  <a:avLst/>
                </a:prstGeom>
              </p:spPr>
            </p:pic>
          </mc:Fallback>
        </mc:AlternateContent>
        <mc:AlternateContent xmlns:mc="http://schemas.openxmlformats.org/markup-compatibility/2006" xmlns:p14="http://schemas.microsoft.com/office/powerpoint/2010/main">
          <mc:Choice Requires="p14">
            <p:contentPart p14:bwMode="auto" r:id="rId435">
              <p14:nvContentPartPr>
                <p14:cNvPr id="316" name="Ink 315">
                  <a:extLst>
                    <a:ext uri="{FF2B5EF4-FFF2-40B4-BE49-F238E27FC236}">
                      <a16:creationId xmlns:a16="http://schemas.microsoft.com/office/drawing/2014/main" id="{20040A26-2A11-4D7E-9681-C1E9B04EC3E5}"/>
                    </a:ext>
                  </a:extLst>
                </p14:cNvPr>
                <p14:cNvContentPartPr/>
                <p14:nvPr/>
              </p14:nvContentPartPr>
              <p14:xfrm>
                <a:off x="11142186" y="4682061"/>
                <a:ext cx="249840" cy="16560"/>
              </p14:xfrm>
            </p:contentPart>
          </mc:Choice>
          <mc:Fallback xmlns="">
            <p:pic>
              <p:nvPicPr>
                <p:cNvPr id="316" name="Ink 315">
                  <a:extLst>
                    <a:ext uri="{FF2B5EF4-FFF2-40B4-BE49-F238E27FC236}">
                      <a16:creationId xmlns:a16="http://schemas.microsoft.com/office/drawing/2014/main" id="{20040A26-2A11-4D7E-9681-C1E9B04EC3E5}"/>
                    </a:ext>
                  </a:extLst>
                </p:cNvPr>
                <p:cNvPicPr/>
                <p:nvPr/>
              </p:nvPicPr>
              <p:blipFill>
                <a:blip r:embed="rId436"/>
                <a:stretch>
                  <a:fillRect/>
                </a:stretch>
              </p:blipFill>
              <p:spPr>
                <a:xfrm>
                  <a:off x="11133186" y="4673421"/>
                  <a:ext cx="267480" cy="34200"/>
                </a:xfrm>
                <a:prstGeom prst="rect">
                  <a:avLst/>
                </a:prstGeom>
              </p:spPr>
            </p:pic>
          </mc:Fallback>
        </mc:AlternateContent>
        <mc:AlternateContent xmlns:mc="http://schemas.openxmlformats.org/markup-compatibility/2006" xmlns:p14="http://schemas.microsoft.com/office/powerpoint/2010/main">
          <mc:Choice Requires="p14">
            <p:contentPart p14:bwMode="auto" r:id="rId437">
              <p14:nvContentPartPr>
                <p14:cNvPr id="317" name="Ink 316">
                  <a:extLst>
                    <a:ext uri="{FF2B5EF4-FFF2-40B4-BE49-F238E27FC236}">
                      <a16:creationId xmlns:a16="http://schemas.microsoft.com/office/drawing/2014/main" id="{50AC260A-7541-47DC-AFFA-DC9A5956F49F}"/>
                    </a:ext>
                  </a:extLst>
                </p14:cNvPr>
                <p14:cNvContentPartPr/>
                <p14:nvPr/>
              </p14:nvContentPartPr>
              <p14:xfrm>
                <a:off x="11255946" y="4697541"/>
                <a:ext cx="360" cy="285480"/>
              </p14:xfrm>
            </p:contentPart>
          </mc:Choice>
          <mc:Fallback xmlns="">
            <p:pic>
              <p:nvPicPr>
                <p:cNvPr id="317" name="Ink 316">
                  <a:extLst>
                    <a:ext uri="{FF2B5EF4-FFF2-40B4-BE49-F238E27FC236}">
                      <a16:creationId xmlns:a16="http://schemas.microsoft.com/office/drawing/2014/main" id="{50AC260A-7541-47DC-AFFA-DC9A5956F49F}"/>
                    </a:ext>
                  </a:extLst>
                </p:cNvPr>
                <p:cNvPicPr/>
                <p:nvPr/>
              </p:nvPicPr>
              <p:blipFill>
                <a:blip r:embed="rId438"/>
                <a:stretch>
                  <a:fillRect/>
                </a:stretch>
              </p:blipFill>
              <p:spPr>
                <a:xfrm>
                  <a:off x="11246946" y="4688901"/>
                  <a:ext cx="18000" cy="303120"/>
                </a:xfrm>
                <a:prstGeom prst="rect">
                  <a:avLst/>
                </a:prstGeom>
              </p:spPr>
            </p:pic>
          </mc:Fallback>
        </mc:AlternateContent>
      </p:grpSp>
      <p:grpSp>
        <p:nvGrpSpPr>
          <p:cNvPr id="337" name="Group 336">
            <a:extLst>
              <a:ext uri="{FF2B5EF4-FFF2-40B4-BE49-F238E27FC236}">
                <a16:creationId xmlns:a16="http://schemas.microsoft.com/office/drawing/2014/main" id="{3A8D9F81-B6B9-4167-ABDE-43E0A693A679}"/>
              </a:ext>
            </a:extLst>
          </p:cNvPr>
          <p:cNvGrpSpPr/>
          <p:nvPr/>
        </p:nvGrpSpPr>
        <p:grpSpPr>
          <a:xfrm>
            <a:off x="3101226" y="6005421"/>
            <a:ext cx="653040" cy="226080"/>
            <a:chOff x="3101226" y="6005421"/>
            <a:chExt cx="653040" cy="226080"/>
          </a:xfrm>
        </p:grpSpPr>
        <mc:AlternateContent xmlns:mc="http://schemas.openxmlformats.org/markup-compatibility/2006" xmlns:p14="http://schemas.microsoft.com/office/powerpoint/2010/main">
          <mc:Choice Requires="p14">
            <p:contentPart p14:bwMode="auto" r:id="rId439">
              <p14:nvContentPartPr>
                <p14:cNvPr id="330" name="Ink 329">
                  <a:extLst>
                    <a:ext uri="{FF2B5EF4-FFF2-40B4-BE49-F238E27FC236}">
                      <a16:creationId xmlns:a16="http://schemas.microsoft.com/office/drawing/2014/main" id="{337A3EF7-DE86-4F96-B8F5-A4A87FA8F277}"/>
                    </a:ext>
                  </a:extLst>
                </p14:cNvPr>
                <p14:cNvContentPartPr/>
                <p14:nvPr/>
              </p14:nvContentPartPr>
              <p14:xfrm>
                <a:off x="3101226" y="6005421"/>
                <a:ext cx="194400" cy="226080"/>
              </p14:xfrm>
            </p:contentPart>
          </mc:Choice>
          <mc:Fallback xmlns="">
            <p:pic>
              <p:nvPicPr>
                <p:cNvPr id="330" name="Ink 329">
                  <a:extLst>
                    <a:ext uri="{FF2B5EF4-FFF2-40B4-BE49-F238E27FC236}">
                      <a16:creationId xmlns:a16="http://schemas.microsoft.com/office/drawing/2014/main" id="{337A3EF7-DE86-4F96-B8F5-A4A87FA8F277}"/>
                    </a:ext>
                  </a:extLst>
                </p:cNvPr>
                <p:cNvPicPr/>
                <p:nvPr/>
              </p:nvPicPr>
              <p:blipFill>
                <a:blip r:embed="rId440"/>
                <a:stretch>
                  <a:fillRect/>
                </a:stretch>
              </p:blipFill>
              <p:spPr>
                <a:xfrm>
                  <a:off x="3096906" y="6001101"/>
                  <a:ext cx="203040" cy="234720"/>
                </a:xfrm>
                <a:prstGeom prst="rect">
                  <a:avLst/>
                </a:prstGeom>
              </p:spPr>
            </p:pic>
          </mc:Fallback>
        </mc:AlternateContent>
        <mc:AlternateContent xmlns:mc="http://schemas.openxmlformats.org/markup-compatibility/2006" xmlns:p14="http://schemas.microsoft.com/office/powerpoint/2010/main">
          <mc:Choice Requires="p14">
            <p:contentPart p14:bwMode="auto" r:id="rId441">
              <p14:nvContentPartPr>
                <p14:cNvPr id="331" name="Ink 330">
                  <a:extLst>
                    <a:ext uri="{FF2B5EF4-FFF2-40B4-BE49-F238E27FC236}">
                      <a16:creationId xmlns:a16="http://schemas.microsoft.com/office/drawing/2014/main" id="{94A2E197-E112-40A0-8FDA-B85AED419FDD}"/>
                    </a:ext>
                  </a:extLst>
                </p14:cNvPr>
                <p14:cNvContentPartPr/>
                <p14:nvPr/>
              </p14:nvContentPartPr>
              <p14:xfrm>
                <a:off x="3357546" y="6037821"/>
                <a:ext cx="82080" cy="189000"/>
              </p14:xfrm>
            </p:contentPart>
          </mc:Choice>
          <mc:Fallback xmlns="">
            <p:pic>
              <p:nvPicPr>
                <p:cNvPr id="331" name="Ink 330">
                  <a:extLst>
                    <a:ext uri="{FF2B5EF4-FFF2-40B4-BE49-F238E27FC236}">
                      <a16:creationId xmlns:a16="http://schemas.microsoft.com/office/drawing/2014/main" id="{94A2E197-E112-40A0-8FDA-B85AED419FDD}"/>
                    </a:ext>
                  </a:extLst>
                </p:cNvPr>
                <p:cNvPicPr/>
                <p:nvPr/>
              </p:nvPicPr>
              <p:blipFill>
                <a:blip r:embed="rId442"/>
                <a:stretch>
                  <a:fillRect/>
                </a:stretch>
              </p:blipFill>
              <p:spPr>
                <a:xfrm>
                  <a:off x="3353226" y="6033501"/>
                  <a:ext cx="90720" cy="197640"/>
                </a:xfrm>
                <a:prstGeom prst="rect">
                  <a:avLst/>
                </a:prstGeom>
              </p:spPr>
            </p:pic>
          </mc:Fallback>
        </mc:AlternateContent>
        <mc:AlternateContent xmlns:mc="http://schemas.openxmlformats.org/markup-compatibility/2006" xmlns:p14="http://schemas.microsoft.com/office/powerpoint/2010/main">
          <mc:Choice Requires="p14">
            <p:contentPart p14:bwMode="auto" r:id="rId443">
              <p14:nvContentPartPr>
                <p14:cNvPr id="332" name="Ink 331">
                  <a:extLst>
                    <a:ext uri="{FF2B5EF4-FFF2-40B4-BE49-F238E27FC236}">
                      <a16:creationId xmlns:a16="http://schemas.microsoft.com/office/drawing/2014/main" id="{102F38BE-5F6D-4E02-94B4-564597BD9E5E}"/>
                    </a:ext>
                  </a:extLst>
                </p14:cNvPr>
                <p14:cNvContentPartPr/>
                <p14:nvPr/>
              </p14:nvContentPartPr>
              <p14:xfrm>
                <a:off x="3531066" y="6006141"/>
                <a:ext cx="223200" cy="195120"/>
              </p14:xfrm>
            </p:contentPart>
          </mc:Choice>
          <mc:Fallback xmlns="">
            <p:pic>
              <p:nvPicPr>
                <p:cNvPr id="332" name="Ink 331">
                  <a:extLst>
                    <a:ext uri="{FF2B5EF4-FFF2-40B4-BE49-F238E27FC236}">
                      <a16:creationId xmlns:a16="http://schemas.microsoft.com/office/drawing/2014/main" id="{102F38BE-5F6D-4E02-94B4-564597BD9E5E}"/>
                    </a:ext>
                  </a:extLst>
                </p:cNvPr>
                <p:cNvPicPr/>
                <p:nvPr/>
              </p:nvPicPr>
              <p:blipFill>
                <a:blip r:embed="rId444"/>
                <a:stretch>
                  <a:fillRect/>
                </a:stretch>
              </p:blipFill>
              <p:spPr>
                <a:xfrm>
                  <a:off x="3526746" y="6001821"/>
                  <a:ext cx="231840" cy="2037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45">
            <p14:nvContentPartPr>
              <p14:cNvPr id="333" name="Ink 332">
                <a:extLst>
                  <a:ext uri="{FF2B5EF4-FFF2-40B4-BE49-F238E27FC236}">
                    <a16:creationId xmlns:a16="http://schemas.microsoft.com/office/drawing/2014/main" id="{A3544C85-A8BC-4F83-9145-1C8A71C9C660}"/>
                  </a:ext>
                </a:extLst>
              </p14:cNvPr>
              <p14:cNvContentPartPr/>
              <p14:nvPr/>
            </p14:nvContentPartPr>
            <p14:xfrm>
              <a:off x="3975666" y="5829021"/>
              <a:ext cx="285480" cy="604080"/>
            </p14:xfrm>
          </p:contentPart>
        </mc:Choice>
        <mc:Fallback xmlns="">
          <p:pic>
            <p:nvPicPr>
              <p:cNvPr id="333" name="Ink 332">
                <a:extLst>
                  <a:ext uri="{FF2B5EF4-FFF2-40B4-BE49-F238E27FC236}">
                    <a16:creationId xmlns:a16="http://schemas.microsoft.com/office/drawing/2014/main" id="{A3544C85-A8BC-4F83-9145-1C8A71C9C660}"/>
                  </a:ext>
                </a:extLst>
              </p:cNvPr>
              <p:cNvPicPr/>
              <p:nvPr/>
            </p:nvPicPr>
            <p:blipFill>
              <a:blip r:embed="rId446"/>
              <a:stretch>
                <a:fillRect/>
              </a:stretch>
            </p:blipFill>
            <p:spPr>
              <a:xfrm>
                <a:off x="3971346" y="5824701"/>
                <a:ext cx="294120" cy="612720"/>
              </a:xfrm>
              <a:prstGeom prst="rect">
                <a:avLst/>
              </a:prstGeom>
            </p:spPr>
          </p:pic>
        </mc:Fallback>
      </mc:AlternateContent>
      <p:grpSp>
        <p:nvGrpSpPr>
          <p:cNvPr id="336" name="Group 335">
            <a:extLst>
              <a:ext uri="{FF2B5EF4-FFF2-40B4-BE49-F238E27FC236}">
                <a16:creationId xmlns:a16="http://schemas.microsoft.com/office/drawing/2014/main" id="{CA9C0003-D004-4627-9F22-2AA6CDB1285C}"/>
              </a:ext>
            </a:extLst>
          </p:cNvPr>
          <p:cNvGrpSpPr/>
          <p:nvPr/>
        </p:nvGrpSpPr>
        <p:grpSpPr>
          <a:xfrm>
            <a:off x="4584066" y="5857461"/>
            <a:ext cx="338400" cy="344160"/>
            <a:chOff x="4584066" y="5857461"/>
            <a:chExt cx="338400" cy="344160"/>
          </a:xfrm>
        </p:grpSpPr>
        <mc:AlternateContent xmlns:mc="http://schemas.openxmlformats.org/markup-compatibility/2006" xmlns:p14="http://schemas.microsoft.com/office/powerpoint/2010/main">
          <mc:Choice Requires="p14">
            <p:contentPart p14:bwMode="auto" r:id="rId447">
              <p14:nvContentPartPr>
                <p14:cNvPr id="334" name="Ink 333">
                  <a:extLst>
                    <a:ext uri="{FF2B5EF4-FFF2-40B4-BE49-F238E27FC236}">
                      <a16:creationId xmlns:a16="http://schemas.microsoft.com/office/drawing/2014/main" id="{E198F7CA-6923-4EA8-BC5B-7B3157D41EC3}"/>
                    </a:ext>
                  </a:extLst>
                </p14:cNvPr>
                <p14:cNvContentPartPr/>
                <p14:nvPr/>
              </p14:nvContentPartPr>
              <p14:xfrm>
                <a:off x="4584066" y="5857461"/>
                <a:ext cx="338400" cy="13320"/>
              </p14:xfrm>
            </p:contentPart>
          </mc:Choice>
          <mc:Fallback xmlns="">
            <p:pic>
              <p:nvPicPr>
                <p:cNvPr id="334" name="Ink 333">
                  <a:extLst>
                    <a:ext uri="{FF2B5EF4-FFF2-40B4-BE49-F238E27FC236}">
                      <a16:creationId xmlns:a16="http://schemas.microsoft.com/office/drawing/2014/main" id="{E198F7CA-6923-4EA8-BC5B-7B3157D41EC3}"/>
                    </a:ext>
                  </a:extLst>
                </p:cNvPr>
                <p:cNvPicPr/>
                <p:nvPr/>
              </p:nvPicPr>
              <p:blipFill>
                <a:blip r:embed="rId448"/>
                <a:stretch>
                  <a:fillRect/>
                </a:stretch>
              </p:blipFill>
              <p:spPr>
                <a:xfrm>
                  <a:off x="4579746" y="5853141"/>
                  <a:ext cx="347040" cy="21960"/>
                </a:xfrm>
                <a:prstGeom prst="rect">
                  <a:avLst/>
                </a:prstGeom>
              </p:spPr>
            </p:pic>
          </mc:Fallback>
        </mc:AlternateContent>
        <mc:AlternateContent xmlns:mc="http://schemas.openxmlformats.org/markup-compatibility/2006" xmlns:p14="http://schemas.microsoft.com/office/powerpoint/2010/main">
          <mc:Choice Requires="p14">
            <p:contentPart p14:bwMode="auto" r:id="rId449">
              <p14:nvContentPartPr>
                <p14:cNvPr id="335" name="Ink 334">
                  <a:extLst>
                    <a:ext uri="{FF2B5EF4-FFF2-40B4-BE49-F238E27FC236}">
                      <a16:creationId xmlns:a16="http://schemas.microsoft.com/office/drawing/2014/main" id="{89B30A62-81B4-4EA1-9B91-85FA53D1F99C}"/>
                    </a:ext>
                  </a:extLst>
                </p14:cNvPr>
                <p14:cNvContentPartPr/>
                <p14:nvPr/>
              </p14:nvContentPartPr>
              <p14:xfrm>
                <a:off x="4744986" y="5879781"/>
                <a:ext cx="360" cy="321840"/>
              </p14:xfrm>
            </p:contentPart>
          </mc:Choice>
          <mc:Fallback xmlns="">
            <p:pic>
              <p:nvPicPr>
                <p:cNvPr id="335" name="Ink 334">
                  <a:extLst>
                    <a:ext uri="{FF2B5EF4-FFF2-40B4-BE49-F238E27FC236}">
                      <a16:creationId xmlns:a16="http://schemas.microsoft.com/office/drawing/2014/main" id="{89B30A62-81B4-4EA1-9B91-85FA53D1F99C}"/>
                    </a:ext>
                  </a:extLst>
                </p:cNvPr>
                <p:cNvPicPr/>
                <p:nvPr/>
              </p:nvPicPr>
              <p:blipFill>
                <a:blip r:embed="rId450"/>
                <a:stretch>
                  <a:fillRect/>
                </a:stretch>
              </p:blipFill>
              <p:spPr>
                <a:xfrm>
                  <a:off x="4740666" y="5875461"/>
                  <a:ext cx="9000" cy="330480"/>
                </a:xfrm>
                <a:prstGeom prst="rect">
                  <a:avLst/>
                </a:prstGeom>
              </p:spPr>
            </p:pic>
          </mc:Fallback>
        </mc:AlternateContent>
      </p:grpSp>
      <p:grpSp>
        <p:nvGrpSpPr>
          <p:cNvPr id="352" name="Group 351">
            <a:extLst>
              <a:ext uri="{FF2B5EF4-FFF2-40B4-BE49-F238E27FC236}">
                <a16:creationId xmlns:a16="http://schemas.microsoft.com/office/drawing/2014/main" id="{A3DB376A-1D93-4429-8A70-4DC7F654D37D}"/>
              </a:ext>
            </a:extLst>
          </p:cNvPr>
          <p:cNvGrpSpPr/>
          <p:nvPr/>
        </p:nvGrpSpPr>
        <p:grpSpPr>
          <a:xfrm>
            <a:off x="4971426" y="5787261"/>
            <a:ext cx="1688400" cy="564480"/>
            <a:chOff x="4971426" y="5787261"/>
            <a:chExt cx="1688400" cy="564480"/>
          </a:xfrm>
        </p:grpSpPr>
        <mc:AlternateContent xmlns:mc="http://schemas.openxmlformats.org/markup-compatibility/2006" xmlns:p14="http://schemas.microsoft.com/office/powerpoint/2010/main">
          <mc:Choice Requires="p14">
            <p:contentPart p14:bwMode="auto" r:id="rId451">
              <p14:nvContentPartPr>
                <p14:cNvPr id="340" name="Ink 339">
                  <a:extLst>
                    <a:ext uri="{FF2B5EF4-FFF2-40B4-BE49-F238E27FC236}">
                      <a16:creationId xmlns:a16="http://schemas.microsoft.com/office/drawing/2014/main" id="{B846BFF8-121B-4479-80C1-2E73E46C508D}"/>
                    </a:ext>
                  </a:extLst>
                </p14:cNvPr>
                <p14:cNvContentPartPr/>
                <p14:nvPr/>
              </p14:nvContentPartPr>
              <p14:xfrm>
                <a:off x="4971426" y="5801301"/>
                <a:ext cx="780480" cy="550440"/>
              </p14:xfrm>
            </p:contentPart>
          </mc:Choice>
          <mc:Fallback xmlns="">
            <p:pic>
              <p:nvPicPr>
                <p:cNvPr id="340" name="Ink 339">
                  <a:extLst>
                    <a:ext uri="{FF2B5EF4-FFF2-40B4-BE49-F238E27FC236}">
                      <a16:creationId xmlns:a16="http://schemas.microsoft.com/office/drawing/2014/main" id="{B846BFF8-121B-4479-80C1-2E73E46C508D}"/>
                    </a:ext>
                  </a:extLst>
                </p:cNvPr>
                <p:cNvPicPr/>
                <p:nvPr/>
              </p:nvPicPr>
              <p:blipFill>
                <a:blip r:embed="rId452"/>
                <a:stretch>
                  <a:fillRect/>
                </a:stretch>
              </p:blipFill>
              <p:spPr>
                <a:xfrm>
                  <a:off x="4967106" y="5796981"/>
                  <a:ext cx="789120" cy="559080"/>
                </a:xfrm>
                <a:prstGeom prst="rect">
                  <a:avLst/>
                </a:prstGeom>
              </p:spPr>
            </p:pic>
          </mc:Fallback>
        </mc:AlternateContent>
        <mc:AlternateContent xmlns:mc="http://schemas.openxmlformats.org/markup-compatibility/2006" xmlns:p14="http://schemas.microsoft.com/office/powerpoint/2010/main">
          <mc:Choice Requires="p14">
            <p:contentPart p14:bwMode="auto" r:id="rId453">
              <p14:nvContentPartPr>
                <p14:cNvPr id="341" name="Ink 340">
                  <a:extLst>
                    <a:ext uri="{FF2B5EF4-FFF2-40B4-BE49-F238E27FC236}">
                      <a16:creationId xmlns:a16="http://schemas.microsoft.com/office/drawing/2014/main" id="{2A7233E6-D3F9-4DD9-89AE-BCC6883F88B4}"/>
                    </a:ext>
                  </a:extLst>
                </p14:cNvPr>
                <p14:cNvContentPartPr/>
                <p14:nvPr/>
              </p14:nvContentPartPr>
              <p14:xfrm>
                <a:off x="5848386" y="5787261"/>
                <a:ext cx="490320" cy="380520"/>
              </p14:xfrm>
            </p:contentPart>
          </mc:Choice>
          <mc:Fallback xmlns="">
            <p:pic>
              <p:nvPicPr>
                <p:cNvPr id="341" name="Ink 340">
                  <a:extLst>
                    <a:ext uri="{FF2B5EF4-FFF2-40B4-BE49-F238E27FC236}">
                      <a16:creationId xmlns:a16="http://schemas.microsoft.com/office/drawing/2014/main" id="{2A7233E6-D3F9-4DD9-89AE-BCC6883F88B4}"/>
                    </a:ext>
                  </a:extLst>
                </p:cNvPr>
                <p:cNvPicPr/>
                <p:nvPr/>
              </p:nvPicPr>
              <p:blipFill>
                <a:blip r:embed="rId454"/>
                <a:stretch>
                  <a:fillRect/>
                </a:stretch>
              </p:blipFill>
              <p:spPr>
                <a:xfrm>
                  <a:off x="5844066" y="5782941"/>
                  <a:ext cx="498960" cy="389160"/>
                </a:xfrm>
                <a:prstGeom prst="rect">
                  <a:avLst/>
                </a:prstGeom>
              </p:spPr>
            </p:pic>
          </mc:Fallback>
        </mc:AlternateContent>
        <mc:AlternateContent xmlns:mc="http://schemas.openxmlformats.org/markup-compatibility/2006" xmlns:p14="http://schemas.microsoft.com/office/powerpoint/2010/main">
          <mc:Choice Requires="p14">
            <p:contentPart p14:bwMode="auto" r:id="rId455">
              <p14:nvContentPartPr>
                <p14:cNvPr id="342" name="Ink 341">
                  <a:extLst>
                    <a:ext uri="{FF2B5EF4-FFF2-40B4-BE49-F238E27FC236}">
                      <a16:creationId xmlns:a16="http://schemas.microsoft.com/office/drawing/2014/main" id="{1A237C50-F68A-4784-8BE5-11036F6A55EC}"/>
                    </a:ext>
                  </a:extLst>
                </p14:cNvPr>
                <p14:cNvContentPartPr/>
                <p14:nvPr/>
              </p14:nvContentPartPr>
              <p14:xfrm>
                <a:off x="6242946" y="5959341"/>
                <a:ext cx="227520" cy="172800"/>
              </p14:xfrm>
            </p:contentPart>
          </mc:Choice>
          <mc:Fallback xmlns="">
            <p:pic>
              <p:nvPicPr>
                <p:cNvPr id="342" name="Ink 341">
                  <a:extLst>
                    <a:ext uri="{FF2B5EF4-FFF2-40B4-BE49-F238E27FC236}">
                      <a16:creationId xmlns:a16="http://schemas.microsoft.com/office/drawing/2014/main" id="{1A237C50-F68A-4784-8BE5-11036F6A55EC}"/>
                    </a:ext>
                  </a:extLst>
                </p:cNvPr>
                <p:cNvPicPr/>
                <p:nvPr/>
              </p:nvPicPr>
              <p:blipFill>
                <a:blip r:embed="rId456"/>
                <a:stretch>
                  <a:fillRect/>
                </a:stretch>
              </p:blipFill>
              <p:spPr>
                <a:xfrm>
                  <a:off x="6238626" y="5955021"/>
                  <a:ext cx="236160" cy="181440"/>
                </a:xfrm>
                <a:prstGeom prst="rect">
                  <a:avLst/>
                </a:prstGeom>
              </p:spPr>
            </p:pic>
          </mc:Fallback>
        </mc:AlternateContent>
        <mc:AlternateContent xmlns:mc="http://schemas.openxmlformats.org/markup-compatibility/2006" xmlns:p14="http://schemas.microsoft.com/office/powerpoint/2010/main">
          <mc:Choice Requires="p14">
            <p:contentPart p14:bwMode="auto" r:id="rId457">
              <p14:nvContentPartPr>
                <p14:cNvPr id="343" name="Ink 342">
                  <a:extLst>
                    <a:ext uri="{FF2B5EF4-FFF2-40B4-BE49-F238E27FC236}">
                      <a16:creationId xmlns:a16="http://schemas.microsoft.com/office/drawing/2014/main" id="{69A521CA-A993-4EA7-A9CF-17126A0320A5}"/>
                    </a:ext>
                  </a:extLst>
                </p14:cNvPr>
                <p14:cNvContentPartPr/>
                <p14:nvPr/>
              </p14:nvContentPartPr>
              <p14:xfrm>
                <a:off x="6510426" y="5885901"/>
                <a:ext cx="6840" cy="10080"/>
              </p14:xfrm>
            </p:contentPart>
          </mc:Choice>
          <mc:Fallback xmlns="">
            <p:pic>
              <p:nvPicPr>
                <p:cNvPr id="343" name="Ink 342">
                  <a:extLst>
                    <a:ext uri="{FF2B5EF4-FFF2-40B4-BE49-F238E27FC236}">
                      <a16:creationId xmlns:a16="http://schemas.microsoft.com/office/drawing/2014/main" id="{69A521CA-A993-4EA7-A9CF-17126A0320A5}"/>
                    </a:ext>
                  </a:extLst>
                </p:cNvPr>
                <p:cNvPicPr/>
                <p:nvPr/>
              </p:nvPicPr>
              <p:blipFill>
                <a:blip r:embed="rId458"/>
                <a:stretch>
                  <a:fillRect/>
                </a:stretch>
              </p:blipFill>
              <p:spPr>
                <a:xfrm>
                  <a:off x="6506106" y="5881581"/>
                  <a:ext cx="15480" cy="18720"/>
                </a:xfrm>
                <a:prstGeom prst="rect">
                  <a:avLst/>
                </a:prstGeom>
              </p:spPr>
            </p:pic>
          </mc:Fallback>
        </mc:AlternateContent>
        <mc:AlternateContent xmlns:mc="http://schemas.openxmlformats.org/markup-compatibility/2006" xmlns:p14="http://schemas.microsoft.com/office/powerpoint/2010/main">
          <mc:Choice Requires="p14">
            <p:contentPart p14:bwMode="auto" r:id="rId459">
              <p14:nvContentPartPr>
                <p14:cNvPr id="344" name="Ink 343">
                  <a:extLst>
                    <a:ext uri="{FF2B5EF4-FFF2-40B4-BE49-F238E27FC236}">
                      <a16:creationId xmlns:a16="http://schemas.microsoft.com/office/drawing/2014/main" id="{A8C8B4FB-8E68-4E8E-AF91-3835385AF732}"/>
                    </a:ext>
                  </a:extLst>
                </p14:cNvPr>
                <p14:cNvContentPartPr/>
                <p14:nvPr/>
              </p14:nvContentPartPr>
              <p14:xfrm>
                <a:off x="6506826" y="5974461"/>
                <a:ext cx="153000" cy="167760"/>
              </p14:xfrm>
            </p:contentPart>
          </mc:Choice>
          <mc:Fallback xmlns="">
            <p:pic>
              <p:nvPicPr>
                <p:cNvPr id="344" name="Ink 343">
                  <a:extLst>
                    <a:ext uri="{FF2B5EF4-FFF2-40B4-BE49-F238E27FC236}">
                      <a16:creationId xmlns:a16="http://schemas.microsoft.com/office/drawing/2014/main" id="{A8C8B4FB-8E68-4E8E-AF91-3835385AF732}"/>
                    </a:ext>
                  </a:extLst>
                </p:cNvPr>
                <p:cNvPicPr/>
                <p:nvPr/>
              </p:nvPicPr>
              <p:blipFill>
                <a:blip r:embed="rId460"/>
                <a:stretch>
                  <a:fillRect/>
                </a:stretch>
              </p:blipFill>
              <p:spPr>
                <a:xfrm>
                  <a:off x="6502506" y="5970141"/>
                  <a:ext cx="161640" cy="176400"/>
                </a:xfrm>
                <a:prstGeom prst="rect">
                  <a:avLst/>
                </a:prstGeom>
              </p:spPr>
            </p:pic>
          </mc:Fallback>
        </mc:AlternateContent>
      </p:grpSp>
      <p:grpSp>
        <p:nvGrpSpPr>
          <p:cNvPr id="351" name="Group 350">
            <a:extLst>
              <a:ext uri="{FF2B5EF4-FFF2-40B4-BE49-F238E27FC236}">
                <a16:creationId xmlns:a16="http://schemas.microsoft.com/office/drawing/2014/main" id="{475ADBE8-1335-4374-8507-13ACE8DF3EAE}"/>
              </a:ext>
            </a:extLst>
          </p:cNvPr>
          <p:cNvGrpSpPr/>
          <p:nvPr/>
        </p:nvGrpSpPr>
        <p:grpSpPr>
          <a:xfrm>
            <a:off x="7016226" y="5813541"/>
            <a:ext cx="1573560" cy="606960"/>
            <a:chOff x="7016226" y="5813541"/>
            <a:chExt cx="1573560" cy="606960"/>
          </a:xfrm>
        </p:grpSpPr>
        <mc:AlternateContent xmlns:mc="http://schemas.openxmlformats.org/markup-compatibility/2006" xmlns:p14="http://schemas.microsoft.com/office/powerpoint/2010/main">
          <mc:Choice Requires="p14">
            <p:contentPart p14:bwMode="auto" r:id="rId461">
              <p14:nvContentPartPr>
                <p14:cNvPr id="345" name="Ink 344">
                  <a:extLst>
                    <a:ext uri="{FF2B5EF4-FFF2-40B4-BE49-F238E27FC236}">
                      <a16:creationId xmlns:a16="http://schemas.microsoft.com/office/drawing/2014/main" id="{9CEF9083-0D14-4229-8E4B-60DA9034D8E8}"/>
                    </a:ext>
                  </a:extLst>
                </p14:cNvPr>
                <p14:cNvContentPartPr/>
                <p14:nvPr/>
              </p14:nvContentPartPr>
              <p14:xfrm>
                <a:off x="7016226" y="5813541"/>
                <a:ext cx="380880" cy="606960"/>
              </p14:xfrm>
            </p:contentPart>
          </mc:Choice>
          <mc:Fallback xmlns="">
            <p:pic>
              <p:nvPicPr>
                <p:cNvPr id="345" name="Ink 344">
                  <a:extLst>
                    <a:ext uri="{FF2B5EF4-FFF2-40B4-BE49-F238E27FC236}">
                      <a16:creationId xmlns:a16="http://schemas.microsoft.com/office/drawing/2014/main" id="{9CEF9083-0D14-4229-8E4B-60DA9034D8E8}"/>
                    </a:ext>
                  </a:extLst>
                </p:cNvPr>
                <p:cNvPicPr/>
                <p:nvPr/>
              </p:nvPicPr>
              <p:blipFill>
                <a:blip r:embed="rId462"/>
                <a:stretch>
                  <a:fillRect/>
                </a:stretch>
              </p:blipFill>
              <p:spPr>
                <a:xfrm>
                  <a:off x="7011906" y="5809221"/>
                  <a:ext cx="389520" cy="615600"/>
                </a:xfrm>
                <a:prstGeom prst="rect">
                  <a:avLst/>
                </a:prstGeom>
              </p:spPr>
            </p:pic>
          </mc:Fallback>
        </mc:AlternateContent>
        <mc:AlternateContent xmlns:mc="http://schemas.openxmlformats.org/markup-compatibility/2006" xmlns:p14="http://schemas.microsoft.com/office/powerpoint/2010/main">
          <mc:Choice Requires="p14">
            <p:contentPart p14:bwMode="auto" r:id="rId463">
              <p14:nvContentPartPr>
                <p14:cNvPr id="346" name="Ink 345">
                  <a:extLst>
                    <a:ext uri="{FF2B5EF4-FFF2-40B4-BE49-F238E27FC236}">
                      <a16:creationId xmlns:a16="http://schemas.microsoft.com/office/drawing/2014/main" id="{6D1CCF90-CFFB-452F-AD75-2C4CEF168189}"/>
                    </a:ext>
                  </a:extLst>
                </p14:cNvPr>
                <p14:cNvContentPartPr/>
                <p14:nvPr/>
              </p14:nvContentPartPr>
              <p14:xfrm>
                <a:off x="7441026" y="6053661"/>
                <a:ext cx="111960" cy="153360"/>
              </p14:xfrm>
            </p:contentPart>
          </mc:Choice>
          <mc:Fallback xmlns="">
            <p:pic>
              <p:nvPicPr>
                <p:cNvPr id="346" name="Ink 345">
                  <a:extLst>
                    <a:ext uri="{FF2B5EF4-FFF2-40B4-BE49-F238E27FC236}">
                      <a16:creationId xmlns:a16="http://schemas.microsoft.com/office/drawing/2014/main" id="{6D1CCF90-CFFB-452F-AD75-2C4CEF168189}"/>
                    </a:ext>
                  </a:extLst>
                </p:cNvPr>
                <p:cNvPicPr/>
                <p:nvPr/>
              </p:nvPicPr>
              <p:blipFill>
                <a:blip r:embed="rId464"/>
                <a:stretch>
                  <a:fillRect/>
                </a:stretch>
              </p:blipFill>
              <p:spPr>
                <a:xfrm>
                  <a:off x="7436706" y="6049341"/>
                  <a:ext cx="120600" cy="162000"/>
                </a:xfrm>
                <a:prstGeom prst="rect">
                  <a:avLst/>
                </a:prstGeom>
              </p:spPr>
            </p:pic>
          </mc:Fallback>
        </mc:AlternateContent>
        <mc:AlternateContent xmlns:mc="http://schemas.openxmlformats.org/markup-compatibility/2006" xmlns:p14="http://schemas.microsoft.com/office/powerpoint/2010/main">
          <mc:Choice Requires="p14">
            <p:contentPart p14:bwMode="auto" r:id="rId465">
              <p14:nvContentPartPr>
                <p14:cNvPr id="347" name="Ink 346">
                  <a:extLst>
                    <a:ext uri="{FF2B5EF4-FFF2-40B4-BE49-F238E27FC236}">
                      <a16:creationId xmlns:a16="http://schemas.microsoft.com/office/drawing/2014/main" id="{AAEC2E56-3D1D-42A0-BC18-41D9070E12ED}"/>
                    </a:ext>
                  </a:extLst>
                </p14:cNvPr>
                <p14:cNvContentPartPr/>
                <p14:nvPr/>
              </p14:nvContentPartPr>
              <p14:xfrm>
                <a:off x="7639746" y="5850261"/>
                <a:ext cx="278280" cy="353520"/>
              </p14:xfrm>
            </p:contentPart>
          </mc:Choice>
          <mc:Fallback xmlns="">
            <p:pic>
              <p:nvPicPr>
                <p:cNvPr id="347" name="Ink 346">
                  <a:extLst>
                    <a:ext uri="{FF2B5EF4-FFF2-40B4-BE49-F238E27FC236}">
                      <a16:creationId xmlns:a16="http://schemas.microsoft.com/office/drawing/2014/main" id="{AAEC2E56-3D1D-42A0-BC18-41D9070E12ED}"/>
                    </a:ext>
                  </a:extLst>
                </p:cNvPr>
                <p:cNvPicPr/>
                <p:nvPr/>
              </p:nvPicPr>
              <p:blipFill>
                <a:blip r:embed="rId466"/>
                <a:stretch>
                  <a:fillRect/>
                </a:stretch>
              </p:blipFill>
              <p:spPr>
                <a:xfrm>
                  <a:off x="7635426" y="5845941"/>
                  <a:ext cx="286920" cy="362160"/>
                </a:xfrm>
                <a:prstGeom prst="rect">
                  <a:avLst/>
                </a:prstGeom>
              </p:spPr>
            </p:pic>
          </mc:Fallback>
        </mc:AlternateContent>
        <mc:AlternateContent xmlns:mc="http://schemas.openxmlformats.org/markup-compatibility/2006" xmlns:p14="http://schemas.microsoft.com/office/powerpoint/2010/main">
          <mc:Choice Requires="p14">
            <p:contentPart p14:bwMode="auto" r:id="rId467">
              <p14:nvContentPartPr>
                <p14:cNvPr id="348" name="Ink 347">
                  <a:extLst>
                    <a:ext uri="{FF2B5EF4-FFF2-40B4-BE49-F238E27FC236}">
                      <a16:creationId xmlns:a16="http://schemas.microsoft.com/office/drawing/2014/main" id="{A37ABB2D-A544-48DD-8B44-96E99A96C3AE}"/>
                    </a:ext>
                  </a:extLst>
                </p14:cNvPr>
                <p14:cNvContentPartPr/>
                <p14:nvPr/>
              </p14:nvContentPartPr>
              <p14:xfrm>
                <a:off x="7976706" y="5970861"/>
                <a:ext cx="360" cy="3960"/>
              </p14:xfrm>
            </p:contentPart>
          </mc:Choice>
          <mc:Fallback xmlns="">
            <p:pic>
              <p:nvPicPr>
                <p:cNvPr id="348" name="Ink 347">
                  <a:extLst>
                    <a:ext uri="{FF2B5EF4-FFF2-40B4-BE49-F238E27FC236}">
                      <a16:creationId xmlns:a16="http://schemas.microsoft.com/office/drawing/2014/main" id="{A37ABB2D-A544-48DD-8B44-96E99A96C3AE}"/>
                    </a:ext>
                  </a:extLst>
                </p:cNvPr>
                <p:cNvPicPr/>
                <p:nvPr/>
              </p:nvPicPr>
              <p:blipFill>
                <a:blip r:embed="rId468"/>
                <a:stretch>
                  <a:fillRect/>
                </a:stretch>
              </p:blipFill>
              <p:spPr>
                <a:xfrm>
                  <a:off x="7972386" y="5966541"/>
                  <a:ext cx="90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469">
              <p14:nvContentPartPr>
                <p14:cNvPr id="349" name="Ink 348">
                  <a:extLst>
                    <a:ext uri="{FF2B5EF4-FFF2-40B4-BE49-F238E27FC236}">
                      <a16:creationId xmlns:a16="http://schemas.microsoft.com/office/drawing/2014/main" id="{A74F3A7C-778A-4B60-8992-4CA82AF3CC1D}"/>
                    </a:ext>
                  </a:extLst>
                </p14:cNvPr>
                <p14:cNvContentPartPr/>
                <p14:nvPr/>
              </p14:nvContentPartPr>
              <p14:xfrm>
                <a:off x="7965906" y="6022341"/>
                <a:ext cx="415800" cy="180360"/>
              </p14:xfrm>
            </p:contentPart>
          </mc:Choice>
          <mc:Fallback xmlns="">
            <p:pic>
              <p:nvPicPr>
                <p:cNvPr id="349" name="Ink 348">
                  <a:extLst>
                    <a:ext uri="{FF2B5EF4-FFF2-40B4-BE49-F238E27FC236}">
                      <a16:creationId xmlns:a16="http://schemas.microsoft.com/office/drawing/2014/main" id="{A74F3A7C-778A-4B60-8992-4CA82AF3CC1D}"/>
                    </a:ext>
                  </a:extLst>
                </p:cNvPr>
                <p:cNvPicPr/>
                <p:nvPr/>
              </p:nvPicPr>
              <p:blipFill>
                <a:blip r:embed="rId470"/>
                <a:stretch>
                  <a:fillRect/>
                </a:stretch>
              </p:blipFill>
              <p:spPr>
                <a:xfrm>
                  <a:off x="7961586" y="6018021"/>
                  <a:ext cx="424440" cy="189000"/>
                </a:xfrm>
                <a:prstGeom prst="rect">
                  <a:avLst/>
                </a:prstGeom>
              </p:spPr>
            </p:pic>
          </mc:Fallback>
        </mc:AlternateContent>
        <mc:AlternateContent xmlns:mc="http://schemas.openxmlformats.org/markup-compatibility/2006" xmlns:p14="http://schemas.microsoft.com/office/powerpoint/2010/main">
          <mc:Choice Requires="p14">
            <p:contentPart p14:bwMode="auto" r:id="rId471">
              <p14:nvContentPartPr>
                <p14:cNvPr id="350" name="Ink 349">
                  <a:extLst>
                    <a:ext uri="{FF2B5EF4-FFF2-40B4-BE49-F238E27FC236}">
                      <a16:creationId xmlns:a16="http://schemas.microsoft.com/office/drawing/2014/main" id="{7D5DB2C1-2F2D-49B4-ABE4-09704A6325E3}"/>
                    </a:ext>
                  </a:extLst>
                </p14:cNvPr>
                <p14:cNvContentPartPr/>
                <p14:nvPr/>
              </p14:nvContentPartPr>
              <p14:xfrm>
                <a:off x="8469546" y="6164181"/>
                <a:ext cx="120240" cy="100440"/>
              </p14:xfrm>
            </p:contentPart>
          </mc:Choice>
          <mc:Fallback xmlns="">
            <p:pic>
              <p:nvPicPr>
                <p:cNvPr id="350" name="Ink 349">
                  <a:extLst>
                    <a:ext uri="{FF2B5EF4-FFF2-40B4-BE49-F238E27FC236}">
                      <a16:creationId xmlns:a16="http://schemas.microsoft.com/office/drawing/2014/main" id="{7D5DB2C1-2F2D-49B4-ABE4-09704A6325E3}"/>
                    </a:ext>
                  </a:extLst>
                </p:cNvPr>
                <p:cNvPicPr/>
                <p:nvPr/>
              </p:nvPicPr>
              <p:blipFill>
                <a:blip r:embed="rId472"/>
                <a:stretch>
                  <a:fillRect/>
                </a:stretch>
              </p:blipFill>
              <p:spPr>
                <a:xfrm>
                  <a:off x="8465226" y="6159861"/>
                  <a:ext cx="128880" cy="109080"/>
                </a:xfrm>
                <a:prstGeom prst="rect">
                  <a:avLst/>
                </a:prstGeom>
              </p:spPr>
            </p:pic>
          </mc:Fallback>
        </mc:AlternateContent>
      </p:grpSp>
      <p:grpSp>
        <p:nvGrpSpPr>
          <p:cNvPr id="365" name="Group 364">
            <a:extLst>
              <a:ext uri="{FF2B5EF4-FFF2-40B4-BE49-F238E27FC236}">
                <a16:creationId xmlns:a16="http://schemas.microsoft.com/office/drawing/2014/main" id="{35CE44D2-C9D3-4358-85F5-9A34A9F32F26}"/>
              </a:ext>
            </a:extLst>
          </p:cNvPr>
          <p:cNvGrpSpPr/>
          <p:nvPr/>
        </p:nvGrpSpPr>
        <p:grpSpPr>
          <a:xfrm>
            <a:off x="8781306" y="5750901"/>
            <a:ext cx="844200" cy="444240"/>
            <a:chOff x="8781306" y="5750901"/>
            <a:chExt cx="844200" cy="444240"/>
          </a:xfrm>
        </p:grpSpPr>
        <mc:AlternateContent xmlns:mc="http://schemas.openxmlformats.org/markup-compatibility/2006" xmlns:p14="http://schemas.microsoft.com/office/powerpoint/2010/main">
          <mc:Choice Requires="p14">
            <p:contentPart p14:bwMode="auto" r:id="rId473">
              <p14:nvContentPartPr>
                <p14:cNvPr id="353" name="Ink 352">
                  <a:extLst>
                    <a:ext uri="{FF2B5EF4-FFF2-40B4-BE49-F238E27FC236}">
                      <a16:creationId xmlns:a16="http://schemas.microsoft.com/office/drawing/2014/main" id="{B81A9FB7-DBCD-4F4D-AC75-54875C660764}"/>
                    </a:ext>
                  </a:extLst>
                </p14:cNvPr>
                <p14:cNvContentPartPr/>
                <p14:nvPr/>
              </p14:nvContentPartPr>
              <p14:xfrm>
                <a:off x="8781306" y="5954661"/>
                <a:ext cx="221040" cy="240480"/>
              </p14:xfrm>
            </p:contentPart>
          </mc:Choice>
          <mc:Fallback xmlns="">
            <p:pic>
              <p:nvPicPr>
                <p:cNvPr id="353" name="Ink 352">
                  <a:extLst>
                    <a:ext uri="{FF2B5EF4-FFF2-40B4-BE49-F238E27FC236}">
                      <a16:creationId xmlns:a16="http://schemas.microsoft.com/office/drawing/2014/main" id="{B81A9FB7-DBCD-4F4D-AC75-54875C660764}"/>
                    </a:ext>
                  </a:extLst>
                </p:cNvPr>
                <p:cNvPicPr/>
                <p:nvPr/>
              </p:nvPicPr>
              <p:blipFill>
                <a:blip r:embed="rId474"/>
                <a:stretch>
                  <a:fillRect/>
                </a:stretch>
              </p:blipFill>
              <p:spPr>
                <a:xfrm>
                  <a:off x="8776986" y="5950341"/>
                  <a:ext cx="229680" cy="249120"/>
                </a:xfrm>
                <a:prstGeom prst="rect">
                  <a:avLst/>
                </a:prstGeom>
              </p:spPr>
            </p:pic>
          </mc:Fallback>
        </mc:AlternateContent>
        <mc:AlternateContent xmlns:mc="http://schemas.openxmlformats.org/markup-compatibility/2006" xmlns:p14="http://schemas.microsoft.com/office/powerpoint/2010/main">
          <mc:Choice Requires="p14">
            <p:contentPart p14:bwMode="auto" r:id="rId475">
              <p14:nvContentPartPr>
                <p14:cNvPr id="354" name="Ink 353">
                  <a:extLst>
                    <a:ext uri="{FF2B5EF4-FFF2-40B4-BE49-F238E27FC236}">
                      <a16:creationId xmlns:a16="http://schemas.microsoft.com/office/drawing/2014/main" id="{348705DA-2E6E-4CA3-A5D8-D3366D32002E}"/>
                    </a:ext>
                  </a:extLst>
                </p14:cNvPr>
                <p14:cNvContentPartPr/>
                <p14:nvPr/>
              </p14:nvContentPartPr>
              <p14:xfrm>
                <a:off x="9048066" y="5971221"/>
                <a:ext cx="223920" cy="187560"/>
              </p14:xfrm>
            </p:contentPart>
          </mc:Choice>
          <mc:Fallback xmlns="">
            <p:pic>
              <p:nvPicPr>
                <p:cNvPr id="354" name="Ink 353">
                  <a:extLst>
                    <a:ext uri="{FF2B5EF4-FFF2-40B4-BE49-F238E27FC236}">
                      <a16:creationId xmlns:a16="http://schemas.microsoft.com/office/drawing/2014/main" id="{348705DA-2E6E-4CA3-A5D8-D3366D32002E}"/>
                    </a:ext>
                  </a:extLst>
                </p:cNvPr>
                <p:cNvPicPr/>
                <p:nvPr/>
              </p:nvPicPr>
              <p:blipFill>
                <a:blip r:embed="rId476"/>
                <a:stretch>
                  <a:fillRect/>
                </a:stretch>
              </p:blipFill>
              <p:spPr>
                <a:xfrm>
                  <a:off x="9043746" y="5966901"/>
                  <a:ext cx="232560" cy="196200"/>
                </a:xfrm>
                <a:prstGeom prst="rect">
                  <a:avLst/>
                </a:prstGeom>
              </p:spPr>
            </p:pic>
          </mc:Fallback>
        </mc:AlternateContent>
        <mc:AlternateContent xmlns:mc="http://schemas.openxmlformats.org/markup-compatibility/2006" xmlns:p14="http://schemas.microsoft.com/office/powerpoint/2010/main">
          <mc:Choice Requires="p14">
            <p:contentPart p14:bwMode="auto" r:id="rId477">
              <p14:nvContentPartPr>
                <p14:cNvPr id="355" name="Ink 354">
                  <a:extLst>
                    <a:ext uri="{FF2B5EF4-FFF2-40B4-BE49-F238E27FC236}">
                      <a16:creationId xmlns:a16="http://schemas.microsoft.com/office/drawing/2014/main" id="{6048C938-320B-48A6-9238-34E841E3A628}"/>
                    </a:ext>
                  </a:extLst>
                </p14:cNvPr>
                <p14:cNvContentPartPr/>
                <p14:nvPr/>
              </p14:nvContentPartPr>
              <p14:xfrm>
                <a:off x="9316626" y="5750901"/>
                <a:ext cx="308880" cy="367200"/>
              </p14:xfrm>
            </p:contentPart>
          </mc:Choice>
          <mc:Fallback xmlns="">
            <p:pic>
              <p:nvPicPr>
                <p:cNvPr id="355" name="Ink 354">
                  <a:extLst>
                    <a:ext uri="{FF2B5EF4-FFF2-40B4-BE49-F238E27FC236}">
                      <a16:creationId xmlns:a16="http://schemas.microsoft.com/office/drawing/2014/main" id="{6048C938-320B-48A6-9238-34E841E3A628}"/>
                    </a:ext>
                  </a:extLst>
                </p:cNvPr>
                <p:cNvPicPr/>
                <p:nvPr/>
              </p:nvPicPr>
              <p:blipFill>
                <a:blip r:embed="rId478"/>
                <a:stretch>
                  <a:fillRect/>
                </a:stretch>
              </p:blipFill>
              <p:spPr>
                <a:xfrm>
                  <a:off x="9312306" y="5746581"/>
                  <a:ext cx="317520" cy="375840"/>
                </a:xfrm>
                <a:prstGeom prst="rect">
                  <a:avLst/>
                </a:prstGeom>
              </p:spPr>
            </p:pic>
          </mc:Fallback>
        </mc:AlternateContent>
      </p:grpSp>
      <p:grpSp>
        <p:nvGrpSpPr>
          <p:cNvPr id="364" name="Group 363">
            <a:extLst>
              <a:ext uri="{FF2B5EF4-FFF2-40B4-BE49-F238E27FC236}">
                <a16:creationId xmlns:a16="http://schemas.microsoft.com/office/drawing/2014/main" id="{3E6A19E4-8F01-45F6-A700-DB760B6BAD02}"/>
              </a:ext>
            </a:extLst>
          </p:cNvPr>
          <p:cNvGrpSpPr/>
          <p:nvPr/>
        </p:nvGrpSpPr>
        <p:grpSpPr>
          <a:xfrm>
            <a:off x="9847626" y="5731821"/>
            <a:ext cx="1582920" cy="368280"/>
            <a:chOff x="9847626" y="5731821"/>
            <a:chExt cx="1582920" cy="368280"/>
          </a:xfrm>
        </p:grpSpPr>
        <mc:AlternateContent xmlns:mc="http://schemas.openxmlformats.org/markup-compatibility/2006" xmlns:p14="http://schemas.microsoft.com/office/powerpoint/2010/main">
          <mc:Choice Requires="p14">
            <p:contentPart p14:bwMode="auto" r:id="rId479">
              <p14:nvContentPartPr>
                <p14:cNvPr id="356" name="Ink 355">
                  <a:extLst>
                    <a:ext uri="{FF2B5EF4-FFF2-40B4-BE49-F238E27FC236}">
                      <a16:creationId xmlns:a16="http://schemas.microsoft.com/office/drawing/2014/main" id="{8B46B59A-FDB5-43CB-B9FC-3C472E608715}"/>
                    </a:ext>
                  </a:extLst>
                </p14:cNvPr>
                <p14:cNvContentPartPr/>
                <p14:nvPr/>
              </p14:nvContentPartPr>
              <p14:xfrm>
                <a:off x="9847626" y="5895261"/>
                <a:ext cx="165600" cy="174600"/>
              </p14:xfrm>
            </p:contentPart>
          </mc:Choice>
          <mc:Fallback xmlns="">
            <p:pic>
              <p:nvPicPr>
                <p:cNvPr id="356" name="Ink 355">
                  <a:extLst>
                    <a:ext uri="{FF2B5EF4-FFF2-40B4-BE49-F238E27FC236}">
                      <a16:creationId xmlns:a16="http://schemas.microsoft.com/office/drawing/2014/main" id="{8B46B59A-FDB5-43CB-B9FC-3C472E608715}"/>
                    </a:ext>
                  </a:extLst>
                </p:cNvPr>
                <p:cNvPicPr/>
                <p:nvPr/>
              </p:nvPicPr>
              <p:blipFill>
                <a:blip r:embed="rId480"/>
                <a:stretch>
                  <a:fillRect/>
                </a:stretch>
              </p:blipFill>
              <p:spPr>
                <a:xfrm>
                  <a:off x="9843306" y="5890941"/>
                  <a:ext cx="174240" cy="183240"/>
                </a:xfrm>
                <a:prstGeom prst="rect">
                  <a:avLst/>
                </a:prstGeom>
              </p:spPr>
            </p:pic>
          </mc:Fallback>
        </mc:AlternateContent>
        <mc:AlternateContent xmlns:mc="http://schemas.openxmlformats.org/markup-compatibility/2006" xmlns:p14="http://schemas.microsoft.com/office/powerpoint/2010/main">
          <mc:Choice Requires="p14">
            <p:contentPart p14:bwMode="auto" r:id="rId481">
              <p14:nvContentPartPr>
                <p14:cNvPr id="357" name="Ink 356">
                  <a:extLst>
                    <a:ext uri="{FF2B5EF4-FFF2-40B4-BE49-F238E27FC236}">
                      <a16:creationId xmlns:a16="http://schemas.microsoft.com/office/drawing/2014/main" id="{A0347322-66FE-4497-A411-63694D24F3D9}"/>
                    </a:ext>
                  </a:extLst>
                </p14:cNvPr>
                <p14:cNvContentPartPr/>
                <p14:nvPr/>
              </p14:nvContentPartPr>
              <p14:xfrm>
                <a:off x="10093506" y="5899581"/>
                <a:ext cx="138240" cy="182520"/>
              </p14:xfrm>
            </p:contentPart>
          </mc:Choice>
          <mc:Fallback xmlns="">
            <p:pic>
              <p:nvPicPr>
                <p:cNvPr id="357" name="Ink 356">
                  <a:extLst>
                    <a:ext uri="{FF2B5EF4-FFF2-40B4-BE49-F238E27FC236}">
                      <a16:creationId xmlns:a16="http://schemas.microsoft.com/office/drawing/2014/main" id="{A0347322-66FE-4497-A411-63694D24F3D9}"/>
                    </a:ext>
                  </a:extLst>
                </p:cNvPr>
                <p:cNvPicPr/>
                <p:nvPr/>
              </p:nvPicPr>
              <p:blipFill>
                <a:blip r:embed="rId482"/>
                <a:stretch>
                  <a:fillRect/>
                </a:stretch>
              </p:blipFill>
              <p:spPr>
                <a:xfrm>
                  <a:off x="10089186" y="5895261"/>
                  <a:ext cx="146880" cy="191160"/>
                </a:xfrm>
                <a:prstGeom prst="rect">
                  <a:avLst/>
                </a:prstGeom>
              </p:spPr>
            </p:pic>
          </mc:Fallback>
        </mc:AlternateContent>
        <mc:AlternateContent xmlns:mc="http://schemas.openxmlformats.org/markup-compatibility/2006" xmlns:p14="http://schemas.microsoft.com/office/powerpoint/2010/main">
          <mc:Choice Requires="p14">
            <p:contentPart p14:bwMode="auto" r:id="rId483">
              <p14:nvContentPartPr>
                <p14:cNvPr id="358" name="Ink 357">
                  <a:extLst>
                    <a:ext uri="{FF2B5EF4-FFF2-40B4-BE49-F238E27FC236}">
                      <a16:creationId xmlns:a16="http://schemas.microsoft.com/office/drawing/2014/main" id="{7F795165-F7E4-438B-BFEF-C8754AE13223}"/>
                    </a:ext>
                  </a:extLst>
                </p14:cNvPr>
                <p14:cNvContentPartPr/>
                <p14:nvPr/>
              </p14:nvContentPartPr>
              <p14:xfrm>
                <a:off x="10259466" y="5899941"/>
                <a:ext cx="125280" cy="184320"/>
              </p14:xfrm>
            </p:contentPart>
          </mc:Choice>
          <mc:Fallback xmlns="">
            <p:pic>
              <p:nvPicPr>
                <p:cNvPr id="358" name="Ink 357">
                  <a:extLst>
                    <a:ext uri="{FF2B5EF4-FFF2-40B4-BE49-F238E27FC236}">
                      <a16:creationId xmlns:a16="http://schemas.microsoft.com/office/drawing/2014/main" id="{7F795165-F7E4-438B-BFEF-C8754AE13223}"/>
                    </a:ext>
                  </a:extLst>
                </p:cNvPr>
                <p:cNvPicPr/>
                <p:nvPr/>
              </p:nvPicPr>
              <p:blipFill>
                <a:blip r:embed="rId484"/>
                <a:stretch>
                  <a:fillRect/>
                </a:stretch>
              </p:blipFill>
              <p:spPr>
                <a:xfrm>
                  <a:off x="10255146" y="5895621"/>
                  <a:ext cx="133920" cy="192960"/>
                </a:xfrm>
                <a:prstGeom prst="rect">
                  <a:avLst/>
                </a:prstGeom>
              </p:spPr>
            </p:pic>
          </mc:Fallback>
        </mc:AlternateContent>
        <mc:AlternateContent xmlns:mc="http://schemas.openxmlformats.org/markup-compatibility/2006" xmlns:p14="http://schemas.microsoft.com/office/powerpoint/2010/main">
          <mc:Choice Requires="p14">
            <p:contentPart p14:bwMode="auto" r:id="rId485">
              <p14:nvContentPartPr>
                <p14:cNvPr id="359" name="Ink 358">
                  <a:extLst>
                    <a:ext uri="{FF2B5EF4-FFF2-40B4-BE49-F238E27FC236}">
                      <a16:creationId xmlns:a16="http://schemas.microsoft.com/office/drawing/2014/main" id="{8D919CAD-DFDE-4648-8143-CFAEFBB80723}"/>
                    </a:ext>
                  </a:extLst>
                </p14:cNvPr>
                <p14:cNvContentPartPr/>
                <p14:nvPr/>
              </p14:nvContentPartPr>
              <p14:xfrm>
                <a:off x="10460346" y="5895981"/>
                <a:ext cx="131040" cy="204120"/>
              </p14:xfrm>
            </p:contentPart>
          </mc:Choice>
          <mc:Fallback xmlns="">
            <p:pic>
              <p:nvPicPr>
                <p:cNvPr id="359" name="Ink 358">
                  <a:extLst>
                    <a:ext uri="{FF2B5EF4-FFF2-40B4-BE49-F238E27FC236}">
                      <a16:creationId xmlns:a16="http://schemas.microsoft.com/office/drawing/2014/main" id="{8D919CAD-DFDE-4648-8143-CFAEFBB80723}"/>
                    </a:ext>
                  </a:extLst>
                </p:cNvPr>
                <p:cNvPicPr/>
                <p:nvPr/>
              </p:nvPicPr>
              <p:blipFill>
                <a:blip r:embed="rId486"/>
                <a:stretch>
                  <a:fillRect/>
                </a:stretch>
              </p:blipFill>
              <p:spPr>
                <a:xfrm>
                  <a:off x="10456026" y="5891661"/>
                  <a:ext cx="13968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487">
              <p14:nvContentPartPr>
                <p14:cNvPr id="360" name="Ink 359">
                  <a:extLst>
                    <a:ext uri="{FF2B5EF4-FFF2-40B4-BE49-F238E27FC236}">
                      <a16:creationId xmlns:a16="http://schemas.microsoft.com/office/drawing/2014/main" id="{55F6D56F-050B-4909-9DF1-2E6F0ABE2AA6}"/>
                    </a:ext>
                  </a:extLst>
                </p14:cNvPr>
                <p14:cNvContentPartPr/>
                <p14:nvPr/>
              </p14:nvContentPartPr>
              <p14:xfrm>
                <a:off x="10609386" y="5953221"/>
                <a:ext cx="173880" cy="142200"/>
              </p14:xfrm>
            </p:contentPart>
          </mc:Choice>
          <mc:Fallback xmlns="">
            <p:pic>
              <p:nvPicPr>
                <p:cNvPr id="360" name="Ink 359">
                  <a:extLst>
                    <a:ext uri="{FF2B5EF4-FFF2-40B4-BE49-F238E27FC236}">
                      <a16:creationId xmlns:a16="http://schemas.microsoft.com/office/drawing/2014/main" id="{55F6D56F-050B-4909-9DF1-2E6F0ABE2AA6}"/>
                    </a:ext>
                  </a:extLst>
                </p:cNvPr>
                <p:cNvPicPr/>
                <p:nvPr/>
              </p:nvPicPr>
              <p:blipFill>
                <a:blip r:embed="rId488"/>
                <a:stretch>
                  <a:fillRect/>
                </a:stretch>
              </p:blipFill>
              <p:spPr>
                <a:xfrm>
                  <a:off x="10605066" y="5948901"/>
                  <a:ext cx="182520" cy="150840"/>
                </a:xfrm>
                <a:prstGeom prst="rect">
                  <a:avLst/>
                </a:prstGeom>
              </p:spPr>
            </p:pic>
          </mc:Fallback>
        </mc:AlternateContent>
        <mc:AlternateContent xmlns:mc="http://schemas.openxmlformats.org/markup-compatibility/2006" xmlns:p14="http://schemas.microsoft.com/office/powerpoint/2010/main">
          <mc:Choice Requires="p14">
            <p:contentPart p14:bwMode="auto" r:id="rId489">
              <p14:nvContentPartPr>
                <p14:cNvPr id="361" name="Ink 360">
                  <a:extLst>
                    <a:ext uri="{FF2B5EF4-FFF2-40B4-BE49-F238E27FC236}">
                      <a16:creationId xmlns:a16="http://schemas.microsoft.com/office/drawing/2014/main" id="{A831A05C-C828-4949-A371-79C17D0F2253}"/>
                    </a:ext>
                  </a:extLst>
                </p14:cNvPr>
                <p14:cNvContentPartPr/>
                <p14:nvPr/>
              </p14:nvContentPartPr>
              <p14:xfrm>
                <a:off x="10773546" y="5850261"/>
                <a:ext cx="10440" cy="46080"/>
              </p14:xfrm>
            </p:contentPart>
          </mc:Choice>
          <mc:Fallback xmlns="">
            <p:pic>
              <p:nvPicPr>
                <p:cNvPr id="361" name="Ink 360">
                  <a:extLst>
                    <a:ext uri="{FF2B5EF4-FFF2-40B4-BE49-F238E27FC236}">
                      <a16:creationId xmlns:a16="http://schemas.microsoft.com/office/drawing/2014/main" id="{A831A05C-C828-4949-A371-79C17D0F2253}"/>
                    </a:ext>
                  </a:extLst>
                </p:cNvPr>
                <p:cNvPicPr/>
                <p:nvPr/>
              </p:nvPicPr>
              <p:blipFill>
                <a:blip r:embed="rId490"/>
                <a:stretch>
                  <a:fillRect/>
                </a:stretch>
              </p:blipFill>
              <p:spPr>
                <a:xfrm>
                  <a:off x="10769226" y="5845941"/>
                  <a:ext cx="19080" cy="54720"/>
                </a:xfrm>
                <a:prstGeom prst="rect">
                  <a:avLst/>
                </a:prstGeom>
              </p:spPr>
            </p:pic>
          </mc:Fallback>
        </mc:AlternateContent>
        <mc:AlternateContent xmlns:mc="http://schemas.openxmlformats.org/markup-compatibility/2006" xmlns:p14="http://schemas.microsoft.com/office/powerpoint/2010/main">
          <mc:Choice Requires="p14">
            <p:contentPart p14:bwMode="auto" r:id="rId491">
              <p14:nvContentPartPr>
                <p14:cNvPr id="362" name="Ink 361">
                  <a:extLst>
                    <a:ext uri="{FF2B5EF4-FFF2-40B4-BE49-F238E27FC236}">
                      <a16:creationId xmlns:a16="http://schemas.microsoft.com/office/drawing/2014/main" id="{41D11544-5BE0-40A4-9E4F-419416AB9FAC}"/>
                    </a:ext>
                  </a:extLst>
                </p14:cNvPr>
                <p14:cNvContentPartPr/>
                <p14:nvPr/>
              </p14:nvContentPartPr>
              <p14:xfrm>
                <a:off x="10857426" y="5755941"/>
                <a:ext cx="306360" cy="332640"/>
              </p14:xfrm>
            </p:contentPart>
          </mc:Choice>
          <mc:Fallback xmlns="">
            <p:pic>
              <p:nvPicPr>
                <p:cNvPr id="362" name="Ink 361">
                  <a:extLst>
                    <a:ext uri="{FF2B5EF4-FFF2-40B4-BE49-F238E27FC236}">
                      <a16:creationId xmlns:a16="http://schemas.microsoft.com/office/drawing/2014/main" id="{41D11544-5BE0-40A4-9E4F-419416AB9FAC}"/>
                    </a:ext>
                  </a:extLst>
                </p:cNvPr>
                <p:cNvPicPr/>
                <p:nvPr/>
              </p:nvPicPr>
              <p:blipFill>
                <a:blip r:embed="rId492"/>
                <a:stretch>
                  <a:fillRect/>
                </a:stretch>
              </p:blipFill>
              <p:spPr>
                <a:xfrm>
                  <a:off x="10853106" y="5751621"/>
                  <a:ext cx="315000" cy="341280"/>
                </a:xfrm>
                <a:prstGeom prst="rect">
                  <a:avLst/>
                </a:prstGeom>
              </p:spPr>
            </p:pic>
          </mc:Fallback>
        </mc:AlternateContent>
        <mc:AlternateContent xmlns:mc="http://schemas.openxmlformats.org/markup-compatibility/2006" xmlns:p14="http://schemas.microsoft.com/office/powerpoint/2010/main">
          <mc:Choice Requires="p14">
            <p:contentPart p14:bwMode="auto" r:id="rId493">
              <p14:nvContentPartPr>
                <p14:cNvPr id="363" name="Ink 362">
                  <a:extLst>
                    <a:ext uri="{FF2B5EF4-FFF2-40B4-BE49-F238E27FC236}">
                      <a16:creationId xmlns:a16="http://schemas.microsoft.com/office/drawing/2014/main" id="{94233A6D-960B-45E7-BD37-37705E08BBEB}"/>
                    </a:ext>
                  </a:extLst>
                </p14:cNvPr>
                <p14:cNvContentPartPr/>
                <p14:nvPr/>
              </p14:nvContentPartPr>
              <p14:xfrm>
                <a:off x="11044986" y="5731821"/>
                <a:ext cx="385560" cy="344520"/>
              </p14:xfrm>
            </p:contentPart>
          </mc:Choice>
          <mc:Fallback xmlns="">
            <p:pic>
              <p:nvPicPr>
                <p:cNvPr id="363" name="Ink 362">
                  <a:extLst>
                    <a:ext uri="{FF2B5EF4-FFF2-40B4-BE49-F238E27FC236}">
                      <a16:creationId xmlns:a16="http://schemas.microsoft.com/office/drawing/2014/main" id="{94233A6D-960B-45E7-BD37-37705E08BBEB}"/>
                    </a:ext>
                  </a:extLst>
                </p:cNvPr>
                <p:cNvPicPr/>
                <p:nvPr/>
              </p:nvPicPr>
              <p:blipFill>
                <a:blip r:embed="rId494"/>
                <a:stretch>
                  <a:fillRect/>
                </a:stretch>
              </p:blipFill>
              <p:spPr>
                <a:xfrm>
                  <a:off x="11040666" y="5727501"/>
                  <a:ext cx="394200" cy="353160"/>
                </a:xfrm>
                <a:prstGeom prst="rect">
                  <a:avLst/>
                </a:prstGeom>
              </p:spPr>
            </p:pic>
          </mc:Fallback>
        </mc:AlternateContent>
      </p:grpSp>
      <p:grpSp>
        <p:nvGrpSpPr>
          <p:cNvPr id="377" name="Group 376">
            <a:extLst>
              <a:ext uri="{FF2B5EF4-FFF2-40B4-BE49-F238E27FC236}">
                <a16:creationId xmlns:a16="http://schemas.microsoft.com/office/drawing/2014/main" id="{0D0F1455-86E7-4593-AF2A-2CD481CF9353}"/>
              </a:ext>
            </a:extLst>
          </p:cNvPr>
          <p:cNvGrpSpPr/>
          <p:nvPr/>
        </p:nvGrpSpPr>
        <p:grpSpPr>
          <a:xfrm>
            <a:off x="737826" y="5788341"/>
            <a:ext cx="1924920" cy="966240"/>
            <a:chOff x="737826" y="5788341"/>
            <a:chExt cx="1924920" cy="966240"/>
          </a:xfrm>
        </p:grpSpPr>
        <mc:AlternateContent xmlns:mc="http://schemas.openxmlformats.org/markup-compatibility/2006" xmlns:p14="http://schemas.microsoft.com/office/powerpoint/2010/main">
          <mc:Choice Requires="p14">
            <p:contentPart p14:bwMode="auto" r:id="rId495">
              <p14:nvContentPartPr>
                <p14:cNvPr id="321" name="Ink 320">
                  <a:extLst>
                    <a:ext uri="{FF2B5EF4-FFF2-40B4-BE49-F238E27FC236}">
                      <a16:creationId xmlns:a16="http://schemas.microsoft.com/office/drawing/2014/main" id="{23B0DE7F-7E85-46BA-982A-CC6128C80EF1}"/>
                    </a:ext>
                  </a:extLst>
                </p14:cNvPr>
                <p14:cNvContentPartPr/>
                <p14:nvPr/>
              </p14:nvContentPartPr>
              <p14:xfrm>
                <a:off x="737826" y="5788341"/>
                <a:ext cx="394920" cy="44640"/>
              </p14:xfrm>
            </p:contentPart>
          </mc:Choice>
          <mc:Fallback xmlns="">
            <p:pic>
              <p:nvPicPr>
                <p:cNvPr id="321" name="Ink 320">
                  <a:extLst>
                    <a:ext uri="{FF2B5EF4-FFF2-40B4-BE49-F238E27FC236}">
                      <a16:creationId xmlns:a16="http://schemas.microsoft.com/office/drawing/2014/main" id="{23B0DE7F-7E85-46BA-982A-CC6128C80EF1}"/>
                    </a:ext>
                  </a:extLst>
                </p:cNvPr>
                <p:cNvPicPr/>
                <p:nvPr/>
              </p:nvPicPr>
              <p:blipFill>
                <a:blip r:embed="rId496"/>
                <a:stretch>
                  <a:fillRect/>
                </a:stretch>
              </p:blipFill>
              <p:spPr>
                <a:xfrm>
                  <a:off x="733506" y="5784021"/>
                  <a:ext cx="403560" cy="53280"/>
                </a:xfrm>
                <a:prstGeom prst="rect">
                  <a:avLst/>
                </a:prstGeom>
              </p:spPr>
            </p:pic>
          </mc:Fallback>
        </mc:AlternateContent>
        <mc:AlternateContent xmlns:mc="http://schemas.openxmlformats.org/markup-compatibility/2006" xmlns:p14="http://schemas.microsoft.com/office/powerpoint/2010/main">
          <mc:Choice Requires="p14">
            <p:contentPart p14:bwMode="auto" r:id="rId497">
              <p14:nvContentPartPr>
                <p14:cNvPr id="322" name="Ink 321">
                  <a:extLst>
                    <a:ext uri="{FF2B5EF4-FFF2-40B4-BE49-F238E27FC236}">
                      <a16:creationId xmlns:a16="http://schemas.microsoft.com/office/drawing/2014/main" id="{7528944E-8ED8-43AC-A7C3-3752F4D46AE3}"/>
                    </a:ext>
                  </a:extLst>
                </p14:cNvPr>
                <p14:cNvContentPartPr/>
                <p14:nvPr/>
              </p14:nvContentPartPr>
              <p14:xfrm>
                <a:off x="929706" y="5801301"/>
                <a:ext cx="17280" cy="522360"/>
              </p14:xfrm>
            </p:contentPart>
          </mc:Choice>
          <mc:Fallback xmlns="">
            <p:pic>
              <p:nvPicPr>
                <p:cNvPr id="322" name="Ink 321">
                  <a:extLst>
                    <a:ext uri="{FF2B5EF4-FFF2-40B4-BE49-F238E27FC236}">
                      <a16:creationId xmlns:a16="http://schemas.microsoft.com/office/drawing/2014/main" id="{7528944E-8ED8-43AC-A7C3-3752F4D46AE3}"/>
                    </a:ext>
                  </a:extLst>
                </p:cNvPr>
                <p:cNvPicPr/>
                <p:nvPr/>
              </p:nvPicPr>
              <p:blipFill>
                <a:blip r:embed="rId498"/>
                <a:stretch>
                  <a:fillRect/>
                </a:stretch>
              </p:blipFill>
              <p:spPr>
                <a:xfrm>
                  <a:off x="925386" y="5796981"/>
                  <a:ext cx="25920" cy="531000"/>
                </a:xfrm>
                <a:prstGeom prst="rect">
                  <a:avLst/>
                </a:prstGeom>
              </p:spPr>
            </p:pic>
          </mc:Fallback>
        </mc:AlternateContent>
        <mc:AlternateContent xmlns:mc="http://schemas.openxmlformats.org/markup-compatibility/2006" xmlns:p14="http://schemas.microsoft.com/office/powerpoint/2010/main">
          <mc:Choice Requires="p14">
            <p:contentPart p14:bwMode="auto" r:id="rId499">
              <p14:nvContentPartPr>
                <p14:cNvPr id="323" name="Ink 322">
                  <a:extLst>
                    <a:ext uri="{FF2B5EF4-FFF2-40B4-BE49-F238E27FC236}">
                      <a16:creationId xmlns:a16="http://schemas.microsoft.com/office/drawing/2014/main" id="{66653BA5-BBA5-4B23-ABB5-89D147F99B67}"/>
                    </a:ext>
                  </a:extLst>
                </p14:cNvPr>
                <p14:cNvContentPartPr/>
                <p14:nvPr/>
              </p14:nvContentPartPr>
              <p14:xfrm>
                <a:off x="1039866" y="5817141"/>
                <a:ext cx="209160" cy="463320"/>
              </p14:xfrm>
            </p:contentPart>
          </mc:Choice>
          <mc:Fallback xmlns="">
            <p:pic>
              <p:nvPicPr>
                <p:cNvPr id="323" name="Ink 322">
                  <a:extLst>
                    <a:ext uri="{FF2B5EF4-FFF2-40B4-BE49-F238E27FC236}">
                      <a16:creationId xmlns:a16="http://schemas.microsoft.com/office/drawing/2014/main" id="{66653BA5-BBA5-4B23-ABB5-89D147F99B67}"/>
                    </a:ext>
                  </a:extLst>
                </p:cNvPr>
                <p:cNvPicPr/>
                <p:nvPr/>
              </p:nvPicPr>
              <p:blipFill>
                <a:blip r:embed="rId500"/>
                <a:stretch>
                  <a:fillRect/>
                </a:stretch>
              </p:blipFill>
              <p:spPr>
                <a:xfrm>
                  <a:off x="1035546" y="5812821"/>
                  <a:ext cx="217800" cy="471960"/>
                </a:xfrm>
                <a:prstGeom prst="rect">
                  <a:avLst/>
                </a:prstGeom>
              </p:spPr>
            </p:pic>
          </mc:Fallback>
        </mc:AlternateContent>
        <mc:AlternateContent xmlns:mc="http://schemas.openxmlformats.org/markup-compatibility/2006" xmlns:p14="http://schemas.microsoft.com/office/powerpoint/2010/main">
          <mc:Choice Requires="p14">
            <p:contentPart p14:bwMode="auto" r:id="rId501">
              <p14:nvContentPartPr>
                <p14:cNvPr id="324" name="Ink 323">
                  <a:extLst>
                    <a:ext uri="{FF2B5EF4-FFF2-40B4-BE49-F238E27FC236}">
                      <a16:creationId xmlns:a16="http://schemas.microsoft.com/office/drawing/2014/main" id="{59E4BFC2-2AA8-4EB0-AC16-6377A0932379}"/>
                    </a:ext>
                  </a:extLst>
                </p14:cNvPr>
                <p14:cNvContentPartPr/>
                <p14:nvPr/>
              </p14:nvContentPartPr>
              <p14:xfrm>
                <a:off x="1355586" y="6069141"/>
                <a:ext cx="48960" cy="280440"/>
              </p14:xfrm>
            </p:contentPart>
          </mc:Choice>
          <mc:Fallback xmlns="">
            <p:pic>
              <p:nvPicPr>
                <p:cNvPr id="324" name="Ink 323">
                  <a:extLst>
                    <a:ext uri="{FF2B5EF4-FFF2-40B4-BE49-F238E27FC236}">
                      <a16:creationId xmlns:a16="http://schemas.microsoft.com/office/drawing/2014/main" id="{59E4BFC2-2AA8-4EB0-AC16-6377A0932379}"/>
                    </a:ext>
                  </a:extLst>
                </p:cNvPr>
                <p:cNvPicPr/>
                <p:nvPr/>
              </p:nvPicPr>
              <p:blipFill>
                <a:blip r:embed="rId502"/>
                <a:stretch>
                  <a:fillRect/>
                </a:stretch>
              </p:blipFill>
              <p:spPr>
                <a:xfrm>
                  <a:off x="1351266" y="6064821"/>
                  <a:ext cx="57600" cy="289080"/>
                </a:xfrm>
                <a:prstGeom prst="rect">
                  <a:avLst/>
                </a:prstGeom>
              </p:spPr>
            </p:pic>
          </mc:Fallback>
        </mc:AlternateContent>
        <mc:AlternateContent xmlns:mc="http://schemas.openxmlformats.org/markup-compatibility/2006" xmlns:p14="http://schemas.microsoft.com/office/powerpoint/2010/main">
          <mc:Choice Requires="p14">
            <p:contentPart p14:bwMode="auto" r:id="rId503">
              <p14:nvContentPartPr>
                <p14:cNvPr id="325" name="Ink 324">
                  <a:extLst>
                    <a:ext uri="{FF2B5EF4-FFF2-40B4-BE49-F238E27FC236}">
                      <a16:creationId xmlns:a16="http://schemas.microsoft.com/office/drawing/2014/main" id="{A97B390B-3CFB-4047-B579-6CCCD01582BB}"/>
                    </a:ext>
                  </a:extLst>
                </p14:cNvPr>
                <p14:cNvContentPartPr/>
                <p14:nvPr/>
              </p14:nvContentPartPr>
              <p14:xfrm>
                <a:off x="1434426" y="5974461"/>
                <a:ext cx="360" cy="16200"/>
              </p14:xfrm>
            </p:contentPart>
          </mc:Choice>
          <mc:Fallback xmlns="">
            <p:pic>
              <p:nvPicPr>
                <p:cNvPr id="325" name="Ink 324">
                  <a:extLst>
                    <a:ext uri="{FF2B5EF4-FFF2-40B4-BE49-F238E27FC236}">
                      <a16:creationId xmlns:a16="http://schemas.microsoft.com/office/drawing/2014/main" id="{A97B390B-3CFB-4047-B579-6CCCD01582BB}"/>
                    </a:ext>
                  </a:extLst>
                </p:cNvPr>
                <p:cNvPicPr/>
                <p:nvPr/>
              </p:nvPicPr>
              <p:blipFill>
                <a:blip r:embed="rId504"/>
                <a:stretch>
                  <a:fillRect/>
                </a:stretch>
              </p:blipFill>
              <p:spPr>
                <a:xfrm>
                  <a:off x="1430106" y="5970141"/>
                  <a:ext cx="9000" cy="24840"/>
                </a:xfrm>
                <a:prstGeom prst="rect">
                  <a:avLst/>
                </a:prstGeom>
              </p:spPr>
            </p:pic>
          </mc:Fallback>
        </mc:AlternateContent>
        <mc:AlternateContent xmlns:mc="http://schemas.openxmlformats.org/markup-compatibility/2006" xmlns:p14="http://schemas.microsoft.com/office/powerpoint/2010/main">
          <mc:Choice Requires="p14">
            <p:contentPart p14:bwMode="auto" r:id="rId505">
              <p14:nvContentPartPr>
                <p14:cNvPr id="326" name="Ink 325">
                  <a:extLst>
                    <a:ext uri="{FF2B5EF4-FFF2-40B4-BE49-F238E27FC236}">
                      <a16:creationId xmlns:a16="http://schemas.microsoft.com/office/drawing/2014/main" id="{866CA11E-74E3-4F1A-AD0C-68E08AC5F53C}"/>
                    </a:ext>
                  </a:extLst>
                </p14:cNvPr>
                <p14:cNvContentPartPr/>
                <p14:nvPr/>
              </p14:nvContentPartPr>
              <p14:xfrm>
                <a:off x="1473306" y="6107301"/>
                <a:ext cx="146880" cy="211320"/>
              </p14:xfrm>
            </p:contentPart>
          </mc:Choice>
          <mc:Fallback xmlns="">
            <p:pic>
              <p:nvPicPr>
                <p:cNvPr id="326" name="Ink 325">
                  <a:extLst>
                    <a:ext uri="{FF2B5EF4-FFF2-40B4-BE49-F238E27FC236}">
                      <a16:creationId xmlns:a16="http://schemas.microsoft.com/office/drawing/2014/main" id="{866CA11E-74E3-4F1A-AD0C-68E08AC5F53C}"/>
                    </a:ext>
                  </a:extLst>
                </p:cNvPr>
                <p:cNvPicPr/>
                <p:nvPr/>
              </p:nvPicPr>
              <p:blipFill>
                <a:blip r:embed="rId506"/>
                <a:stretch>
                  <a:fillRect/>
                </a:stretch>
              </p:blipFill>
              <p:spPr>
                <a:xfrm>
                  <a:off x="1468986" y="6102981"/>
                  <a:ext cx="155520" cy="219960"/>
                </a:xfrm>
                <a:prstGeom prst="rect">
                  <a:avLst/>
                </a:prstGeom>
              </p:spPr>
            </p:pic>
          </mc:Fallback>
        </mc:AlternateContent>
        <mc:AlternateContent xmlns:mc="http://schemas.openxmlformats.org/markup-compatibility/2006" xmlns:p14="http://schemas.microsoft.com/office/powerpoint/2010/main">
          <mc:Choice Requires="p14">
            <p:contentPart p14:bwMode="auto" r:id="rId507">
              <p14:nvContentPartPr>
                <p14:cNvPr id="327" name="Ink 326">
                  <a:extLst>
                    <a:ext uri="{FF2B5EF4-FFF2-40B4-BE49-F238E27FC236}">
                      <a16:creationId xmlns:a16="http://schemas.microsoft.com/office/drawing/2014/main" id="{F4D75CE1-BFFF-4176-BF0E-9CB0A8802222}"/>
                    </a:ext>
                  </a:extLst>
                </p14:cNvPr>
                <p14:cNvContentPartPr/>
                <p14:nvPr/>
              </p14:nvContentPartPr>
              <p14:xfrm>
                <a:off x="2017626" y="5968341"/>
                <a:ext cx="47520" cy="291960"/>
              </p14:xfrm>
            </p:contentPart>
          </mc:Choice>
          <mc:Fallback xmlns="">
            <p:pic>
              <p:nvPicPr>
                <p:cNvPr id="327" name="Ink 326">
                  <a:extLst>
                    <a:ext uri="{FF2B5EF4-FFF2-40B4-BE49-F238E27FC236}">
                      <a16:creationId xmlns:a16="http://schemas.microsoft.com/office/drawing/2014/main" id="{F4D75CE1-BFFF-4176-BF0E-9CB0A8802222}"/>
                    </a:ext>
                  </a:extLst>
                </p:cNvPr>
                <p:cNvPicPr/>
                <p:nvPr/>
              </p:nvPicPr>
              <p:blipFill>
                <a:blip r:embed="rId508"/>
                <a:stretch>
                  <a:fillRect/>
                </a:stretch>
              </p:blipFill>
              <p:spPr>
                <a:xfrm>
                  <a:off x="2013306" y="5964021"/>
                  <a:ext cx="56160" cy="300600"/>
                </a:xfrm>
                <a:prstGeom prst="rect">
                  <a:avLst/>
                </a:prstGeom>
              </p:spPr>
            </p:pic>
          </mc:Fallback>
        </mc:AlternateContent>
        <mc:AlternateContent xmlns:mc="http://schemas.openxmlformats.org/markup-compatibility/2006" xmlns:p14="http://schemas.microsoft.com/office/powerpoint/2010/main">
          <mc:Choice Requires="p14">
            <p:contentPart p14:bwMode="auto" r:id="rId509">
              <p14:nvContentPartPr>
                <p14:cNvPr id="328" name="Ink 327">
                  <a:extLst>
                    <a:ext uri="{FF2B5EF4-FFF2-40B4-BE49-F238E27FC236}">
                      <a16:creationId xmlns:a16="http://schemas.microsoft.com/office/drawing/2014/main" id="{67F55F89-9DDF-4074-A5FE-15095424670A}"/>
                    </a:ext>
                  </a:extLst>
                </p14:cNvPr>
                <p14:cNvContentPartPr/>
                <p14:nvPr/>
              </p14:nvContentPartPr>
              <p14:xfrm>
                <a:off x="2090706" y="6053661"/>
                <a:ext cx="155880" cy="218880"/>
              </p14:xfrm>
            </p:contentPart>
          </mc:Choice>
          <mc:Fallback xmlns="">
            <p:pic>
              <p:nvPicPr>
                <p:cNvPr id="328" name="Ink 327">
                  <a:extLst>
                    <a:ext uri="{FF2B5EF4-FFF2-40B4-BE49-F238E27FC236}">
                      <a16:creationId xmlns:a16="http://schemas.microsoft.com/office/drawing/2014/main" id="{67F55F89-9DDF-4074-A5FE-15095424670A}"/>
                    </a:ext>
                  </a:extLst>
                </p:cNvPr>
                <p:cNvPicPr/>
                <p:nvPr/>
              </p:nvPicPr>
              <p:blipFill>
                <a:blip r:embed="rId510"/>
                <a:stretch>
                  <a:fillRect/>
                </a:stretch>
              </p:blipFill>
              <p:spPr>
                <a:xfrm>
                  <a:off x="2086386" y="6049341"/>
                  <a:ext cx="164520" cy="227520"/>
                </a:xfrm>
                <a:prstGeom prst="rect">
                  <a:avLst/>
                </a:prstGeom>
              </p:spPr>
            </p:pic>
          </mc:Fallback>
        </mc:AlternateContent>
        <mc:AlternateContent xmlns:mc="http://schemas.openxmlformats.org/markup-compatibility/2006" xmlns:p14="http://schemas.microsoft.com/office/powerpoint/2010/main">
          <mc:Choice Requires="p14">
            <p:contentPart p14:bwMode="auto" r:id="rId511">
              <p14:nvContentPartPr>
                <p14:cNvPr id="329" name="Ink 328">
                  <a:extLst>
                    <a:ext uri="{FF2B5EF4-FFF2-40B4-BE49-F238E27FC236}">
                      <a16:creationId xmlns:a16="http://schemas.microsoft.com/office/drawing/2014/main" id="{2944FC14-E96A-4CFD-8D8E-A64896331FB9}"/>
                    </a:ext>
                  </a:extLst>
                </p14:cNvPr>
                <p14:cNvContentPartPr/>
                <p14:nvPr/>
              </p14:nvContentPartPr>
              <p14:xfrm>
                <a:off x="2498226" y="6083541"/>
                <a:ext cx="164520" cy="133560"/>
              </p14:xfrm>
            </p:contentPart>
          </mc:Choice>
          <mc:Fallback xmlns="">
            <p:pic>
              <p:nvPicPr>
                <p:cNvPr id="329" name="Ink 328">
                  <a:extLst>
                    <a:ext uri="{FF2B5EF4-FFF2-40B4-BE49-F238E27FC236}">
                      <a16:creationId xmlns:a16="http://schemas.microsoft.com/office/drawing/2014/main" id="{2944FC14-E96A-4CFD-8D8E-A64896331FB9}"/>
                    </a:ext>
                  </a:extLst>
                </p:cNvPr>
                <p:cNvPicPr/>
                <p:nvPr/>
              </p:nvPicPr>
              <p:blipFill>
                <a:blip r:embed="rId512"/>
                <a:stretch>
                  <a:fillRect/>
                </a:stretch>
              </p:blipFill>
              <p:spPr>
                <a:xfrm>
                  <a:off x="2493906" y="6079221"/>
                  <a:ext cx="173160" cy="142200"/>
                </a:xfrm>
                <a:prstGeom prst="rect">
                  <a:avLst/>
                </a:prstGeom>
              </p:spPr>
            </p:pic>
          </mc:Fallback>
        </mc:AlternateContent>
        <mc:AlternateContent xmlns:mc="http://schemas.openxmlformats.org/markup-compatibility/2006" xmlns:p14="http://schemas.microsoft.com/office/powerpoint/2010/main">
          <mc:Choice Requires="p14">
            <p:contentPart p14:bwMode="auto" r:id="rId513">
              <p14:nvContentPartPr>
                <p14:cNvPr id="366" name="Ink 365">
                  <a:extLst>
                    <a:ext uri="{FF2B5EF4-FFF2-40B4-BE49-F238E27FC236}">
                      <a16:creationId xmlns:a16="http://schemas.microsoft.com/office/drawing/2014/main" id="{CA325B25-3905-47F7-9074-4C760CC15DCF}"/>
                    </a:ext>
                  </a:extLst>
                </p14:cNvPr>
                <p14:cNvContentPartPr/>
                <p14:nvPr/>
              </p14:nvContentPartPr>
              <p14:xfrm>
                <a:off x="1512906" y="6558021"/>
                <a:ext cx="262800" cy="181800"/>
              </p14:xfrm>
            </p:contentPart>
          </mc:Choice>
          <mc:Fallback xmlns="">
            <p:pic>
              <p:nvPicPr>
                <p:cNvPr id="366" name="Ink 365">
                  <a:extLst>
                    <a:ext uri="{FF2B5EF4-FFF2-40B4-BE49-F238E27FC236}">
                      <a16:creationId xmlns:a16="http://schemas.microsoft.com/office/drawing/2014/main" id="{CA325B25-3905-47F7-9074-4C760CC15DCF}"/>
                    </a:ext>
                  </a:extLst>
                </p:cNvPr>
                <p:cNvPicPr/>
                <p:nvPr/>
              </p:nvPicPr>
              <p:blipFill>
                <a:blip r:embed="rId514"/>
                <a:stretch>
                  <a:fillRect/>
                </a:stretch>
              </p:blipFill>
              <p:spPr>
                <a:xfrm>
                  <a:off x="1508586" y="6553701"/>
                  <a:ext cx="271440" cy="190440"/>
                </a:xfrm>
                <a:prstGeom prst="rect">
                  <a:avLst/>
                </a:prstGeom>
              </p:spPr>
            </p:pic>
          </mc:Fallback>
        </mc:AlternateContent>
        <mc:AlternateContent xmlns:mc="http://schemas.openxmlformats.org/markup-compatibility/2006" xmlns:p14="http://schemas.microsoft.com/office/powerpoint/2010/main">
          <mc:Choice Requires="p14">
            <p:contentPart p14:bwMode="auto" r:id="rId515">
              <p14:nvContentPartPr>
                <p14:cNvPr id="367" name="Ink 366">
                  <a:extLst>
                    <a:ext uri="{FF2B5EF4-FFF2-40B4-BE49-F238E27FC236}">
                      <a16:creationId xmlns:a16="http://schemas.microsoft.com/office/drawing/2014/main" id="{082ABC93-4DB1-487F-93A7-949EF5C08AE8}"/>
                    </a:ext>
                  </a:extLst>
                </p14:cNvPr>
                <p14:cNvContentPartPr/>
                <p14:nvPr/>
              </p14:nvContentPartPr>
              <p14:xfrm>
                <a:off x="1812786" y="6456861"/>
                <a:ext cx="360" cy="6480"/>
              </p14:xfrm>
            </p:contentPart>
          </mc:Choice>
          <mc:Fallback xmlns="">
            <p:pic>
              <p:nvPicPr>
                <p:cNvPr id="367" name="Ink 366">
                  <a:extLst>
                    <a:ext uri="{FF2B5EF4-FFF2-40B4-BE49-F238E27FC236}">
                      <a16:creationId xmlns:a16="http://schemas.microsoft.com/office/drawing/2014/main" id="{082ABC93-4DB1-487F-93A7-949EF5C08AE8}"/>
                    </a:ext>
                  </a:extLst>
                </p:cNvPr>
                <p:cNvPicPr/>
                <p:nvPr/>
              </p:nvPicPr>
              <p:blipFill>
                <a:blip r:embed="rId516"/>
                <a:stretch>
                  <a:fillRect/>
                </a:stretch>
              </p:blipFill>
              <p:spPr>
                <a:xfrm>
                  <a:off x="1808466" y="6452541"/>
                  <a:ext cx="9000" cy="15120"/>
                </a:xfrm>
                <a:prstGeom prst="rect">
                  <a:avLst/>
                </a:prstGeom>
              </p:spPr>
            </p:pic>
          </mc:Fallback>
        </mc:AlternateContent>
        <mc:AlternateContent xmlns:mc="http://schemas.openxmlformats.org/markup-compatibility/2006" xmlns:p14="http://schemas.microsoft.com/office/powerpoint/2010/main">
          <mc:Choice Requires="p14">
            <p:contentPart p14:bwMode="auto" r:id="rId517">
              <p14:nvContentPartPr>
                <p14:cNvPr id="368" name="Ink 367">
                  <a:extLst>
                    <a:ext uri="{FF2B5EF4-FFF2-40B4-BE49-F238E27FC236}">
                      <a16:creationId xmlns:a16="http://schemas.microsoft.com/office/drawing/2014/main" id="{4023B3DB-A99F-4BCF-A760-A685D1A0EE6A}"/>
                    </a:ext>
                  </a:extLst>
                </p14:cNvPr>
                <p14:cNvContentPartPr/>
                <p14:nvPr/>
              </p14:nvContentPartPr>
              <p14:xfrm>
                <a:off x="1868226" y="6416181"/>
                <a:ext cx="326880" cy="338400"/>
              </p14:xfrm>
            </p:contentPart>
          </mc:Choice>
          <mc:Fallback xmlns="">
            <p:pic>
              <p:nvPicPr>
                <p:cNvPr id="368" name="Ink 367">
                  <a:extLst>
                    <a:ext uri="{FF2B5EF4-FFF2-40B4-BE49-F238E27FC236}">
                      <a16:creationId xmlns:a16="http://schemas.microsoft.com/office/drawing/2014/main" id="{4023B3DB-A99F-4BCF-A760-A685D1A0EE6A}"/>
                    </a:ext>
                  </a:extLst>
                </p:cNvPr>
                <p:cNvPicPr/>
                <p:nvPr/>
              </p:nvPicPr>
              <p:blipFill>
                <a:blip r:embed="rId518"/>
                <a:stretch>
                  <a:fillRect/>
                </a:stretch>
              </p:blipFill>
              <p:spPr>
                <a:xfrm>
                  <a:off x="1863906" y="6411861"/>
                  <a:ext cx="335520" cy="347040"/>
                </a:xfrm>
                <a:prstGeom prst="rect">
                  <a:avLst/>
                </a:prstGeom>
              </p:spPr>
            </p:pic>
          </mc:Fallback>
        </mc:AlternateContent>
        <mc:AlternateContent xmlns:mc="http://schemas.openxmlformats.org/markup-compatibility/2006" xmlns:p14="http://schemas.microsoft.com/office/powerpoint/2010/main">
          <mc:Choice Requires="p14">
            <p:contentPart p14:bwMode="auto" r:id="rId519">
              <p14:nvContentPartPr>
                <p14:cNvPr id="369" name="Ink 368">
                  <a:extLst>
                    <a:ext uri="{FF2B5EF4-FFF2-40B4-BE49-F238E27FC236}">
                      <a16:creationId xmlns:a16="http://schemas.microsoft.com/office/drawing/2014/main" id="{0F6797C9-8E3E-49C8-A5B2-5FDDB5F24B7E}"/>
                    </a:ext>
                  </a:extLst>
                </p14:cNvPr>
                <p14:cNvContentPartPr/>
                <p14:nvPr/>
              </p14:nvContentPartPr>
              <p14:xfrm>
                <a:off x="2287266" y="6565941"/>
                <a:ext cx="176760" cy="106920"/>
              </p14:xfrm>
            </p:contentPart>
          </mc:Choice>
          <mc:Fallback xmlns="">
            <p:pic>
              <p:nvPicPr>
                <p:cNvPr id="369" name="Ink 368">
                  <a:extLst>
                    <a:ext uri="{FF2B5EF4-FFF2-40B4-BE49-F238E27FC236}">
                      <a16:creationId xmlns:a16="http://schemas.microsoft.com/office/drawing/2014/main" id="{0F6797C9-8E3E-49C8-A5B2-5FDDB5F24B7E}"/>
                    </a:ext>
                  </a:extLst>
                </p:cNvPr>
                <p:cNvPicPr/>
                <p:nvPr/>
              </p:nvPicPr>
              <p:blipFill>
                <a:blip r:embed="rId520"/>
                <a:stretch>
                  <a:fillRect/>
                </a:stretch>
              </p:blipFill>
              <p:spPr>
                <a:xfrm>
                  <a:off x="2282946" y="6561621"/>
                  <a:ext cx="185400" cy="1155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521">
            <p14:nvContentPartPr>
              <p14:cNvPr id="370" name="Ink 369">
                <a:extLst>
                  <a:ext uri="{FF2B5EF4-FFF2-40B4-BE49-F238E27FC236}">
                    <a16:creationId xmlns:a16="http://schemas.microsoft.com/office/drawing/2014/main" id="{843FC682-1AA7-4C50-AEB2-FBD2A1505689}"/>
                  </a:ext>
                </a:extLst>
              </p14:cNvPr>
              <p14:cNvContentPartPr/>
              <p14:nvPr/>
            </p14:nvContentPartPr>
            <p14:xfrm>
              <a:off x="2869026" y="6378381"/>
              <a:ext cx="572040" cy="508320"/>
            </p14:xfrm>
          </p:contentPart>
        </mc:Choice>
        <mc:Fallback xmlns="">
          <p:pic>
            <p:nvPicPr>
              <p:cNvPr id="370" name="Ink 369">
                <a:extLst>
                  <a:ext uri="{FF2B5EF4-FFF2-40B4-BE49-F238E27FC236}">
                    <a16:creationId xmlns:a16="http://schemas.microsoft.com/office/drawing/2014/main" id="{843FC682-1AA7-4C50-AEB2-FBD2A1505689}"/>
                  </a:ext>
                </a:extLst>
              </p:cNvPr>
              <p:cNvPicPr/>
              <p:nvPr/>
            </p:nvPicPr>
            <p:blipFill>
              <a:blip r:embed="rId522"/>
              <a:stretch>
                <a:fillRect/>
              </a:stretch>
            </p:blipFill>
            <p:spPr>
              <a:xfrm>
                <a:off x="2864706" y="6374061"/>
                <a:ext cx="580680" cy="516960"/>
              </a:xfrm>
              <a:prstGeom prst="rect">
                <a:avLst/>
              </a:prstGeom>
            </p:spPr>
          </p:pic>
        </mc:Fallback>
      </mc:AlternateContent>
      <p:grpSp>
        <p:nvGrpSpPr>
          <p:cNvPr id="376" name="Group 375">
            <a:extLst>
              <a:ext uri="{FF2B5EF4-FFF2-40B4-BE49-F238E27FC236}">
                <a16:creationId xmlns:a16="http://schemas.microsoft.com/office/drawing/2014/main" id="{E9FBC9F3-7659-446F-80E2-C27F20087D52}"/>
              </a:ext>
            </a:extLst>
          </p:cNvPr>
          <p:cNvGrpSpPr/>
          <p:nvPr/>
        </p:nvGrpSpPr>
        <p:grpSpPr>
          <a:xfrm>
            <a:off x="3704586" y="6333741"/>
            <a:ext cx="744840" cy="362880"/>
            <a:chOff x="3704586" y="6333741"/>
            <a:chExt cx="744840" cy="362880"/>
          </a:xfrm>
        </p:grpSpPr>
        <mc:AlternateContent xmlns:mc="http://schemas.openxmlformats.org/markup-compatibility/2006" xmlns:p14="http://schemas.microsoft.com/office/powerpoint/2010/main">
          <mc:Choice Requires="p14">
            <p:contentPart p14:bwMode="auto" r:id="rId523">
              <p14:nvContentPartPr>
                <p14:cNvPr id="371" name="Ink 370">
                  <a:extLst>
                    <a:ext uri="{FF2B5EF4-FFF2-40B4-BE49-F238E27FC236}">
                      <a16:creationId xmlns:a16="http://schemas.microsoft.com/office/drawing/2014/main" id="{83EACC4E-80AF-4D30-98A0-24C73E005D3F}"/>
                    </a:ext>
                  </a:extLst>
                </p14:cNvPr>
                <p14:cNvContentPartPr/>
                <p14:nvPr/>
              </p14:nvContentPartPr>
              <p14:xfrm>
                <a:off x="3704586" y="6492501"/>
                <a:ext cx="192600" cy="204120"/>
              </p14:xfrm>
            </p:contentPart>
          </mc:Choice>
          <mc:Fallback xmlns="">
            <p:pic>
              <p:nvPicPr>
                <p:cNvPr id="371" name="Ink 370">
                  <a:extLst>
                    <a:ext uri="{FF2B5EF4-FFF2-40B4-BE49-F238E27FC236}">
                      <a16:creationId xmlns:a16="http://schemas.microsoft.com/office/drawing/2014/main" id="{83EACC4E-80AF-4D30-98A0-24C73E005D3F}"/>
                    </a:ext>
                  </a:extLst>
                </p:cNvPr>
                <p:cNvPicPr/>
                <p:nvPr/>
              </p:nvPicPr>
              <p:blipFill>
                <a:blip r:embed="rId524"/>
                <a:stretch>
                  <a:fillRect/>
                </a:stretch>
              </p:blipFill>
              <p:spPr>
                <a:xfrm>
                  <a:off x="3700266" y="6488181"/>
                  <a:ext cx="20124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525">
              <p14:nvContentPartPr>
                <p14:cNvPr id="372" name="Ink 371">
                  <a:extLst>
                    <a:ext uri="{FF2B5EF4-FFF2-40B4-BE49-F238E27FC236}">
                      <a16:creationId xmlns:a16="http://schemas.microsoft.com/office/drawing/2014/main" id="{A976E039-CCB6-4940-9337-1907D7DC85E4}"/>
                    </a:ext>
                  </a:extLst>
                </p14:cNvPr>
                <p14:cNvContentPartPr/>
                <p14:nvPr/>
              </p14:nvContentPartPr>
              <p14:xfrm>
                <a:off x="3965586" y="6333741"/>
                <a:ext cx="483840" cy="359640"/>
              </p14:xfrm>
            </p:contentPart>
          </mc:Choice>
          <mc:Fallback xmlns="">
            <p:pic>
              <p:nvPicPr>
                <p:cNvPr id="372" name="Ink 371">
                  <a:extLst>
                    <a:ext uri="{FF2B5EF4-FFF2-40B4-BE49-F238E27FC236}">
                      <a16:creationId xmlns:a16="http://schemas.microsoft.com/office/drawing/2014/main" id="{A976E039-CCB6-4940-9337-1907D7DC85E4}"/>
                    </a:ext>
                  </a:extLst>
                </p:cNvPr>
                <p:cNvPicPr/>
                <p:nvPr/>
              </p:nvPicPr>
              <p:blipFill>
                <a:blip r:embed="rId526"/>
                <a:stretch>
                  <a:fillRect/>
                </a:stretch>
              </p:blipFill>
              <p:spPr>
                <a:xfrm>
                  <a:off x="3961266" y="6329421"/>
                  <a:ext cx="492480" cy="3682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527">
            <p14:nvContentPartPr>
              <p14:cNvPr id="373" name="Ink 372">
                <a:extLst>
                  <a:ext uri="{FF2B5EF4-FFF2-40B4-BE49-F238E27FC236}">
                    <a16:creationId xmlns:a16="http://schemas.microsoft.com/office/drawing/2014/main" id="{C8C51509-027C-40C6-A04D-9A2638243233}"/>
                  </a:ext>
                </a:extLst>
              </p14:cNvPr>
              <p14:cNvContentPartPr/>
              <p14:nvPr/>
            </p14:nvContentPartPr>
            <p14:xfrm>
              <a:off x="4672626" y="6542541"/>
              <a:ext cx="138960" cy="270000"/>
            </p14:xfrm>
          </p:contentPart>
        </mc:Choice>
        <mc:Fallback xmlns="">
          <p:pic>
            <p:nvPicPr>
              <p:cNvPr id="373" name="Ink 372">
                <a:extLst>
                  <a:ext uri="{FF2B5EF4-FFF2-40B4-BE49-F238E27FC236}">
                    <a16:creationId xmlns:a16="http://schemas.microsoft.com/office/drawing/2014/main" id="{C8C51509-027C-40C6-A04D-9A2638243233}"/>
                  </a:ext>
                </a:extLst>
              </p:cNvPr>
              <p:cNvPicPr/>
              <p:nvPr/>
            </p:nvPicPr>
            <p:blipFill>
              <a:blip r:embed="rId528"/>
              <a:stretch>
                <a:fillRect/>
              </a:stretch>
            </p:blipFill>
            <p:spPr>
              <a:xfrm>
                <a:off x="4668306" y="6538221"/>
                <a:ext cx="147600" cy="278640"/>
              </a:xfrm>
              <a:prstGeom prst="rect">
                <a:avLst/>
              </a:prstGeom>
            </p:spPr>
          </p:pic>
        </mc:Fallback>
      </mc:AlternateContent>
      <mc:AlternateContent xmlns:mc="http://schemas.openxmlformats.org/markup-compatibility/2006" xmlns:p14="http://schemas.microsoft.com/office/powerpoint/2010/main">
        <mc:Choice Requires="p14">
          <p:contentPart p14:bwMode="auto" r:id="rId529">
            <p14:nvContentPartPr>
              <p14:cNvPr id="374" name="Ink 373">
                <a:extLst>
                  <a:ext uri="{FF2B5EF4-FFF2-40B4-BE49-F238E27FC236}">
                    <a16:creationId xmlns:a16="http://schemas.microsoft.com/office/drawing/2014/main" id="{1A07015E-7429-4809-8829-E9DBC1C06AE3}"/>
                  </a:ext>
                </a:extLst>
              </p14:cNvPr>
              <p14:cNvContentPartPr/>
              <p14:nvPr/>
            </p14:nvContentPartPr>
            <p14:xfrm>
              <a:off x="4795746" y="6384501"/>
              <a:ext cx="12600" cy="16200"/>
            </p14:xfrm>
          </p:contentPart>
        </mc:Choice>
        <mc:Fallback xmlns="">
          <p:pic>
            <p:nvPicPr>
              <p:cNvPr id="374" name="Ink 373">
                <a:extLst>
                  <a:ext uri="{FF2B5EF4-FFF2-40B4-BE49-F238E27FC236}">
                    <a16:creationId xmlns:a16="http://schemas.microsoft.com/office/drawing/2014/main" id="{1A07015E-7429-4809-8829-E9DBC1C06AE3}"/>
                  </a:ext>
                </a:extLst>
              </p:cNvPr>
              <p:cNvPicPr/>
              <p:nvPr/>
            </p:nvPicPr>
            <p:blipFill>
              <a:blip r:embed="rId530"/>
              <a:stretch>
                <a:fillRect/>
              </a:stretch>
            </p:blipFill>
            <p:spPr>
              <a:xfrm>
                <a:off x="4791426" y="6380181"/>
                <a:ext cx="21240" cy="24840"/>
              </a:xfrm>
              <a:prstGeom prst="rect">
                <a:avLst/>
              </a:prstGeom>
            </p:spPr>
          </p:pic>
        </mc:Fallback>
      </mc:AlternateContent>
      <mc:AlternateContent xmlns:mc="http://schemas.openxmlformats.org/markup-compatibility/2006" xmlns:p14="http://schemas.microsoft.com/office/powerpoint/2010/main">
        <mc:Choice Requires="p14">
          <p:contentPart p14:bwMode="auto" r:id="rId531">
            <p14:nvContentPartPr>
              <p14:cNvPr id="375" name="Ink 374">
                <a:extLst>
                  <a:ext uri="{FF2B5EF4-FFF2-40B4-BE49-F238E27FC236}">
                    <a16:creationId xmlns:a16="http://schemas.microsoft.com/office/drawing/2014/main" id="{8668C6E7-62F3-4174-8044-1B2D3158BC0F}"/>
                  </a:ext>
                </a:extLst>
              </p14:cNvPr>
              <p14:cNvContentPartPr/>
              <p14:nvPr/>
            </p14:nvContentPartPr>
            <p14:xfrm>
              <a:off x="5076186" y="6646221"/>
              <a:ext cx="360" cy="6840"/>
            </p14:xfrm>
          </p:contentPart>
        </mc:Choice>
        <mc:Fallback xmlns="">
          <p:pic>
            <p:nvPicPr>
              <p:cNvPr id="375" name="Ink 374">
                <a:extLst>
                  <a:ext uri="{FF2B5EF4-FFF2-40B4-BE49-F238E27FC236}">
                    <a16:creationId xmlns:a16="http://schemas.microsoft.com/office/drawing/2014/main" id="{8668C6E7-62F3-4174-8044-1B2D3158BC0F}"/>
                  </a:ext>
                </a:extLst>
              </p:cNvPr>
              <p:cNvPicPr/>
              <p:nvPr/>
            </p:nvPicPr>
            <p:blipFill>
              <a:blip r:embed="rId532"/>
              <a:stretch>
                <a:fillRect/>
              </a:stretch>
            </p:blipFill>
            <p:spPr>
              <a:xfrm>
                <a:off x="5071866" y="6641901"/>
                <a:ext cx="9000" cy="15480"/>
              </a:xfrm>
              <a:prstGeom prst="rect">
                <a:avLst/>
              </a:prstGeom>
            </p:spPr>
          </p:pic>
        </mc:Fallback>
      </mc:AlternateContent>
      <mc:AlternateContent xmlns:mc="http://schemas.openxmlformats.org/markup-compatibility/2006" xmlns:p14="http://schemas.microsoft.com/office/powerpoint/2010/main">
        <mc:Choice Requires="p14">
          <p:contentPart p14:bwMode="auto" r:id="rId533">
            <p14:nvContentPartPr>
              <p14:cNvPr id="305" name="Ink 304">
                <a:extLst>
                  <a:ext uri="{FF2B5EF4-FFF2-40B4-BE49-F238E27FC236}">
                    <a16:creationId xmlns:a16="http://schemas.microsoft.com/office/drawing/2014/main" id="{DDAF70B2-13DF-4DE9-ACE6-27B2480B53CB}"/>
                  </a:ext>
                </a:extLst>
              </p14:cNvPr>
              <p14:cNvContentPartPr/>
              <p14:nvPr/>
            </p14:nvContentPartPr>
            <p14:xfrm>
              <a:off x="8858706" y="4711221"/>
              <a:ext cx="173160" cy="339120"/>
            </p14:xfrm>
          </p:contentPart>
        </mc:Choice>
        <mc:Fallback xmlns="">
          <p:pic>
            <p:nvPicPr>
              <p:cNvPr id="305" name="Ink 304">
                <a:extLst>
                  <a:ext uri="{FF2B5EF4-FFF2-40B4-BE49-F238E27FC236}">
                    <a16:creationId xmlns:a16="http://schemas.microsoft.com/office/drawing/2014/main" id="{DDAF70B2-13DF-4DE9-ACE6-27B2480B53CB}"/>
                  </a:ext>
                </a:extLst>
              </p:cNvPr>
              <p:cNvPicPr/>
              <p:nvPr/>
            </p:nvPicPr>
            <p:blipFill>
              <a:blip r:embed="rId534"/>
              <a:stretch>
                <a:fillRect/>
              </a:stretch>
            </p:blipFill>
            <p:spPr>
              <a:xfrm>
                <a:off x="8850066" y="4702221"/>
                <a:ext cx="190800" cy="356760"/>
              </a:xfrm>
              <a:prstGeom prst="rect">
                <a:avLst/>
              </a:prstGeom>
            </p:spPr>
          </p:pic>
        </mc:Fallback>
      </mc:AlternateContent>
      <p:grpSp>
        <p:nvGrpSpPr>
          <p:cNvPr id="383" name="Group 382">
            <a:extLst>
              <a:ext uri="{FF2B5EF4-FFF2-40B4-BE49-F238E27FC236}">
                <a16:creationId xmlns:a16="http://schemas.microsoft.com/office/drawing/2014/main" id="{11569BA7-0D78-43CF-BE79-3ABA1B7013B9}"/>
              </a:ext>
            </a:extLst>
          </p:cNvPr>
          <p:cNvGrpSpPr/>
          <p:nvPr/>
        </p:nvGrpSpPr>
        <p:grpSpPr>
          <a:xfrm>
            <a:off x="6901746" y="4650381"/>
            <a:ext cx="1834200" cy="849600"/>
            <a:chOff x="6901746" y="4650381"/>
            <a:chExt cx="1834200" cy="849600"/>
          </a:xfrm>
        </p:grpSpPr>
        <mc:AlternateContent xmlns:mc="http://schemas.openxmlformats.org/markup-compatibility/2006" xmlns:p14="http://schemas.microsoft.com/office/powerpoint/2010/main">
          <mc:Choice Requires="p14">
            <p:contentPart p14:bwMode="auto" r:id="rId535">
              <p14:nvContentPartPr>
                <p14:cNvPr id="286" name="Ink 285">
                  <a:extLst>
                    <a:ext uri="{FF2B5EF4-FFF2-40B4-BE49-F238E27FC236}">
                      <a16:creationId xmlns:a16="http://schemas.microsoft.com/office/drawing/2014/main" id="{122F3A6F-895B-4D95-89FC-750CF5AA38A3}"/>
                    </a:ext>
                  </a:extLst>
                </p14:cNvPr>
                <p14:cNvContentPartPr/>
                <p14:nvPr/>
              </p14:nvContentPartPr>
              <p14:xfrm>
                <a:off x="6901746" y="4650381"/>
                <a:ext cx="208440" cy="583920"/>
              </p14:xfrm>
            </p:contentPart>
          </mc:Choice>
          <mc:Fallback xmlns="">
            <p:pic>
              <p:nvPicPr>
                <p:cNvPr id="286" name="Ink 285">
                  <a:extLst>
                    <a:ext uri="{FF2B5EF4-FFF2-40B4-BE49-F238E27FC236}">
                      <a16:creationId xmlns:a16="http://schemas.microsoft.com/office/drawing/2014/main" id="{122F3A6F-895B-4D95-89FC-750CF5AA38A3}"/>
                    </a:ext>
                  </a:extLst>
                </p:cNvPr>
                <p:cNvPicPr/>
                <p:nvPr/>
              </p:nvPicPr>
              <p:blipFill>
                <a:blip r:embed="rId536"/>
                <a:stretch>
                  <a:fillRect/>
                </a:stretch>
              </p:blipFill>
              <p:spPr>
                <a:xfrm>
                  <a:off x="6892746" y="4641741"/>
                  <a:ext cx="226080" cy="601560"/>
                </a:xfrm>
                <a:prstGeom prst="rect">
                  <a:avLst/>
                </a:prstGeom>
              </p:spPr>
            </p:pic>
          </mc:Fallback>
        </mc:AlternateContent>
        <mc:AlternateContent xmlns:mc="http://schemas.openxmlformats.org/markup-compatibility/2006" xmlns:p14="http://schemas.microsoft.com/office/powerpoint/2010/main">
          <mc:Choice Requires="p14">
            <p:contentPart p14:bwMode="auto" r:id="rId537">
              <p14:nvContentPartPr>
                <p14:cNvPr id="287" name="Ink 286">
                  <a:extLst>
                    <a:ext uri="{FF2B5EF4-FFF2-40B4-BE49-F238E27FC236}">
                      <a16:creationId xmlns:a16="http://schemas.microsoft.com/office/drawing/2014/main" id="{CED98C1D-3C86-48C4-A10F-5CDD58AA75EF}"/>
                    </a:ext>
                  </a:extLst>
                </p14:cNvPr>
                <p14:cNvContentPartPr/>
                <p14:nvPr/>
              </p14:nvContentPartPr>
              <p14:xfrm>
                <a:off x="7181106" y="4823901"/>
                <a:ext cx="339120" cy="239040"/>
              </p14:xfrm>
            </p:contentPart>
          </mc:Choice>
          <mc:Fallback xmlns="">
            <p:pic>
              <p:nvPicPr>
                <p:cNvPr id="287" name="Ink 286">
                  <a:extLst>
                    <a:ext uri="{FF2B5EF4-FFF2-40B4-BE49-F238E27FC236}">
                      <a16:creationId xmlns:a16="http://schemas.microsoft.com/office/drawing/2014/main" id="{CED98C1D-3C86-48C4-A10F-5CDD58AA75EF}"/>
                    </a:ext>
                  </a:extLst>
                </p:cNvPr>
                <p:cNvPicPr/>
                <p:nvPr/>
              </p:nvPicPr>
              <p:blipFill>
                <a:blip r:embed="rId538"/>
                <a:stretch>
                  <a:fillRect/>
                </a:stretch>
              </p:blipFill>
              <p:spPr>
                <a:xfrm>
                  <a:off x="7172106" y="4815261"/>
                  <a:ext cx="356760" cy="256680"/>
                </a:xfrm>
                <a:prstGeom prst="rect">
                  <a:avLst/>
                </a:prstGeom>
              </p:spPr>
            </p:pic>
          </mc:Fallback>
        </mc:AlternateContent>
        <mc:AlternateContent xmlns:mc="http://schemas.openxmlformats.org/markup-compatibility/2006" xmlns:p14="http://schemas.microsoft.com/office/powerpoint/2010/main">
          <mc:Choice Requires="p14">
            <p:contentPart p14:bwMode="auto" r:id="rId539">
              <p14:nvContentPartPr>
                <p14:cNvPr id="289" name="Ink 288">
                  <a:extLst>
                    <a:ext uri="{FF2B5EF4-FFF2-40B4-BE49-F238E27FC236}">
                      <a16:creationId xmlns:a16="http://schemas.microsoft.com/office/drawing/2014/main" id="{30ABD318-07A5-466E-9F66-407921E1ABB7}"/>
                    </a:ext>
                  </a:extLst>
                </p14:cNvPr>
                <p14:cNvContentPartPr/>
                <p14:nvPr/>
              </p14:nvContentPartPr>
              <p14:xfrm>
                <a:off x="7304946" y="5154741"/>
                <a:ext cx="36000" cy="161280"/>
              </p14:xfrm>
            </p:contentPart>
          </mc:Choice>
          <mc:Fallback xmlns="">
            <p:pic>
              <p:nvPicPr>
                <p:cNvPr id="289" name="Ink 288">
                  <a:extLst>
                    <a:ext uri="{FF2B5EF4-FFF2-40B4-BE49-F238E27FC236}">
                      <a16:creationId xmlns:a16="http://schemas.microsoft.com/office/drawing/2014/main" id="{30ABD318-07A5-466E-9F66-407921E1ABB7}"/>
                    </a:ext>
                  </a:extLst>
                </p:cNvPr>
                <p:cNvPicPr/>
                <p:nvPr/>
              </p:nvPicPr>
              <p:blipFill>
                <a:blip r:embed="rId540"/>
                <a:stretch>
                  <a:fillRect/>
                </a:stretch>
              </p:blipFill>
              <p:spPr>
                <a:xfrm>
                  <a:off x="7295946" y="5145741"/>
                  <a:ext cx="53640" cy="178920"/>
                </a:xfrm>
                <a:prstGeom prst="rect">
                  <a:avLst/>
                </a:prstGeom>
              </p:spPr>
            </p:pic>
          </mc:Fallback>
        </mc:AlternateContent>
        <mc:AlternateContent xmlns:mc="http://schemas.openxmlformats.org/markup-compatibility/2006" xmlns:p14="http://schemas.microsoft.com/office/powerpoint/2010/main">
          <mc:Choice Requires="p14">
            <p:contentPart p14:bwMode="auto" r:id="rId541">
              <p14:nvContentPartPr>
                <p14:cNvPr id="290" name="Ink 289">
                  <a:extLst>
                    <a:ext uri="{FF2B5EF4-FFF2-40B4-BE49-F238E27FC236}">
                      <a16:creationId xmlns:a16="http://schemas.microsoft.com/office/drawing/2014/main" id="{5AA18B90-CD60-4444-84E1-20B65CB1F3B8}"/>
                    </a:ext>
                  </a:extLst>
                </p14:cNvPr>
                <p14:cNvContentPartPr/>
                <p14:nvPr/>
              </p14:nvContentPartPr>
              <p14:xfrm>
                <a:off x="7314666" y="5075901"/>
                <a:ext cx="360" cy="16200"/>
              </p14:xfrm>
            </p:contentPart>
          </mc:Choice>
          <mc:Fallback xmlns="">
            <p:pic>
              <p:nvPicPr>
                <p:cNvPr id="290" name="Ink 289">
                  <a:extLst>
                    <a:ext uri="{FF2B5EF4-FFF2-40B4-BE49-F238E27FC236}">
                      <a16:creationId xmlns:a16="http://schemas.microsoft.com/office/drawing/2014/main" id="{5AA18B90-CD60-4444-84E1-20B65CB1F3B8}"/>
                    </a:ext>
                  </a:extLst>
                </p:cNvPr>
                <p:cNvPicPr/>
                <p:nvPr/>
              </p:nvPicPr>
              <p:blipFill>
                <a:blip r:embed="rId542"/>
                <a:stretch>
                  <a:fillRect/>
                </a:stretch>
              </p:blipFill>
              <p:spPr>
                <a:xfrm>
                  <a:off x="7306026" y="5067261"/>
                  <a:ext cx="18000" cy="33840"/>
                </a:xfrm>
                <a:prstGeom prst="rect">
                  <a:avLst/>
                </a:prstGeom>
              </p:spPr>
            </p:pic>
          </mc:Fallback>
        </mc:AlternateContent>
        <mc:AlternateContent xmlns:mc="http://schemas.openxmlformats.org/markup-compatibility/2006" xmlns:p14="http://schemas.microsoft.com/office/powerpoint/2010/main">
          <mc:Choice Requires="p14">
            <p:contentPart p14:bwMode="auto" r:id="rId543">
              <p14:nvContentPartPr>
                <p14:cNvPr id="291" name="Ink 290">
                  <a:extLst>
                    <a:ext uri="{FF2B5EF4-FFF2-40B4-BE49-F238E27FC236}">
                      <a16:creationId xmlns:a16="http://schemas.microsoft.com/office/drawing/2014/main" id="{DC47FDBB-26CC-459D-B8B9-B94BA2DFCB6C}"/>
                    </a:ext>
                  </a:extLst>
                </p14:cNvPr>
                <p14:cNvContentPartPr/>
                <p14:nvPr/>
              </p14:nvContentPartPr>
              <p14:xfrm>
                <a:off x="7400706" y="5154741"/>
                <a:ext cx="59760" cy="126360"/>
              </p14:xfrm>
            </p:contentPart>
          </mc:Choice>
          <mc:Fallback xmlns="">
            <p:pic>
              <p:nvPicPr>
                <p:cNvPr id="291" name="Ink 290">
                  <a:extLst>
                    <a:ext uri="{FF2B5EF4-FFF2-40B4-BE49-F238E27FC236}">
                      <a16:creationId xmlns:a16="http://schemas.microsoft.com/office/drawing/2014/main" id="{DC47FDBB-26CC-459D-B8B9-B94BA2DFCB6C}"/>
                    </a:ext>
                  </a:extLst>
                </p:cNvPr>
                <p:cNvPicPr/>
                <p:nvPr/>
              </p:nvPicPr>
              <p:blipFill>
                <a:blip r:embed="rId544"/>
                <a:stretch>
                  <a:fillRect/>
                </a:stretch>
              </p:blipFill>
              <p:spPr>
                <a:xfrm>
                  <a:off x="7392066" y="5145741"/>
                  <a:ext cx="774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545">
              <p14:nvContentPartPr>
                <p14:cNvPr id="292" name="Ink 291">
                  <a:extLst>
                    <a:ext uri="{FF2B5EF4-FFF2-40B4-BE49-F238E27FC236}">
                      <a16:creationId xmlns:a16="http://schemas.microsoft.com/office/drawing/2014/main" id="{131B97FE-0C9B-4EA0-B47B-653EBCA4C8B8}"/>
                    </a:ext>
                  </a:extLst>
                </p14:cNvPr>
                <p14:cNvContentPartPr/>
                <p14:nvPr/>
              </p14:nvContentPartPr>
              <p14:xfrm>
                <a:off x="7409706" y="5211621"/>
                <a:ext cx="58320" cy="6480"/>
              </p14:xfrm>
            </p:contentPart>
          </mc:Choice>
          <mc:Fallback xmlns="">
            <p:pic>
              <p:nvPicPr>
                <p:cNvPr id="292" name="Ink 291">
                  <a:extLst>
                    <a:ext uri="{FF2B5EF4-FFF2-40B4-BE49-F238E27FC236}">
                      <a16:creationId xmlns:a16="http://schemas.microsoft.com/office/drawing/2014/main" id="{131B97FE-0C9B-4EA0-B47B-653EBCA4C8B8}"/>
                    </a:ext>
                  </a:extLst>
                </p:cNvPr>
                <p:cNvPicPr/>
                <p:nvPr/>
              </p:nvPicPr>
              <p:blipFill>
                <a:blip r:embed="rId546"/>
                <a:stretch>
                  <a:fillRect/>
                </a:stretch>
              </p:blipFill>
              <p:spPr>
                <a:xfrm>
                  <a:off x="7400706" y="5202981"/>
                  <a:ext cx="7596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547">
              <p14:nvContentPartPr>
                <p14:cNvPr id="293" name="Ink 292">
                  <a:extLst>
                    <a:ext uri="{FF2B5EF4-FFF2-40B4-BE49-F238E27FC236}">
                      <a16:creationId xmlns:a16="http://schemas.microsoft.com/office/drawing/2014/main" id="{26D972D9-09EF-4951-B892-51100F13B8CB}"/>
                    </a:ext>
                  </a:extLst>
                </p14:cNvPr>
                <p14:cNvContentPartPr/>
                <p14:nvPr/>
              </p14:nvContentPartPr>
              <p14:xfrm>
                <a:off x="7582866" y="5087421"/>
                <a:ext cx="144000" cy="11880"/>
              </p14:xfrm>
            </p:contentPart>
          </mc:Choice>
          <mc:Fallback xmlns="">
            <p:pic>
              <p:nvPicPr>
                <p:cNvPr id="293" name="Ink 292">
                  <a:extLst>
                    <a:ext uri="{FF2B5EF4-FFF2-40B4-BE49-F238E27FC236}">
                      <a16:creationId xmlns:a16="http://schemas.microsoft.com/office/drawing/2014/main" id="{26D972D9-09EF-4951-B892-51100F13B8CB}"/>
                    </a:ext>
                  </a:extLst>
                </p:cNvPr>
                <p:cNvPicPr/>
                <p:nvPr/>
              </p:nvPicPr>
              <p:blipFill>
                <a:blip r:embed="rId548"/>
                <a:stretch>
                  <a:fillRect/>
                </a:stretch>
              </p:blipFill>
              <p:spPr>
                <a:xfrm>
                  <a:off x="7574226" y="5078781"/>
                  <a:ext cx="16164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549">
              <p14:nvContentPartPr>
                <p14:cNvPr id="294" name="Ink 293">
                  <a:extLst>
                    <a:ext uri="{FF2B5EF4-FFF2-40B4-BE49-F238E27FC236}">
                      <a16:creationId xmlns:a16="http://schemas.microsoft.com/office/drawing/2014/main" id="{3B5CD83B-D467-4FC5-927F-C9456475D676}"/>
                    </a:ext>
                  </a:extLst>
                </p14:cNvPr>
                <p14:cNvContentPartPr/>
                <p14:nvPr/>
              </p14:nvContentPartPr>
              <p14:xfrm>
                <a:off x="7635786" y="5092101"/>
                <a:ext cx="25920" cy="182160"/>
              </p14:xfrm>
            </p:contentPart>
          </mc:Choice>
          <mc:Fallback xmlns="">
            <p:pic>
              <p:nvPicPr>
                <p:cNvPr id="294" name="Ink 293">
                  <a:extLst>
                    <a:ext uri="{FF2B5EF4-FFF2-40B4-BE49-F238E27FC236}">
                      <a16:creationId xmlns:a16="http://schemas.microsoft.com/office/drawing/2014/main" id="{3B5CD83B-D467-4FC5-927F-C9456475D676}"/>
                    </a:ext>
                  </a:extLst>
                </p:cNvPr>
                <p:cNvPicPr/>
                <p:nvPr/>
              </p:nvPicPr>
              <p:blipFill>
                <a:blip r:embed="rId550"/>
                <a:stretch>
                  <a:fillRect/>
                </a:stretch>
              </p:blipFill>
              <p:spPr>
                <a:xfrm>
                  <a:off x="7627146" y="5083101"/>
                  <a:ext cx="43560" cy="199800"/>
                </a:xfrm>
                <a:prstGeom prst="rect">
                  <a:avLst/>
                </a:prstGeom>
              </p:spPr>
            </p:pic>
          </mc:Fallback>
        </mc:AlternateContent>
        <mc:AlternateContent xmlns:mc="http://schemas.openxmlformats.org/markup-compatibility/2006" xmlns:p14="http://schemas.microsoft.com/office/powerpoint/2010/main">
          <mc:Choice Requires="p14">
            <p:contentPart p14:bwMode="auto" r:id="rId551">
              <p14:nvContentPartPr>
                <p14:cNvPr id="295" name="Ink 294">
                  <a:extLst>
                    <a:ext uri="{FF2B5EF4-FFF2-40B4-BE49-F238E27FC236}">
                      <a16:creationId xmlns:a16="http://schemas.microsoft.com/office/drawing/2014/main" id="{5476BFD3-3F54-41BF-9E10-84EFA7D91D8F}"/>
                    </a:ext>
                  </a:extLst>
                </p14:cNvPr>
                <p14:cNvContentPartPr/>
                <p14:nvPr/>
              </p14:nvContentPartPr>
              <p14:xfrm>
                <a:off x="7551546" y="5255541"/>
                <a:ext cx="117720" cy="10080"/>
              </p14:xfrm>
            </p:contentPart>
          </mc:Choice>
          <mc:Fallback xmlns="">
            <p:pic>
              <p:nvPicPr>
                <p:cNvPr id="295" name="Ink 294">
                  <a:extLst>
                    <a:ext uri="{FF2B5EF4-FFF2-40B4-BE49-F238E27FC236}">
                      <a16:creationId xmlns:a16="http://schemas.microsoft.com/office/drawing/2014/main" id="{5476BFD3-3F54-41BF-9E10-84EFA7D91D8F}"/>
                    </a:ext>
                  </a:extLst>
                </p:cNvPr>
                <p:cNvPicPr/>
                <p:nvPr/>
              </p:nvPicPr>
              <p:blipFill>
                <a:blip r:embed="rId552"/>
                <a:stretch>
                  <a:fillRect/>
                </a:stretch>
              </p:blipFill>
              <p:spPr>
                <a:xfrm>
                  <a:off x="7542546" y="5246901"/>
                  <a:ext cx="13536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553">
              <p14:nvContentPartPr>
                <p14:cNvPr id="296" name="Ink 295">
                  <a:extLst>
                    <a:ext uri="{FF2B5EF4-FFF2-40B4-BE49-F238E27FC236}">
                      <a16:creationId xmlns:a16="http://schemas.microsoft.com/office/drawing/2014/main" id="{0B095C30-C316-4CCD-B192-744E92F8DCC9}"/>
                    </a:ext>
                  </a:extLst>
                </p14:cNvPr>
                <p14:cNvContentPartPr/>
                <p14:nvPr/>
              </p14:nvContentPartPr>
              <p14:xfrm>
                <a:off x="7668186" y="5233941"/>
                <a:ext cx="126000" cy="266040"/>
              </p14:xfrm>
            </p:contentPart>
          </mc:Choice>
          <mc:Fallback xmlns="">
            <p:pic>
              <p:nvPicPr>
                <p:cNvPr id="296" name="Ink 295">
                  <a:extLst>
                    <a:ext uri="{FF2B5EF4-FFF2-40B4-BE49-F238E27FC236}">
                      <a16:creationId xmlns:a16="http://schemas.microsoft.com/office/drawing/2014/main" id="{0B095C30-C316-4CCD-B192-744E92F8DCC9}"/>
                    </a:ext>
                  </a:extLst>
                </p:cNvPr>
                <p:cNvPicPr/>
                <p:nvPr/>
              </p:nvPicPr>
              <p:blipFill>
                <a:blip r:embed="rId554"/>
                <a:stretch>
                  <a:fillRect/>
                </a:stretch>
              </p:blipFill>
              <p:spPr>
                <a:xfrm>
                  <a:off x="7659546" y="5224941"/>
                  <a:ext cx="143640" cy="283680"/>
                </a:xfrm>
                <a:prstGeom prst="rect">
                  <a:avLst/>
                </a:prstGeom>
              </p:spPr>
            </p:pic>
          </mc:Fallback>
        </mc:AlternateContent>
        <mc:AlternateContent xmlns:mc="http://schemas.openxmlformats.org/markup-compatibility/2006" xmlns:p14="http://schemas.microsoft.com/office/powerpoint/2010/main">
          <mc:Choice Requires="p14">
            <p:contentPart p14:bwMode="auto" r:id="rId555">
              <p14:nvContentPartPr>
                <p14:cNvPr id="297" name="Ink 296">
                  <a:extLst>
                    <a:ext uri="{FF2B5EF4-FFF2-40B4-BE49-F238E27FC236}">
                      <a16:creationId xmlns:a16="http://schemas.microsoft.com/office/drawing/2014/main" id="{D97FB09E-4394-4E52-A8A6-E214E393499A}"/>
                    </a:ext>
                  </a:extLst>
                </p14:cNvPr>
                <p14:cNvContentPartPr/>
                <p14:nvPr/>
              </p14:nvContentPartPr>
              <p14:xfrm>
                <a:off x="7882026" y="5202261"/>
                <a:ext cx="360" cy="360"/>
              </p14:xfrm>
            </p:contentPart>
          </mc:Choice>
          <mc:Fallback xmlns="">
            <p:pic>
              <p:nvPicPr>
                <p:cNvPr id="297" name="Ink 296">
                  <a:extLst>
                    <a:ext uri="{FF2B5EF4-FFF2-40B4-BE49-F238E27FC236}">
                      <a16:creationId xmlns:a16="http://schemas.microsoft.com/office/drawing/2014/main" id="{D97FB09E-4394-4E52-A8A6-E214E393499A}"/>
                    </a:ext>
                  </a:extLst>
                </p:cNvPr>
                <p:cNvPicPr/>
                <p:nvPr/>
              </p:nvPicPr>
              <p:blipFill>
                <a:blip r:embed="rId19"/>
                <a:stretch>
                  <a:fillRect/>
                </a:stretch>
              </p:blipFill>
              <p:spPr>
                <a:xfrm>
                  <a:off x="7873386" y="5193621"/>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56">
              <p14:nvContentPartPr>
                <p14:cNvPr id="298" name="Ink 297">
                  <a:extLst>
                    <a:ext uri="{FF2B5EF4-FFF2-40B4-BE49-F238E27FC236}">
                      <a16:creationId xmlns:a16="http://schemas.microsoft.com/office/drawing/2014/main" id="{814E9C5A-1C5D-4B05-8666-7AD4A9D1F10E}"/>
                    </a:ext>
                  </a:extLst>
                </p14:cNvPr>
                <p14:cNvContentPartPr/>
                <p14:nvPr/>
              </p14:nvContentPartPr>
              <p14:xfrm>
                <a:off x="8086866" y="4731381"/>
                <a:ext cx="182520" cy="313200"/>
              </p14:xfrm>
            </p:contentPart>
          </mc:Choice>
          <mc:Fallback xmlns="">
            <p:pic>
              <p:nvPicPr>
                <p:cNvPr id="298" name="Ink 297">
                  <a:extLst>
                    <a:ext uri="{FF2B5EF4-FFF2-40B4-BE49-F238E27FC236}">
                      <a16:creationId xmlns:a16="http://schemas.microsoft.com/office/drawing/2014/main" id="{814E9C5A-1C5D-4B05-8666-7AD4A9D1F10E}"/>
                    </a:ext>
                  </a:extLst>
                </p:cNvPr>
                <p:cNvPicPr/>
                <p:nvPr/>
              </p:nvPicPr>
              <p:blipFill>
                <a:blip r:embed="rId557"/>
                <a:stretch>
                  <a:fillRect/>
                </a:stretch>
              </p:blipFill>
              <p:spPr>
                <a:xfrm>
                  <a:off x="8077866" y="4722741"/>
                  <a:ext cx="200160" cy="330840"/>
                </a:xfrm>
                <a:prstGeom prst="rect">
                  <a:avLst/>
                </a:prstGeom>
              </p:spPr>
            </p:pic>
          </mc:Fallback>
        </mc:AlternateContent>
        <mc:AlternateContent xmlns:mc="http://schemas.openxmlformats.org/markup-compatibility/2006" xmlns:p14="http://schemas.microsoft.com/office/powerpoint/2010/main">
          <mc:Choice Requires="p14">
            <p:contentPart p14:bwMode="auto" r:id="rId558">
              <p14:nvContentPartPr>
                <p14:cNvPr id="299" name="Ink 298">
                  <a:extLst>
                    <a:ext uri="{FF2B5EF4-FFF2-40B4-BE49-F238E27FC236}">
                      <a16:creationId xmlns:a16="http://schemas.microsoft.com/office/drawing/2014/main" id="{29BFE720-DCB7-4EFF-AB88-063373198000}"/>
                    </a:ext>
                  </a:extLst>
                </p14:cNvPr>
                <p14:cNvContentPartPr/>
                <p14:nvPr/>
              </p14:nvContentPartPr>
              <p14:xfrm>
                <a:off x="8339586" y="4981221"/>
                <a:ext cx="58320" cy="137880"/>
              </p14:xfrm>
            </p:contentPart>
          </mc:Choice>
          <mc:Fallback xmlns="">
            <p:pic>
              <p:nvPicPr>
                <p:cNvPr id="299" name="Ink 298">
                  <a:extLst>
                    <a:ext uri="{FF2B5EF4-FFF2-40B4-BE49-F238E27FC236}">
                      <a16:creationId xmlns:a16="http://schemas.microsoft.com/office/drawing/2014/main" id="{29BFE720-DCB7-4EFF-AB88-063373198000}"/>
                    </a:ext>
                  </a:extLst>
                </p:cNvPr>
                <p:cNvPicPr/>
                <p:nvPr/>
              </p:nvPicPr>
              <p:blipFill>
                <a:blip r:embed="rId559"/>
                <a:stretch>
                  <a:fillRect/>
                </a:stretch>
              </p:blipFill>
              <p:spPr>
                <a:xfrm>
                  <a:off x="8330946" y="4972581"/>
                  <a:ext cx="7596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560">
              <p14:nvContentPartPr>
                <p14:cNvPr id="300" name="Ink 299">
                  <a:extLst>
                    <a:ext uri="{FF2B5EF4-FFF2-40B4-BE49-F238E27FC236}">
                      <a16:creationId xmlns:a16="http://schemas.microsoft.com/office/drawing/2014/main" id="{AF18819C-C127-4D16-BC02-8138D713281F}"/>
                    </a:ext>
                  </a:extLst>
                </p14:cNvPr>
                <p14:cNvContentPartPr/>
                <p14:nvPr/>
              </p14:nvContentPartPr>
              <p14:xfrm>
                <a:off x="8367666" y="4871061"/>
                <a:ext cx="3960" cy="360"/>
              </p14:xfrm>
            </p:contentPart>
          </mc:Choice>
          <mc:Fallback xmlns="">
            <p:pic>
              <p:nvPicPr>
                <p:cNvPr id="300" name="Ink 299">
                  <a:extLst>
                    <a:ext uri="{FF2B5EF4-FFF2-40B4-BE49-F238E27FC236}">
                      <a16:creationId xmlns:a16="http://schemas.microsoft.com/office/drawing/2014/main" id="{AF18819C-C127-4D16-BC02-8138D713281F}"/>
                    </a:ext>
                  </a:extLst>
                </p:cNvPr>
                <p:cNvPicPr/>
                <p:nvPr/>
              </p:nvPicPr>
              <p:blipFill>
                <a:blip r:embed="rId19"/>
                <a:stretch>
                  <a:fillRect/>
                </a:stretch>
              </p:blipFill>
              <p:spPr>
                <a:xfrm>
                  <a:off x="8358666" y="4862061"/>
                  <a:ext cx="216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61">
              <p14:nvContentPartPr>
                <p14:cNvPr id="301" name="Ink 300">
                  <a:extLst>
                    <a:ext uri="{FF2B5EF4-FFF2-40B4-BE49-F238E27FC236}">
                      <a16:creationId xmlns:a16="http://schemas.microsoft.com/office/drawing/2014/main" id="{992839B4-A5AC-4F4B-86E2-A5E395F692D1}"/>
                    </a:ext>
                  </a:extLst>
                </p14:cNvPr>
                <p14:cNvContentPartPr/>
                <p14:nvPr/>
              </p14:nvContentPartPr>
              <p14:xfrm>
                <a:off x="8513106" y="4967181"/>
                <a:ext cx="222840" cy="14400"/>
              </p14:xfrm>
            </p:contentPart>
          </mc:Choice>
          <mc:Fallback xmlns="">
            <p:pic>
              <p:nvPicPr>
                <p:cNvPr id="301" name="Ink 300">
                  <a:extLst>
                    <a:ext uri="{FF2B5EF4-FFF2-40B4-BE49-F238E27FC236}">
                      <a16:creationId xmlns:a16="http://schemas.microsoft.com/office/drawing/2014/main" id="{992839B4-A5AC-4F4B-86E2-A5E395F692D1}"/>
                    </a:ext>
                  </a:extLst>
                </p:cNvPr>
                <p:cNvPicPr/>
                <p:nvPr/>
              </p:nvPicPr>
              <p:blipFill>
                <a:blip r:embed="rId562"/>
                <a:stretch>
                  <a:fillRect/>
                </a:stretch>
              </p:blipFill>
              <p:spPr>
                <a:xfrm>
                  <a:off x="8504106" y="4958181"/>
                  <a:ext cx="240480" cy="32040"/>
                </a:xfrm>
                <a:prstGeom prst="rect">
                  <a:avLst/>
                </a:prstGeom>
              </p:spPr>
            </p:pic>
          </mc:Fallback>
        </mc:AlternateContent>
        <mc:AlternateContent xmlns:mc="http://schemas.openxmlformats.org/markup-compatibility/2006" xmlns:p14="http://schemas.microsoft.com/office/powerpoint/2010/main">
          <mc:Choice Requires="p14">
            <p:contentPart p14:bwMode="auto" r:id="rId563">
              <p14:nvContentPartPr>
                <p14:cNvPr id="302" name="Ink 301">
                  <a:extLst>
                    <a:ext uri="{FF2B5EF4-FFF2-40B4-BE49-F238E27FC236}">
                      <a16:creationId xmlns:a16="http://schemas.microsoft.com/office/drawing/2014/main" id="{34903C1A-7F4A-4E6B-9FD5-A1E8960A8A04}"/>
                    </a:ext>
                  </a:extLst>
                </p14:cNvPr>
                <p14:cNvContentPartPr/>
                <p14:nvPr/>
              </p14:nvContentPartPr>
              <p14:xfrm>
                <a:off x="8639106" y="4902741"/>
                <a:ext cx="16200" cy="207720"/>
              </p14:xfrm>
            </p:contentPart>
          </mc:Choice>
          <mc:Fallback xmlns="">
            <p:pic>
              <p:nvPicPr>
                <p:cNvPr id="302" name="Ink 301">
                  <a:extLst>
                    <a:ext uri="{FF2B5EF4-FFF2-40B4-BE49-F238E27FC236}">
                      <a16:creationId xmlns:a16="http://schemas.microsoft.com/office/drawing/2014/main" id="{34903C1A-7F4A-4E6B-9FD5-A1E8960A8A04}"/>
                    </a:ext>
                  </a:extLst>
                </p:cNvPr>
                <p:cNvPicPr/>
                <p:nvPr/>
              </p:nvPicPr>
              <p:blipFill>
                <a:blip r:embed="rId564"/>
                <a:stretch>
                  <a:fillRect/>
                </a:stretch>
              </p:blipFill>
              <p:spPr>
                <a:xfrm>
                  <a:off x="8630106" y="4893741"/>
                  <a:ext cx="33840" cy="225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565">
            <p14:nvContentPartPr>
              <p14:cNvPr id="384" name="Ink 383">
                <a:extLst>
                  <a:ext uri="{FF2B5EF4-FFF2-40B4-BE49-F238E27FC236}">
                    <a16:creationId xmlns:a16="http://schemas.microsoft.com/office/drawing/2014/main" id="{28ADD42A-D2F4-41FC-A1B1-66DBEACFD45F}"/>
                  </a:ext>
                </a:extLst>
              </p14:cNvPr>
              <p14:cNvContentPartPr/>
              <p14:nvPr/>
            </p14:nvContentPartPr>
            <p14:xfrm>
              <a:off x="9022506" y="4619061"/>
              <a:ext cx="106920" cy="515160"/>
            </p14:xfrm>
          </p:contentPart>
        </mc:Choice>
        <mc:Fallback xmlns="">
          <p:pic>
            <p:nvPicPr>
              <p:cNvPr id="384" name="Ink 383">
                <a:extLst>
                  <a:ext uri="{FF2B5EF4-FFF2-40B4-BE49-F238E27FC236}">
                    <a16:creationId xmlns:a16="http://schemas.microsoft.com/office/drawing/2014/main" id="{28ADD42A-D2F4-41FC-A1B1-66DBEACFD45F}"/>
                  </a:ext>
                </a:extLst>
              </p:cNvPr>
              <p:cNvPicPr/>
              <p:nvPr/>
            </p:nvPicPr>
            <p:blipFill>
              <a:blip r:embed="rId566"/>
              <a:stretch>
                <a:fillRect/>
              </a:stretch>
            </p:blipFill>
            <p:spPr>
              <a:xfrm>
                <a:off x="9013866" y="4610061"/>
                <a:ext cx="124560" cy="532800"/>
              </a:xfrm>
              <a:prstGeom prst="rect">
                <a:avLst/>
              </a:prstGeom>
            </p:spPr>
          </p:pic>
        </mc:Fallback>
      </mc:AlternateContent>
      <mc:AlternateContent xmlns:mc="http://schemas.openxmlformats.org/markup-compatibility/2006">
        <mc:Choice xmlns:p14="http://schemas.microsoft.com/office/powerpoint/2010/main" Requires="p14">
          <p:contentPart p14:bwMode="auto" r:id="rId567">
            <p14:nvContentPartPr>
              <p14:cNvPr id="3" name="Ink 2">
                <a:extLst>
                  <a:ext uri="{FF2B5EF4-FFF2-40B4-BE49-F238E27FC236}">
                    <a16:creationId xmlns:a16="http://schemas.microsoft.com/office/drawing/2014/main" id="{3478D00F-B4EB-46AA-A89F-D092F6D930CC}"/>
                  </a:ext>
                </a:extLst>
              </p14:cNvPr>
              <p14:cNvContentPartPr/>
              <p14:nvPr/>
            </p14:nvContentPartPr>
            <p14:xfrm>
              <a:off x="2863800" y="1308240"/>
              <a:ext cx="8693640" cy="4204080"/>
            </p14:xfrm>
          </p:contentPart>
        </mc:Choice>
        <mc:Fallback>
          <p:pic>
            <p:nvPicPr>
              <p:cNvPr id="3" name="Ink 2">
                <a:extLst>
                  <a:ext uri="{FF2B5EF4-FFF2-40B4-BE49-F238E27FC236}">
                    <a16:creationId xmlns:a16="http://schemas.microsoft.com/office/drawing/2014/main" id="{3478D00F-B4EB-46AA-A89F-D092F6D930CC}"/>
                  </a:ext>
                </a:extLst>
              </p:cNvPr>
              <p:cNvPicPr/>
              <p:nvPr/>
            </p:nvPicPr>
            <p:blipFill>
              <a:blip r:embed="rId568"/>
              <a:stretch>
                <a:fillRect/>
              </a:stretch>
            </p:blipFill>
            <p:spPr>
              <a:xfrm>
                <a:off x="2854440" y="1298880"/>
                <a:ext cx="8712360" cy="4222800"/>
              </a:xfrm>
              <a:prstGeom prst="rect">
                <a:avLst/>
              </a:prstGeom>
            </p:spPr>
          </p:pic>
        </mc:Fallback>
      </mc:AlternateContent>
    </p:spTree>
    <p:extLst>
      <p:ext uri="{BB962C8B-B14F-4D97-AF65-F5344CB8AC3E}">
        <p14:creationId xmlns:p14="http://schemas.microsoft.com/office/powerpoint/2010/main" val="326838919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C7A94129-1FEC-4415-A7DC-0DD024F9201C}"/>
                  </a:ext>
                </a:extLst>
              </p:cNvPr>
              <p:cNvSpPr>
                <a:spLocks noGrp="1"/>
              </p:cNvSpPr>
              <p:nvPr>
                <p:ph type="title"/>
              </p:nvPr>
            </p:nvSpPr>
            <p:spPr/>
            <p:txBody>
              <a:bodyPr/>
              <a:lstStyle/>
              <a:p>
                <a:r>
                  <a:rPr lang="en-US" dirty="0"/>
                  <a:t>Finding optimal </a:t>
                </a:r>
                <a14:m>
                  <m:oMath xmlns:m="http://schemas.openxmlformats.org/officeDocument/2006/math">
                    <m:sSubSup>
                      <m:sSubSupPr>
                        <m:ctrlPr>
                          <a:rPr lang="en-US" b="1" i="1" smtClean="0">
                            <a:latin typeface="Cambria Math" panose="02040503050406030204" pitchFamily="18" charset="0"/>
                          </a:rPr>
                        </m:ctrlPr>
                      </m:sSubSupPr>
                      <m:e>
                        <m:r>
                          <a:rPr lang="en-US" b="1" i="1" smtClean="0">
                            <a:latin typeface="Cambria Math" panose="02040503050406030204" pitchFamily="18" charset="0"/>
                          </a:rPr>
                          <m:t>𝒘</m:t>
                        </m:r>
                      </m:e>
                      <m:sub>
                        <m:r>
                          <a:rPr lang="en-US" b="1" i="1" smtClean="0">
                            <a:latin typeface="Cambria Math" panose="02040503050406030204" pitchFamily="18" charset="0"/>
                          </a:rPr>
                          <m:t>𝒋</m:t>
                        </m:r>
                      </m:sub>
                      <m:sup>
                        <m:r>
                          <a:rPr lang="en-US" b="1" i="1" smtClean="0">
                            <a:latin typeface="Cambria Math" panose="02040503050406030204" pitchFamily="18" charset="0"/>
                          </a:rPr>
                          <m:t>∗</m:t>
                        </m:r>
                      </m:sup>
                    </m:sSubSup>
                  </m:oMath>
                </a14:m>
                <a:endParaRPr lang="en-US" dirty="0"/>
              </a:p>
            </p:txBody>
          </p:sp>
        </mc:Choice>
        <mc:Fallback xmlns="">
          <p:sp>
            <p:nvSpPr>
              <p:cNvPr id="2" name="Title 1">
                <a:extLst>
                  <a:ext uri="{FF2B5EF4-FFF2-40B4-BE49-F238E27FC236}">
                    <a16:creationId xmlns:a16="http://schemas.microsoft.com/office/drawing/2014/main" id="{C7A94129-1FEC-4415-A7DC-0DD024F9201C}"/>
                  </a:ext>
                </a:extLst>
              </p:cNvPr>
              <p:cNvSpPr>
                <a:spLocks noGrp="1" noRot="1" noChangeAspect="1" noMove="1" noResize="1" noEditPoints="1" noAdjustHandles="1" noChangeArrowheads="1" noChangeShapeType="1" noTextEdit="1"/>
              </p:cNvSpPr>
              <p:nvPr>
                <p:ph type="title"/>
              </p:nvPr>
            </p:nvSpPr>
            <p:spPr>
              <a:blipFill>
                <a:blip r:embed="rId2"/>
                <a:stretch>
                  <a:fillRect/>
                </a:stretch>
              </a:blipFill>
            </p:spPr>
            <p:txBody>
              <a:bodyPr/>
              <a:lstStyle/>
              <a:p>
                <a:r>
                  <a:rPr lang="en-US">
                    <a:noFill/>
                  </a:rPr>
                  <a:t> </a:t>
                </a:r>
              </a:p>
            </p:txBody>
          </p:sp>
        </mc:Fallback>
      </mc:AlternateContent>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2E60C1BF-054E-4B13-8F56-DF27AD47B2D8}"/>
                  </a:ext>
                </a:extLst>
              </p14:cNvPr>
              <p14:cNvContentPartPr/>
              <p14:nvPr/>
            </p14:nvContentPartPr>
            <p14:xfrm>
              <a:off x="1907466" y="535581"/>
              <a:ext cx="360" cy="16200"/>
            </p14:xfrm>
          </p:contentPart>
        </mc:Choice>
        <mc:Fallback xmlns="">
          <p:pic>
            <p:nvPicPr>
              <p:cNvPr id="4" name="Ink 3">
                <a:extLst>
                  <a:ext uri="{FF2B5EF4-FFF2-40B4-BE49-F238E27FC236}">
                    <a16:creationId xmlns:a16="http://schemas.microsoft.com/office/drawing/2014/main" id="{2E60C1BF-054E-4B13-8F56-DF27AD47B2D8}"/>
                  </a:ext>
                </a:extLst>
              </p:cNvPr>
              <p:cNvPicPr/>
              <p:nvPr/>
            </p:nvPicPr>
            <p:blipFill>
              <a:blip r:embed="rId4"/>
              <a:stretch>
                <a:fillRect/>
              </a:stretch>
            </p:blipFill>
            <p:spPr>
              <a:xfrm>
                <a:off x="1898466" y="526941"/>
                <a:ext cx="18000" cy="33840"/>
              </a:xfrm>
              <a:prstGeom prst="rect">
                <a:avLst/>
              </a:prstGeom>
            </p:spPr>
          </p:pic>
        </mc:Fallback>
      </mc:AlternateContent>
      <p:grpSp>
        <p:nvGrpSpPr>
          <p:cNvPr id="13" name="Group 12">
            <a:extLst>
              <a:ext uri="{FF2B5EF4-FFF2-40B4-BE49-F238E27FC236}">
                <a16:creationId xmlns:a16="http://schemas.microsoft.com/office/drawing/2014/main" id="{BF1DADB6-5931-49B7-B59E-3C81358EDC73}"/>
              </a:ext>
            </a:extLst>
          </p:cNvPr>
          <p:cNvGrpSpPr/>
          <p:nvPr/>
        </p:nvGrpSpPr>
        <p:grpSpPr>
          <a:xfrm>
            <a:off x="445146" y="1228941"/>
            <a:ext cx="313560" cy="235440"/>
            <a:chOff x="445146" y="1228941"/>
            <a:chExt cx="313560" cy="235440"/>
          </a:xfrm>
        </p:grpSpPr>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A18B9407-617D-4972-B213-310E15E144B8}"/>
                    </a:ext>
                  </a:extLst>
                </p14:cNvPr>
                <p14:cNvContentPartPr/>
                <p14:nvPr/>
              </p14:nvContentPartPr>
              <p14:xfrm>
                <a:off x="504186" y="1228941"/>
                <a:ext cx="121680" cy="217800"/>
              </p14:xfrm>
            </p:contentPart>
          </mc:Choice>
          <mc:Fallback xmlns="">
            <p:pic>
              <p:nvPicPr>
                <p:cNvPr id="5" name="Ink 4">
                  <a:extLst>
                    <a:ext uri="{FF2B5EF4-FFF2-40B4-BE49-F238E27FC236}">
                      <a16:creationId xmlns:a16="http://schemas.microsoft.com/office/drawing/2014/main" id="{A18B9407-617D-4972-B213-310E15E144B8}"/>
                    </a:ext>
                  </a:extLst>
                </p:cNvPr>
                <p:cNvPicPr/>
                <p:nvPr/>
              </p:nvPicPr>
              <p:blipFill>
                <a:blip r:embed="rId6"/>
                <a:stretch>
                  <a:fillRect/>
                </a:stretch>
              </p:blipFill>
              <p:spPr>
                <a:xfrm>
                  <a:off x="495186" y="1220301"/>
                  <a:ext cx="139320" cy="2354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Ink 5">
                  <a:extLst>
                    <a:ext uri="{FF2B5EF4-FFF2-40B4-BE49-F238E27FC236}">
                      <a16:creationId xmlns:a16="http://schemas.microsoft.com/office/drawing/2014/main" id="{433551BB-D5B3-40E8-9FD8-B43B63657A02}"/>
                    </a:ext>
                  </a:extLst>
                </p14:cNvPr>
                <p14:cNvContentPartPr/>
                <p14:nvPr/>
              </p14:nvContentPartPr>
              <p14:xfrm>
                <a:off x="522186" y="1266741"/>
                <a:ext cx="108720" cy="197640"/>
              </p14:xfrm>
            </p:contentPart>
          </mc:Choice>
          <mc:Fallback xmlns="">
            <p:pic>
              <p:nvPicPr>
                <p:cNvPr id="6" name="Ink 5">
                  <a:extLst>
                    <a:ext uri="{FF2B5EF4-FFF2-40B4-BE49-F238E27FC236}">
                      <a16:creationId xmlns:a16="http://schemas.microsoft.com/office/drawing/2014/main" id="{433551BB-D5B3-40E8-9FD8-B43B63657A02}"/>
                    </a:ext>
                  </a:extLst>
                </p:cNvPr>
                <p:cNvPicPr/>
                <p:nvPr/>
              </p:nvPicPr>
              <p:blipFill>
                <a:blip r:embed="rId8"/>
                <a:stretch>
                  <a:fillRect/>
                </a:stretch>
              </p:blipFill>
              <p:spPr>
                <a:xfrm>
                  <a:off x="513546" y="1257741"/>
                  <a:ext cx="126360" cy="2152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7" name="Ink 6">
                  <a:extLst>
                    <a:ext uri="{FF2B5EF4-FFF2-40B4-BE49-F238E27FC236}">
                      <a16:creationId xmlns:a16="http://schemas.microsoft.com/office/drawing/2014/main" id="{9E7A3134-9D78-436B-B841-D7F224329CCB}"/>
                    </a:ext>
                  </a:extLst>
                </p14:cNvPr>
                <p14:cNvContentPartPr/>
                <p14:nvPr/>
              </p14:nvContentPartPr>
              <p14:xfrm>
                <a:off x="445146" y="1345581"/>
                <a:ext cx="313560" cy="10080"/>
              </p14:xfrm>
            </p:contentPart>
          </mc:Choice>
          <mc:Fallback xmlns="">
            <p:pic>
              <p:nvPicPr>
                <p:cNvPr id="7" name="Ink 6">
                  <a:extLst>
                    <a:ext uri="{FF2B5EF4-FFF2-40B4-BE49-F238E27FC236}">
                      <a16:creationId xmlns:a16="http://schemas.microsoft.com/office/drawing/2014/main" id="{9E7A3134-9D78-436B-B841-D7F224329CCB}"/>
                    </a:ext>
                  </a:extLst>
                </p:cNvPr>
                <p:cNvPicPr/>
                <p:nvPr/>
              </p:nvPicPr>
              <p:blipFill>
                <a:blip r:embed="rId10"/>
                <a:stretch>
                  <a:fillRect/>
                </a:stretch>
              </p:blipFill>
              <p:spPr>
                <a:xfrm>
                  <a:off x="436146" y="1336581"/>
                  <a:ext cx="331200" cy="27720"/>
                </a:xfrm>
                <a:prstGeom prst="rect">
                  <a:avLst/>
                </a:prstGeom>
              </p:spPr>
            </p:pic>
          </mc:Fallback>
        </mc:AlternateContent>
      </p:grpSp>
      <p:grpSp>
        <p:nvGrpSpPr>
          <p:cNvPr id="29" name="Group 28">
            <a:extLst>
              <a:ext uri="{FF2B5EF4-FFF2-40B4-BE49-F238E27FC236}">
                <a16:creationId xmlns:a16="http://schemas.microsoft.com/office/drawing/2014/main" id="{085497C0-2AB8-4E3E-8716-8A8AF245E67F}"/>
              </a:ext>
            </a:extLst>
          </p:cNvPr>
          <p:cNvGrpSpPr/>
          <p:nvPr/>
        </p:nvGrpSpPr>
        <p:grpSpPr>
          <a:xfrm>
            <a:off x="1036266" y="1144341"/>
            <a:ext cx="813960" cy="383760"/>
            <a:chOff x="1036266" y="1144341"/>
            <a:chExt cx="813960" cy="383760"/>
          </a:xfrm>
        </p:grpSpPr>
        <mc:AlternateContent xmlns:mc="http://schemas.openxmlformats.org/markup-compatibility/2006" xmlns:p14="http://schemas.microsoft.com/office/powerpoint/2010/main">
          <mc:Choice Requires="p14">
            <p:contentPart p14:bwMode="auto" r:id="rId11">
              <p14:nvContentPartPr>
                <p14:cNvPr id="8" name="Ink 7">
                  <a:extLst>
                    <a:ext uri="{FF2B5EF4-FFF2-40B4-BE49-F238E27FC236}">
                      <a16:creationId xmlns:a16="http://schemas.microsoft.com/office/drawing/2014/main" id="{037A6B9A-F22F-4A7A-8F59-AFC415B7E99F}"/>
                    </a:ext>
                  </a:extLst>
                </p14:cNvPr>
                <p14:cNvContentPartPr/>
                <p14:nvPr/>
              </p14:nvContentPartPr>
              <p14:xfrm>
                <a:off x="1061106" y="1178541"/>
                <a:ext cx="42120" cy="330120"/>
              </p14:xfrm>
            </p:contentPart>
          </mc:Choice>
          <mc:Fallback xmlns="">
            <p:pic>
              <p:nvPicPr>
                <p:cNvPr id="8" name="Ink 7">
                  <a:extLst>
                    <a:ext uri="{FF2B5EF4-FFF2-40B4-BE49-F238E27FC236}">
                      <a16:creationId xmlns:a16="http://schemas.microsoft.com/office/drawing/2014/main" id="{037A6B9A-F22F-4A7A-8F59-AFC415B7E99F}"/>
                    </a:ext>
                  </a:extLst>
                </p:cNvPr>
                <p:cNvPicPr/>
                <p:nvPr/>
              </p:nvPicPr>
              <p:blipFill>
                <a:blip r:embed="rId12"/>
                <a:stretch>
                  <a:fillRect/>
                </a:stretch>
              </p:blipFill>
              <p:spPr>
                <a:xfrm>
                  <a:off x="1052466" y="1169541"/>
                  <a:ext cx="59760" cy="3477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9" name="Ink 8">
                  <a:extLst>
                    <a:ext uri="{FF2B5EF4-FFF2-40B4-BE49-F238E27FC236}">
                      <a16:creationId xmlns:a16="http://schemas.microsoft.com/office/drawing/2014/main" id="{73B18687-E244-4EC3-928C-F6D1B7F6D62B}"/>
                    </a:ext>
                  </a:extLst>
                </p14:cNvPr>
                <p14:cNvContentPartPr/>
                <p14:nvPr/>
              </p14:nvContentPartPr>
              <p14:xfrm>
                <a:off x="1036266" y="1157301"/>
                <a:ext cx="267840" cy="40680"/>
              </p14:xfrm>
            </p:contentPart>
          </mc:Choice>
          <mc:Fallback xmlns="">
            <p:pic>
              <p:nvPicPr>
                <p:cNvPr id="9" name="Ink 8">
                  <a:extLst>
                    <a:ext uri="{FF2B5EF4-FFF2-40B4-BE49-F238E27FC236}">
                      <a16:creationId xmlns:a16="http://schemas.microsoft.com/office/drawing/2014/main" id="{73B18687-E244-4EC3-928C-F6D1B7F6D62B}"/>
                    </a:ext>
                  </a:extLst>
                </p:cNvPr>
                <p:cNvPicPr/>
                <p:nvPr/>
              </p:nvPicPr>
              <p:blipFill>
                <a:blip r:embed="rId14"/>
                <a:stretch>
                  <a:fillRect/>
                </a:stretch>
              </p:blipFill>
              <p:spPr>
                <a:xfrm>
                  <a:off x="1027626" y="1148661"/>
                  <a:ext cx="28548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0" name="Ink 9">
                  <a:extLst>
                    <a:ext uri="{FF2B5EF4-FFF2-40B4-BE49-F238E27FC236}">
                      <a16:creationId xmlns:a16="http://schemas.microsoft.com/office/drawing/2014/main" id="{12E6C2E1-70CF-419A-B981-3F6E5074065B}"/>
                    </a:ext>
                  </a:extLst>
                </p14:cNvPr>
                <p14:cNvContentPartPr/>
                <p14:nvPr/>
              </p14:nvContentPartPr>
              <p14:xfrm>
                <a:off x="1071186" y="1320381"/>
                <a:ext cx="186120" cy="18000"/>
              </p14:xfrm>
            </p:contentPart>
          </mc:Choice>
          <mc:Fallback xmlns="">
            <p:pic>
              <p:nvPicPr>
                <p:cNvPr id="10" name="Ink 9">
                  <a:extLst>
                    <a:ext uri="{FF2B5EF4-FFF2-40B4-BE49-F238E27FC236}">
                      <a16:creationId xmlns:a16="http://schemas.microsoft.com/office/drawing/2014/main" id="{12E6C2E1-70CF-419A-B981-3F6E5074065B}"/>
                    </a:ext>
                  </a:extLst>
                </p:cNvPr>
                <p:cNvPicPr/>
                <p:nvPr/>
              </p:nvPicPr>
              <p:blipFill>
                <a:blip r:embed="rId16"/>
                <a:stretch>
                  <a:fillRect/>
                </a:stretch>
              </p:blipFill>
              <p:spPr>
                <a:xfrm>
                  <a:off x="1062546" y="1311381"/>
                  <a:ext cx="203760" cy="356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1" name="Ink 10">
                  <a:extLst>
                    <a:ext uri="{FF2B5EF4-FFF2-40B4-BE49-F238E27FC236}">
                      <a16:creationId xmlns:a16="http://schemas.microsoft.com/office/drawing/2014/main" id="{B150CCCB-1829-4985-88A4-A43ADC7237A3}"/>
                    </a:ext>
                  </a:extLst>
                </p14:cNvPr>
                <p14:cNvContentPartPr/>
                <p14:nvPr/>
              </p14:nvContentPartPr>
              <p14:xfrm>
                <a:off x="1191066" y="1303461"/>
                <a:ext cx="226440" cy="188640"/>
              </p14:xfrm>
            </p:contentPart>
          </mc:Choice>
          <mc:Fallback xmlns="">
            <p:pic>
              <p:nvPicPr>
                <p:cNvPr id="11" name="Ink 10">
                  <a:extLst>
                    <a:ext uri="{FF2B5EF4-FFF2-40B4-BE49-F238E27FC236}">
                      <a16:creationId xmlns:a16="http://schemas.microsoft.com/office/drawing/2014/main" id="{B150CCCB-1829-4985-88A4-A43ADC7237A3}"/>
                    </a:ext>
                  </a:extLst>
                </p:cNvPr>
                <p:cNvPicPr/>
                <p:nvPr/>
              </p:nvPicPr>
              <p:blipFill>
                <a:blip r:embed="rId18"/>
                <a:stretch>
                  <a:fillRect/>
                </a:stretch>
              </p:blipFill>
              <p:spPr>
                <a:xfrm>
                  <a:off x="1182426" y="1294461"/>
                  <a:ext cx="244080" cy="2062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4" name="Ink 13">
                  <a:extLst>
                    <a:ext uri="{FF2B5EF4-FFF2-40B4-BE49-F238E27FC236}">
                      <a16:creationId xmlns:a16="http://schemas.microsoft.com/office/drawing/2014/main" id="{7ECD2CFF-B203-448A-B8D0-6CE855505BD6}"/>
                    </a:ext>
                  </a:extLst>
                </p14:cNvPr>
                <p14:cNvContentPartPr/>
                <p14:nvPr/>
              </p14:nvContentPartPr>
              <p14:xfrm>
                <a:off x="1448826" y="1144341"/>
                <a:ext cx="226080" cy="383760"/>
              </p14:xfrm>
            </p:contentPart>
          </mc:Choice>
          <mc:Fallback xmlns="">
            <p:pic>
              <p:nvPicPr>
                <p:cNvPr id="14" name="Ink 13">
                  <a:extLst>
                    <a:ext uri="{FF2B5EF4-FFF2-40B4-BE49-F238E27FC236}">
                      <a16:creationId xmlns:a16="http://schemas.microsoft.com/office/drawing/2014/main" id="{7ECD2CFF-B203-448A-B8D0-6CE855505BD6}"/>
                    </a:ext>
                  </a:extLst>
                </p:cNvPr>
                <p:cNvPicPr/>
                <p:nvPr/>
              </p:nvPicPr>
              <p:blipFill>
                <a:blip r:embed="rId20"/>
                <a:stretch>
                  <a:fillRect/>
                </a:stretch>
              </p:blipFill>
              <p:spPr>
                <a:xfrm>
                  <a:off x="1439826" y="1135341"/>
                  <a:ext cx="243720" cy="4014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5" name="Ink 14">
                  <a:extLst>
                    <a:ext uri="{FF2B5EF4-FFF2-40B4-BE49-F238E27FC236}">
                      <a16:creationId xmlns:a16="http://schemas.microsoft.com/office/drawing/2014/main" id="{79D24030-5286-4A81-BDAB-1D6982E81F49}"/>
                    </a:ext>
                  </a:extLst>
                </p14:cNvPr>
                <p14:cNvContentPartPr/>
                <p14:nvPr/>
              </p14:nvContentPartPr>
              <p14:xfrm>
                <a:off x="1620906" y="1273581"/>
                <a:ext cx="229320" cy="221400"/>
              </p14:xfrm>
            </p:contentPart>
          </mc:Choice>
          <mc:Fallback xmlns="">
            <p:pic>
              <p:nvPicPr>
                <p:cNvPr id="15" name="Ink 14">
                  <a:extLst>
                    <a:ext uri="{FF2B5EF4-FFF2-40B4-BE49-F238E27FC236}">
                      <a16:creationId xmlns:a16="http://schemas.microsoft.com/office/drawing/2014/main" id="{79D24030-5286-4A81-BDAB-1D6982E81F49}"/>
                    </a:ext>
                  </a:extLst>
                </p:cNvPr>
                <p:cNvPicPr/>
                <p:nvPr/>
              </p:nvPicPr>
              <p:blipFill>
                <a:blip r:embed="rId22"/>
                <a:stretch>
                  <a:fillRect/>
                </a:stretch>
              </p:blipFill>
              <p:spPr>
                <a:xfrm>
                  <a:off x="1612266" y="1264581"/>
                  <a:ext cx="246960" cy="239040"/>
                </a:xfrm>
                <a:prstGeom prst="rect">
                  <a:avLst/>
                </a:prstGeom>
              </p:spPr>
            </p:pic>
          </mc:Fallback>
        </mc:AlternateContent>
      </p:grpSp>
      <p:grpSp>
        <p:nvGrpSpPr>
          <p:cNvPr id="34" name="Group 33">
            <a:extLst>
              <a:ext uri="{FF2B5EF4-FFF2-40B4-BE49-F238E27FC236}">
                <a16:creationId xmlns:a16="http://schemas.microsoft.com/office/drawing/2014/main" id="{287344B9-1FF2-4CE4-9252-021D218CCAE7}"/>
              </a:ext>
            </a:extLst>
          </p:cNvPr>
          <p:cNvGrpSpPr/>
          <p:nvPr/>
        </p:nvGrpSpPr>
        <p:grpSpPr>
          <a:xfrm>
            <a:off x="2230746" y="1003581"/>
            <a:ext cx="5659200" cy="678960"/>
            <a:chOff x="2230746" y="1003581"/>
            <a:chExt cx="5659200" cy="678960"/>
          </a:xfrm>
        </p:grpSpPr>
        <mc:AlternateContent xmlns:mc="http://schemas.openxmlformats.org/markup-compatibility/2006" xmlns:p14="http://schemas.microsoft.com/office/powerpoint/2010/main">
          <mc:Choice Requires="p14">
            <p:contentPart p14:bwMode="auto" r:id="rId23">
              <p14:nvContentPartPr>
                <p14:cNvPr id="16" name="Ink 15">
                  <a:extLst>
                    <a:ext uri="{FF2B5EF4-FFF2-40B4-BE49-F238E27FC236}">
                      <a16:creationId xmlns:a16="http://schemas.microsoft.com/office/drawing/2014/main" id="{05B366CB-1D96-4AB1-BD0D-CEE98E367A45}"/>
                    </a:ext>
                  </a:extLst>
                </p14:cNvPr>
                <p14:cNvContentPartPr/>
                <p14:nvPr/>
              </p14:nvContentPartPr>
              <p14:xfrm>
                <a:off x="2230746" y="1166661"/>
                <a:ext cx="431280" cy="307080"/>
              </p14:xfrm>
            </p:contentPart>
          </mc:Choice>
          <mc:Fallback xmlns="">
            <p:pic>
              <p:nvPicPr>
                <p:cNvPr id="16" name="Ink 15">
                  <a:extLst>
                    <a:ext uri="{FF2B5EF4-FFF2-40B4-BE49-F238E27FC236}">
                      <a16:creationId xmlns:a16="http://schemas.microsoft.com/office/drawing/2014/main" id="{05B366CB-1D96-4AB1-BD0D-CEE98E367A45}"/>
                    </a:ext>
                  </a:extLst>
                </p:cNvPr>
                <p:cNvPicPr/>
                <p:nvPr/>
              </p:nvPicPr>
              <p:blipFill>
                <a:blip r:embed="rId24"/>
                <a:stretch>
                  <a:fillRect/>
                </a:stretch>
              </p:blipFill>
              <p:spPr>
                <a:xfrm>
                  <a:off x="2221746" y="1158021"/>
                  <a:ext cx="448920" cy="32472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7" name="Ink 16">
                  <a:extLst>
                    <a:ext uri="{FF2B5EF4-FFF2-40B4-BE49-F238E27FC236}">
                      <a16:creationId xmlns:a16="http://schemas.microsoft.com/office/drawing/2014/main" id="{9668E998-F34F-4582-AE4E-3366A852A0CB}"/>
                    </a:ext>
                  </a:extLst>
                </p14:cNvPr>
                <p14:cNvContentPartPr/>
                <p14:nvPr/>
              </p14:nvContentPartPr>
              <p14:xfrm>
                <a:off x="2676066" y="1088541"/>
                <a:ext cx="463680" cy="403920"/>
              </p14:xfrm>
            </p:contentPart>
          </mc:Choice>
          <mc:Fallback xmlns="">
            <p:pic>
              <p:nvPicPr>
                <p:cNvPr id="17" name="Ink 16">
                  <a:extLst>
                    <a:ext uri="{FF2B5EF4-FFF2-40B4-BE49-F238E27FC236}">
                      <a16:creationId xmlns:a16="http://schemas.microsoft.com/office/drawing/2014/main" id="{9668E998-F34F-4582-AE4E-3366A852A0CB}"/>
                    </a:ext>
                  </a:extLst>
                </p:cNvPr>
                <p:cNvPicPr/>
                <p:nvPr/>
              </p:nvPicPr>
              <p:blipFill>
                <a:blip r:embed="rId26"/>
                <a:stretch>
                  <a:fillRect/>
                </a:stretch>
              </p:blipFill>
              <p:spPr>
                <a:xfrm>
                  <a:off x="2667426" y="1079901"/>
                  <a:ext cx="481320" cy="42156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8" name="Ink 17">
                  <a:extLst>
                    <a:ext uri="{FF2B5EF4-FFF2-40B4-BE49-F238E27FC236}">
                      <a16:creationId xmlns:a16="http://schemas.microsoft.com/office/drawing/2014/main" id="{1B06947C-36A8-46C9-AAF1-BE4CE8832B3D}"/>
                    </a:ext>
                  </a:extLst>
                </p14:cNvPr>
                <p14:cNvContentPartPr/>
                <p14:nvPr/>
              </p14:nvContentPartPr>
              <p14:xfrm>
                <a:off x="3101586" y="1260621"/>
                <a:ext cx="184680" cy="16200"/>
              </p14:xfrm>
            </p:contentPart>
          </mc:Choice>
          <mc:Fallback xmlns="">
            <p:pic>
              <p:nvPicPr>
                <p:cNvPr id="18" name="Ink 17">
                  <a:extLst>
                    <a:ext uri="{FF2B5EF4-FFF2-40B4-BE49-F238E27FC236}">
                      <a16:creationId xmlns:a16="http://schemas.microsoft.com/office/drawing/2014/main" id="{1B06947C-36A8-46C9-AAF1-BE4CE8832B3D}"/>
                    </a:ext>
                  </a:extLst>
                </p:cNvPr>
                <p:cNvPicPr/>
                <p:nvPr/>
              </p:nvPicPr>
              <p:blipFill>
                <a:blip r:embed="rId28"/>
                <a:stretch>
                  <a:fillRect/>
                </a:stretch>
              </p:blipFill>
              <p:spPr>
                <a:xfrm>
                  <a:off x="3092586" y="1251981"/>
                  <a:ext cx="202320" cy="3384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19" name="Ink 18">
                  <a:extLst>
                    <a:ext uri="{FF2B5EF4-FFF2-40B4-BE49-F238E27FC236}">
                      <a16:creationId xmlns:a16="http://schemas.microsoft.com/office/drawing/2014/main" id="{123952CD-856A-4DC6-B661-466AA9C695DE}"/>
                    </a:ext>
                  </a:extLst>
                </p14:cNvPr>
                <p14:cNvContentPartPr/>
                <p14:nvPr/>
              </p14:nvContentPartPr>
              <p14:xfrm>
                <a:off x="3479226" y="1236141"/>
                <a:ext cx="194040" cy="185040"/>
              </p14:xfrm>
            </p:contentPart>
          </mc:Choice>
          <mc:Fallback xmlns="">
            <p:pic>
              <p:nvPicPr>
                <p:cNvPr id="19" name="Ink 18">
                  <a:extLst>
                    <a:ext uri="{FF2B5EF4-FFF2-40B4-BE49-F238E27FC236}">
                      <a16:creationId xmlns:a16="http://schemas.microsoft.com/office/drawing/2014/main" id="{123952CD-856A-4DC6-B661-466AA9C695DE}"/>
                    </a:ext>
                  </a:extLst>
                </p:cNvPr>
                <p:cNvPicPr/>
                <p:nvPr/>
              </p:nvPicPr>
              <p:blipFill>
                <a:blip r:embed="rId30"/>
                <a:stretch>
                  <a:fillRect/>
                </a:stretch>
              </p:blipFill>
              <p:spPr>
                <a:xfrm>
                  <a:off x="3470586" y="1227141"/>
                  <a:ext cx="211680" cy="20268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0" name="Ink 19">
                  <a:extLst>
                    <a:ext uri="{FF2B5EF4-FFF2-40B4-BE49-F238E27FC236}">
                      <a16:creationId xmlns:a16="http://schemas.microsoft.com/office/drawing/2014/main" id="{90468C4F-BACF-4941-A398-35A2DD65A672}"/>
                    </a:ext>
                  </a:extLst>
                </p14:cNvPr>
                <p14:cNvContentPartPr/>
                <p14:nvPr/>
              </p14:nvContentPartPr>
              <p14:xfrm>
                <a:off x="3720066" y="1273221"/>
                <a:ext cx="360" cy="154440"/>
              </p14:xfrm>
            </p:contentPart>
          </mc:Choice>
          <mc:Fallback xmlns="">
            <p:pic>
              <p:nvPicPr>
                <p:cNvPr id="20" name="Ink 19">
                  <a:extLst>
                    <a:ext uri="{FF2B5EF4-FFF2-40B4-BE49-F238E27FC236}">
                      <a16:creationId xmlns:a16="http://schemas.microsoft.com/office/drawing/2014/main" id="{90468C4F-BACF-4941-A398-35A2DD65A672}"/>
                    </a:ext>
                  </a:extLst>
                </p:cNvPr>
                <p:cNvPicPr/>
                <p:nvPr/>
              </p:nvPicPr>
              <p:blipFill>
                <a:blip r:embed="rId32"/>
                <a:stretch>
                  <a:fillRect/>
                </a:stretch>
              </p:blipFill>
              <p:spPr>
                <a:xfrm>
                  <a:off x="3711066" y="1264221"/>
                  <a:ext cx="18000" cy="17208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1" name="Ink 20">
                  <a:extLst>
                    <a:ext uri="{FF2B5EF4-FFF2-40B4-BE49-F238E27FC236}">
                      <a16:creationId xmlns:a16="http://schemas.microsoft.com/office/drawing/2014/main" id="{8D03C66F-8D19-4F40-B72D-C54DE9820AF9}"/>
                    </a:ext>
                  </a:extLst>
                </p14:cNvPr>
                <p14:cNvContentPartPr/>
                <p14:nvPr/>
              </p14:nvContentPartPr>
              <p14:xfrm>
                <a:off x="3751386" y="1151901"/>
                <a:ext cx="6840" cy="30600"/>
              </p14:xfrm>
            </p:contentPart>
          </mc:Choice>
          <mc:Fallback xmlns="">
            <p:pic>
              <p:nvPicPr>
                <p:cNvPr id="21" name="Ink 20">
                  <a:extLst>
                    <a:ext uri="{FF2B5EF4-FFF2-40B4-BE49-F238E27FC236}">
                      <a16:creationId xmlns:a16="http://schemas.microsoft.com/office/drawing/2014/main" id="{8D03C66F-8D19-4F40-B72D-C54DE9820AF9}"/>
                    </a:ext>
                  </a:extLst>
                </p:cNvPr>
                <p:cNvPicPr/>
                <p:nvPr/>
              </p:nvPicPr>
              <p:blipFill>
                <a:blip r:embed="rId34"/>
                <a:stretch>
                  <a:fillRect/>
                </a:stretch>
              </p:blipFill>
              <p:spPr>
                <a:xfrm>
                  <a:off x="3742746" y="1142901"/>
                  <a:ext cx="24480" cy="4824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2" name="Ink 21">
                  <a:extLst>
                    <a:ext uri="{FF2B5EF4-FFF2-40B4-BE49-F238E27FC236}">
                      <a16:creationId xmlns:a16="http://schemas.microsoft.com/office/drawing/2014/main" id="{2C0726E0-64F0-477D-BE8C-22F5FDFFFF83}"/>
                    </a:ext>
                  </a:extLst>
                </p14:cNvPr>
                <p14:cNvContentPartPr/>
                <p14:nvPr/>
              </p14:nvContentPartPr>
              <p14:xfrm>
                <a:off x="3807546" y="1089621"/>
                <a:ext cx="614520" cy="592920"/>
              </p14:xfrm>
            </p:contentPart>
          </mc:Choice>
          <mc:Fallback xmlns="">
            <p:pic>
              <p:nvPicPr>
                <p:cNvPr id="22" name="Ink 21">
                  <a:extLst>
                    <a:ext uri="{FF2B5EF4-FFF2-40B4-BE49-F238E27FC236}">
                      <a16:creationId xmlns:a16="http://schemas.microsoft.com/office/drawing/2014/main" id="{2C0726E0-64F0-477D-BE8C-22F5FDFFFF83}"/>
                    </a:ext>
                  </a:extLst>
                </p:cNvPr>
                <p:cNvPicPr/>
                <p:nvPr/>
              </p:nvPicPr>
              <p:blipFill>
                <a:blip r:embed="rId36"/>
                <a:stretch>
                  <a:fillRect/>
                </a:stretch>
              </p:blipFill>
              <p:spPr>
                <a:xfrm>
                  <a:off x="3798546" y="1080621"/>
                  <a:ext cx="632160" cy="61056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3" name="Ink 22">
                  <a:extLst>
                    <a:ext uri="{FF2B5EF4-FFF2-40B4-BE49-F238E27FC236}">
                      <a16:creationId xmlns:a16="http://schemas.microsoft.com/office/drawing/2014/main" id="{1A2B6DE1-60B3-44B0-966A-57DE761110F8}"/>
                    </a:ext>
                  </a:extLst>
                </p14:cNvPr>
                <p14:cNvContentPartPr/>
                <p14:nvPr/>
              </p14:nvContentPartPr>
              <p14:xfrm>
                <a:off x="4697826" y="1239381"/>
                <a:ext cx="142920" cy="217800"/>
              </p14:xfrm>
            </p:contentPart>
          </mc:Choice>
          <mc:Fallback xmlns="">
            <p:pic>
              <p:nvPicPr>
                <p:cNvPr id="23" name="Ink 22">
                  <a:extLst>
                    <a:ext uri="{FF2B5EF4-FFF2-40B4-BE49-F238E27FC236}">
                      <a16:creationId xmlns:a16="http://schemas.microsoft.com/office/drawing/2014/main" id="{1A2B6DE1-60B3-44B0-966A-57DE761110F8}"/>
                    </a:ext>
                  </a:extLst>
                </p:cNvPr>
                <p:cNvPicPr/>
                <p:nvPr/>
              </p:nvPicPr>
              <p:blipFill>
                <a:blip r:embed="rId38"/>
                <a:stretch>
                  <a:fillRect/>
                </a:stretch>
              </p:blipFill>
              <p:spPr>
                <a:xfrm>
                  <a:off x="4688826" y="1230381"/>
                  <a:ext cx="160560" cy="23544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4" name="Ink 23">
                  <a:extLst>
                    <a:ext uri="{FF2B5EF4-FFF2-40B4-BE49-F238E27FC236}">
                      <a16:creationId xmlns:a16="http://schemas.microsoft.com/office/drawing/2014/main" id="{16C88628-266A-4C70-919B-3C10870B7B3D}"/>
                    </a:ext>
                  </a:extLst>
                </p14:cNvPr>
                <p14:cNvContentPartPr/>
                <p14:nvPr/>
              </p14:nvContentPartPr>
              <p14:xfrm>
                <a:off x="4819146" y="1269981"/>
                <a:ext cx="154800" cy="161280"/>
              </p14:xfrm>
            </p:contentPart>
          </mc:Choice>
          <mc:Fallback xmlns="">
            <p:pic>
              <p:nvPicPr>
                <p:cNvPr id="24" name="Ink 23">
                  <a:extLst>
                    <a:ext uri="{FF2B5EF4-FFF2-40B4-BE49-F238E27FC236}">
                      <a16:creationId xmlns:a16="http://schemas.microsoft.com/office/drawing/2014/main" id="{16C88628-266A-4C70-919B-3C10870B7B3D}"/>
                    </a:ext>
                  </a:extLst>
                </p:cNvPr>
                <p:cNvPicPr/>
                <p:nvPr/>
              </p:nvPicPr>
              <p:blipFill>
                <a:blip r:embed="rId40"/>
                <a:stretch>
                  <a:fillRect/>
                </a:stretch>
              </p:blipFill>
              <p:spPr>
                <a:xfrm>
                  <a:off x="4810146" y="1260981"/>
                  <a:ext cx="172440" cy="17892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25" name="Ink 24">
                  <a:extLst>
                    <a:ext uri="{FF2B5EF4-FFF2-40B4-BE49-F238E27FC236}">
                      <a16:creationId xmlns:a16="http://schemas.microsoft.com/office/drawing/2014/main" id="{120EAA39-4547-49ED-AA89-F4E047E05DE9}"/>
                    </a:ext>
                  </a:extLst>
                </p14:cNvPr>
                <p14:cNvContentPartPr/>
                <p14:nvPr/>
              </p14:nvContentPartPr>
              <p14:xfrm>
                <a:off x="5059986" y="1258101"/>
                <a:ext cx="178560" cy="154800"/>
              </p14:xfrm>
            </p:contentPart>
          </mc:Choice>
          <mc:Fallback xmlns="">
            <p:pic>
              <p:nvPicPr>
                <p:cNvPr id="25" name="Ink 24">
                  <a:extLst>
                    <a:ext uri="{FF2B5EF4-FFF2-40B4-BE49-F238E27FC236}">
                      <a16:creationId xmlns:a16="http://schemas.microsoft.com/office/drawing/2014/main" id="{120EAA39-4547-49ED-AA89-F4E047E05DE9}"/>
                    </a:ext>
                  </a:extLst>
                </p:cNvPr>
                <p:cNvPicPr/>
                <p:nvPr/>
              </p:nvPicPr>
              <p:blipFill>
                <a:blip r:embed="rId42"/>
                <a:stretch>
                  <a:fillRect/>
                </a:stretch>
              </p:blipFill>
              <p:spPr>
                <a:xfrm>
                  <a:off x="5051346" y="1249461"/>
                  <a:ext cx="196200" cy="17244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26" name="Ink 25">
                  <a:extLst>
                    <a:ext uri="{FF2B5EF4-FFF2-40B4-BE49-F238E27FC236}">
                      <a16:creationId xmlns:a16="http://schemas.microsoft.com/office/drawing/2014/main" id="{284A1543-FCCD-4257-A2EF-6BE633EA6740}"/>
                    </a:ext>
                  </a:extLst>
                </p14:cNvPr>
                <p14:cNvContentPartPr/>
                <p14:nvPr/>
              </p14:nvContentPartPr>
              <p14:xfrm>
                <a:off x="5287146" y="1129941"/>
                <a:ext cx="9720" cy="52560"/>
              </p14:xfrm>
            </p:contentPart>
          </mc:Choice>
          <mc:Fallback xmlns="">
            <p:pic>
              <p:nvPicPr>
                <p:cNvPr id="26" name="Ink 25">
                  <a:extLst>
                    <a:ext uri="{FF2B5EF4-FFF2-40B4-BE49-F238E27FC236}">
                      <a16:creationId xmlns:a16="http://schemas.microsoft.com/office/drawing/2014/main" id="{284A1543-FCCD-4257-A2EF-6BE633EA6740}"/>
                    </a:ext>
                  </a:extLst>
                </p:cNvPr>
                <p:cNvPicPr/>
                <p:nvPr/>
              </p:nvPicPr>
              <p:blipFill>
                <a:blip r:embed="rId44"/>
                <a:stretch>
                  <a:fillRect/>
                </a:stretch>
              </p:blipFill>
              <p:spPr>
                <a:xfrm>
                  <a:off x="5278506" y="1120941"/>
                  <a:ext cx="273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27" name="Ink 26">
                  <a:extLst>
                    <a:ext uri="{FF2B5EF4-FFF2-40B4-BE49-F238E27FC236}">
                      <a16:creationId xmlns:a16="http://schemas.microsoft.com/office/drawing/2014/main" id="{3DFA326D-0589-4743-8D46-25F695B62C34}"/>
                    </a:ext>
                  </a:extLst>
                </p14:cNvPr>
                <p14:cNvContentPartPr/>
                <p14:nvPr/>
              </p14:nvContentPartPr>
              <p14:xfrm>
                <a:off x="5331066" y="1057581"/>
                <a:ext cx="677520" cy="361440"/>
              </p14:xfrm>
            </p:contentPart>
          </mc:Choice>
          <mc:Fallback xmlns="">
            <p:pic>
              <p:nvPicPr>
                <p:cNvPr id="27" name="Ink 26">
                  <a:extLst>
                    <a:ext uri="{FF2B5EF4-FFF2-40B4-BE49-F238E27FC236}">
                      <a16:creationId xmlns:a16="http://schemas.microsoft.com/office/drawing/2014/main" id="{3DFA326D-0589-4743-8D46-25F695B62C34}"/>
                    </a:ext>
                  </a:extLst>
                </p:cNvPr>
                <p:cNvPicPr/>
                <p:nvPr/>
              </p:nvPicPr>
              <p:blipFill>
                <a:blip r:embed="rId46"/>
                <a:stretch>
                  <a:fillRect/>
                </a:stretch>
              </p:blipFill>
              <p:spPr>
                <a:xfrm>
                  <a:off x="5322426" y="1048941"/>
                  <a:ext cx="695160" cy="37908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30" name="Ink 29">
                  <a:extLst>
                    <a:ext uri="{FF2B5EF4-FFF2-40B4-BE49-F238E27FC236}">
                      <a16:creationId xmlns:a16="http://schemas.microsoft.com/office/drawing/2014/main" id="{0C7CAEBF-8E05-4CF1-BDF1-E963299F66FD}"/>
                    </a:ext>
                  </a:extLst>
                </p14:cNvPr>
                <p14:cNvContentPartPr/>
                <p14:nvPr/>
              </p14:nvContentPartPr>
              <p14:xfrm>
                <a:off x="6196506" y="1023381"/>
                <a:ext cx="803520" cy="522720"/>
              </p14:xfrm>
            </p:contentPart>
          </mc:Choice>
          <mc:Fallback xmlns="">
            <p:pic>
              <p:nvPicPr>
                <p:cNvPr id="30" name="Ink 29">
                  <a:extLst>
                    <a:ext uri="{FF2B5EF4-FFF2-40B4-BE49-F238E27FC236}">
                      <a16:creationId xmlns:a16="http://schemas.microsoft.com/office/drawing/2014/main" id="{0C7CAEBF-8E05-4CF1-BDF1-E963299F66FD}"/>
                    </a:ext>
                  </a:extLst>
                </p:cNvPr>
                <p:cNvPicPr/>
                <p:nvPr/>
              </p:nvPicPr>
              <p:blipFill>
                <a:blip r:embed="rId48"/>
                <a:stretch>
                  <a:fillRect/>
                </a:stretch>
              </p:blipFill>
              <p:spPr>
                <a:xfrm>
                  <a:off x="6187866" y="1014741"/>
                  <a:ext cx="821160" cy="54036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1" name="Ink 30">
                  <a:extLst>
                    <a:ext uri="{FF2B5EF4-FFF2-40B4-BE49-F238E27FC236}">
                      <a16:creationId xmlns:a16="http://schemas.microsoft.com/office/drawing/2014/main" id="{D1579670-2F82-4BFF-8192-D65EB0565D74}"/>
                    </a:ext>
                  </a:extLst>
                </p14:cNvPr>
                <p14:cNvContentPartPr/>
                <p14:nvPr/>
              </p14:nvContentPartPr>
              <p14:xfrm>
                <a:off x="7078146" y="1003581"/>
                <a:ext cx="603720" cy="311400"/>
              </p14:xfrm>
            </p:contentPart>
          </mc:Choice>
          <mc:Fallback xmlns="">
            <p:pic>
              <p:nvPicPr>
                <p:cNvPr id="31" name="Ink 30">
                  <a:extLst>
                    <a:ext uri="{FF2B5EF4-FFF2-40B4-BE49-F238E27FC236}">
                      <a16:creationId xmlns:a16="http://schemas.microsoft.com/office/drawing/2014/main" id="{D1579670-2F82-4BFF-8192-D65EB0565D74}"/>
                    </a:ext>
                  </a:extLst>
                </p:cNvPr>
                <p:cNvPicPr/>
                <p:nvPr/>
              </p:nvPicPr>
              <p:blipFill>
                <a:blip r:embed="rId50"/>
                <a:stretch>
                  <a:fillRect/>
                </a:stretch>
              </p:blipFill>
              <p:spPr>
                <a:xfrm>
                  <a:off x="7069146" y="994941"/>
                  <a:ext cx="621360" cy="32904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32" name="Ink 31">
                  <a:extLst>
                    <a:ext uri="{FF2B5EF4-FFF2-40B4-BE49-F238E27FC236}">
                      <a16:creationId xmlns:a16="http://schemas.microsoft.com/office/drawing/2014/main" id="{8DAF0D1A-D85E-436F-88C5-F467CF2B9A77}"/>
                    </a:ext>
                  </a:extLst>
                </p14:cNvPr>
                <p14:cNvContentPartPr/>
                <p14:nvPr/>
              </p14:nvContentPartPr>
              <p14:xfrm>
                <a:off x="7740186" y="1087461"/>
                <a:ext cx="360" cy="16200"/>
              </p14:xfrm>
            </p:contentPart>
          </mc:Choice>
          <mc:Fallback xmlns="">
            <p:pic>
              <p:nvPicPr>
                <p:cNvPr id="32" name="Ink 31">
                  <a:extLst>
                    <a:ext uri="{FF2B5EF4-FFF2-40B4-BE49-F238E27FC236}">
                      <a16:creationId xmlns:a16="http://schemas.microsoft.com/office/drawing/2014/main" id="{8DAF0D1A-D85E-436F-88C5-F467CF2B9A77}"/>
                    </a:ext>
                  </a:extLst>
                </p:cNvPr>
                <p:cNvPicPr/>
                <p:nvPr/>
              </p:nvPicPr>
              <p:blipFill>
                <a:blip r:embed="rId4"/>
                <a:stretch>
                  <a:fillRect/>
                </a:stretch>
              </p:blipFill>
              <p:spPr>
                <a:xfrm>
                  <a:off x="7731546" y="1078461"/>
                  <a:ext cx="18000" cy="3384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3" name="Ink 32">
                  <a:extLst>
                    <a:ext uri="{FF2B5EF4-FFF2-40B4-BE49-F238E27FC236}">
                      <a16:creationId xmlns:a16="http://schemas.microsoft.com/office/drawing/2014/main" id="{4F503EF1-302C-4B6A-A838-3A85C64911E0}"/>
                    </a:ext>
                  </a:extLst>
                </p14:cNvPr>
                <p14:cNvContentPartPr/>
                <p14:nvPr/>
              </p14:nvContentPartPr>
              <p14:xfrm>
                <a:off x="7748826" y="1182141"/>
                <a:ext cx="141120" cy="134640"/>
              </p14:xfrm>
            </p:contentPart>
          </mc:Choice>
          <mc:Fallback xmlns="">
            <p:pic>
              <p:nvPicPr>
                <p:cNvPr id="33" name="Ink 32">
                  <a:extLst>
                    <a:ext uri="{FF2B5EF4-FFF2-40B4-BE49-F238E27FC236}">
                      <a16:creationId xmlns:a16="http://schemas.microsoft.com/office/drawing/2014/main" id="{4F503EF1-302C-4B6A-A838-3A85C64911E0}"/>
                    </a:ext>
                  </a:extLst>
                </p:cNvPr>
                <p:cNvPicPr/>
                <p:nvPr/>
              </p:nvPicPr>
              <p:blipFill>
                <a:blip r:embed="rId53"/>
                <a:stretch>
                  <a:fillRect/>
                </a:stretch>
              </p:blipFill>
              <p:spPr>
                <a:xfrm>
                  <a:off x="7739826" y="1173141"/>
                  <a:ext cx="158760" cy="152280"/>
                </a:xfrm>
                <a:prstGeom prst="rect">
                  <a:avLst/>
                </a:prstGeom>
              </p:spPr>
            </p:pic>
          </mc:Fallback>
        </mc:AlternateContent>
      </p:grpSp>
      <p:grpSp>
        <p:nvGrpSpPr>
          <p:cNvPr id="43" name="Group 42">
            <a:extLst>
              <a:ext uri="{FF2B5EF4-FFF2-40B4-BE49-F238E27FC236}">
                <a16:creationId xmlns:a16="http://schemas.microsoft.com/office/drawing/2014/main" id="{969B9BA0-3132-4546-B56D-E9F2D2DD2468}"/>
              </a:ext>
            </a:extLst>
          </p:cNvPr>
          <p:cNvGrpSpPr/>
          <p:nvPr/>
        </p:nvGrpSpPr>
        <p:grpSpPr>
          <a:xfrm>
            <a:off x="8276586" y="961101"/>
            <a:ext cx="1592280" cy="532440"/>
            <a:chOff x="8276586" y="961101"/>
            <a:chExt cx="1592280" cy="532440"/>
          </a:xfrm>
        </p:grpSpPr>
        <mc:AlternateContent xmlns:mc="http://schemas.openxmlformats.org/markup-compatibility/2006" xmlns:p14="http://schemas.microsoft.com/office/powerpoint/2010/main">
          <mc:Choice Requires="p14">
            <p:contentPart p14:bwMode="auto" r:id="rId54">
              <p14:nvContentPartPr>
                <p14:cNvPr id="35" name="Ink 34">
                  <a:extLst>
                    <a:ext uri="{FF2B5EF4-FFF2-40B4-BE49-F238E27FC236}">
                      <a16:creationId xmlns:a16="http://schemas.microsoft.com/office/drawing/2014/main" id="{4D132EDA-D9B6-44FA-A559-69502DA73D5C}"/>
                    </a:ext>
                  </a:extLst>
                </p14:cNvPr>
                <p14:cNvContentPartPr/>
                <p14:nvPr/>
              </p14:nvContentPartPr>
              <p14:xfrm>
                <a:off x="8276586" y="1031301"/>
                <a:ext cx="301680" cy="462240"/>
              </p14:xfrm>
            </p:contentPart>
          </mc:Choice>
          <mc:Fallback xmlns="">
            <p:pic>
              <p:nvPicPr>
                <p:cNvPr id="35" name="Ink 34">
                  <a:extLst>
                    <a:ext uri="{FF2B5EF4-FFF2-40B4-BE49-F238E27FC236}">
                      <a16:creationId xmlns:a16="http://schemas.microsoft.com/office/drawing/2014/main" id="{4D132EDA-D9B6-44FA-A559-69502DA73D5C}"/>
                    </a:ext>
                  </a:extLst>
                </p:cNvPr>
                <p:cNvPicPr/>
                <p:nvPr/>
              </p:nvPicPr>
              <p:blipFill>
                <a:blip r:embed="rId55"/>
                <a:stretch>
                  <a:fillRect/>
                </a:stretch>
              </p:blipFill>
              <p:spPr>
                <a:xfrm>
                  <a:off x="8267586" y="1022661"/>
                  <a:ext cx="319320" cy="47988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36" name="Ink 35">
                  <a:extLst>
                    <a:ext uri="{FF2B5EF4-FFF2-40B4-BE49-F238E27FC236}">
                      <a16:creationId xmlns:a16="http://schemas.microsoft.com/office/drawing/2014/main" id="{38C84121-96C4-405C-81A7-1842469AFAAA}"/>
                    </a:ext>
                  </a:extLst>
                </p14:cNvPr>
                <p14:cNvContentPartPr/>
                <p14:nvPr/>
              </p14:nvContentPartPr>
              <p14:xfrm>
                <a:off x="8631186" y="1197621"/>
                <a:ext cx="137880" cy="142560"/>
              </p14:xfrm>
            </p:contentPart>
          </mc:Choice>
          <mc:Fallback xmlns="">
            <p:pic>
              <p:nvPicPr>
                <p:cNvPr id="36" name="Ink 35">
                  <a:extLst>
                    <a:ext uri="{FF2B5EF4-FFF2-40B4-BE49-F238E27FC236}">
                      <a16:creationId xmlns:a16="http://schemas.microsoft.com/office/drawing/2014/main" id="{38C84121-96C4-405C-81A7-1842469AFAAA}"/>
                    </a:ext>
                  </a:extLst>
                </p:cNvPr>
                <p:cNvPicPr/>
                <p:nvPr/>
              </p:nvPicPr>
              <p:blipFill>
                <a:blip r:embed="rId57"/>
                <a:stretch>
                  <a:fillRect/>
                </a:stretch>
              </p:blipFill>
              <p:spPr>
                <a:xfrm>
                  <a:off x="8622546" y="1188621"/>
                  <a:ext cx="155520" cy="16020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37" name="Ink 36">
                  <a:extLst>
                    <a:ext uri="{FF2B5EF4-FFF2-40B4-BE49-F238E27FC236}">
                      <a16:creationId xmlns:a16="http://schemas.microsoft.com/office/drawing/2014/main" id="{B1D78A86-AFD3-4B04-8C16-4E45988D6518}"/>
                    </a:ext>
                  </a:extLst>
                </p14:cNvPr>
                <p14:cNvContentPartPr/>
                <p14:nvPr/>
              </p14:nvContentPartPr>
              <p14:xfrm>
                <a:off x="8828106" y="1017261"/>
                <a:ext cx="346680" cy="294840"/>
              </p14:xfrm>
            </p:contentPart>
          </mc:Choice>
          <mc:Fallback xmlns="">
            <p:pic>
              <p:nvPicPr>
                <p:cNvPr id="37" name="Ink 36">
                  <a:extLst>
                    <a:ext uri="{FF2B5EF4-FFF2-40B4-BE49-F238E27FC236}">
                      <a16:creationId xmlns:a16="http://schemas.microsoft.com/office/drawing/2014/main" id="{B1D78A86-AFD3-4B04-8C16-4E45988D6518}"/>
                    </a:ext>
                  </a:extLst>
                </p:cNvPr>
                <p:cNvPicPr/>
                <p:nvPr/>
              </p:nvPicPr>
              <p:blipFill>
                <a:blip r:embed="rId59"/>
                <a:stretch>
                  <a:fillRect/>
                </a:stretch>
              </p:blipFill>
              <p:spPr>
                <a:xfrm>
                  <a:off x="8819466" y="1008261"/>
                  <a:ext cx="364320" cy="31248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38" name="Ink 37">
                  <a:extLst>
                    <a:ext uri="{FF2B5EF4-FFF2-40B4-BE49-F238E27FC236}">
                      <a16:creationId xmlns:a16="http://schemas.microsoft.com/office/drawing/2014/main" id="{C2CCCE12-5C72-418A-BECB-72C3EA8F2B79}"/>
                    </a:ext>
                  </a:extLst>
                </p14:cNvPr>
                <p14:cNvContentPartPr/>
                <p14:nvPr/>
              </p14:nvContentPartPr>
              <p14:xfrm>
                <a:off x="9222306" y="1073061"/>
                <a:ext cx="360" cy="30600"/>
              </p14:xfrm>
            </p:contentPart>
          </mc:Choice>
          <mc:Fallback xmlns="">
            <p:pic>
              <p:nvPicPr>
                <p:cNvPr id="38" name="Ink 37">
                  <a:extLst>
                    <a:ext uri="{FF2B5EF4-FFF2-40B4-BE49-F238E27FC236}">
                      <a16:creationId xmlns:a16="http://schemas.microsoft.com/office/drawing/2014/main" id="{C2CCCE12-5C72-418A-BECB-72C3EA8F2B79}"/>
                    </a:ext>
                  </a:extLst>
                </p:cNvPr>
                <p:cNvPicPr/>
                <p:nvPr/>
              </p:nvPicPr>
              <p:blipFill>
                <a:blip r:embed="rId61"/>
                <a:stretch>
                  <a:fillRect/>
                </a:stretch>
              </p:blipFill>
              <p:spPr>
                <a:xfrm>
                  <a:off x="9213306" y="1064421"/>
                  <a:ext cx="18000" cy="4824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39" name="Ink 38">
                  <a:extLst>
                    <a:ext uri="{FF2B5EF4-FFF2-40B4-BE49-F238E27FC236}">
                      <a16:creationId xmlns:a16="http://schemas.microsoft.com/office/drawing/2014/main" id="{7725C5D3-766C-4DA1-BCEB-00A9A8FD3A13}"/>
                    </a:ext>
                  </a:extLst>
                </p14:cNvPr>
                <p14:cNvContentPartPr/>
                <p14:nvPr/>
              </p14:nvContentPartPr>
              <p14:xfrm>
                <a:off x="9228066" y="1163421"/>
                <a:ext cx="415440" cy="174240"/>
              </p14:xfrm>
            </p:contentPart>
          </mc:Choice>
          <mc:Fallback xmlns="">
            <p:pic>
              <p:nvPicPr>
                <p:cNvPr id="39" name="Ink 38">
                  <a:extLst>
                    <a:ext uri="{FF2B5EF4-FFF2-40B4-BE49-F238E27FC236}">
                      <a16:creationId xmlns:a16="http://schemas.microsoft.com/office/drawing/2014/main" id="{7725C5D3-766C-4DA1-BCEB-00A9A8FD3A13}"/>
                    </a:ext>
                  </a:extLst>
                </p:cNvPr>
                <p:cNvPicPr/>
                <p:nvPr/>
              </p:nvPicPr>
              <p:blipFill>
                <a:blip r:embed="rId63"/>
                <a:stretch>
                  <a:fillRect/>
                </a:stretch>
              </p:blipFill>
              <p:spPr>
                <a:xfrm>
                  <a:off x="9219426" y="1154421"/>
                  <a:ext cx="433080" cy="19188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40" name="Ink 39">
                  <a:extLst>
                    <a:ext uri="{FF2B5EF4-FFF2-40B4-BE49-F238E27FC236}">
                      <a16:creationId xmlns:a16="http://schemas.microsoft.com/office/drawing/2014/main" id="{89709A39-28F4-459A-BA5A-0064EEBACC80}"/>
                    </a:ext>
                  </a:extLst>
                </p14:cNvPr>
                <p14:cNvContentPartPr/>
                <p14:nvPr/>
              </p14:nvContentPartPr>
              <p14:xfrm>
                <a:off x="8840346" y="961101"/>
                <a:ext cx="302400" cy="33120"/>
              </p14:xfrm>
            </p:contentPart>
          </mc:Choice>
          <mc:Fallback xmlns="">
            <p:pic>
              <p:nvPicPr>
                <p:cNvPr id="40" name="Ink 39">
                  <a:extLst>
                    <a:ext uri="{FF2B5EF4-FFF2-40B4-BE49-F238E27FC236}">
                      <a16:creationId xmlns:a16="http://schemas.microsoft.com/office/drawing/2014/main" id="{89709A39-28F4-459A-BA5A-0064EEBACC80}"/>
                    </a:ext>
                  </a:extLst>
                </p:cNvPr>
                <p:cNvPicPr/>
                <p:nvPr/>
              </p:nvPicPr>
              <p:blipFill>
                <a:blip r:embed="rId65"/>
                <a:stretch>
                  <a:fillRect/>
                </a:stretch>
              </p:blipFill>
              <p:spPr>
                <a:xfrm>
                  <a:off x="8831346" y="952101"/>
                  <a:ext cx="3200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41" name="Ink 40">
                  <a:extLst>
                    <a:ext uri="{FF2B5EF4-FFF2-40B4-BE49-F238E27FC236}">
                      <a16:creationId xmlns:a16="http://schemas.microsoft.com/office/drawing/2014/main" id="{383F07D1-AE38-43C8-B9EA-1F5A36DBBDEC}"/>
                    </a:ext>
                  </a:extLst>
                </p14:cNvPr>
                <p14:cNvContentPartPr/>
                <p14:nvPr/>
              </p14:nvContentPartPr>
              <p14:xfrm>
                <a:off x="9862386" y="1165941"/>
                <a:ext cx="6480" cy="360"/>
              </p14:xfrm>
            </p:contentPart>
          </mc:Choice>
          <mc:Fallback xmlns="">
            <p:pic>
              <p:nvPicPr>
                <p:cNvPr id="41" name="Ink 40">
                  <a:extLst>
                    <a:ext uri="{FF2B5EF4-FFF2-40B4-BE49-F238E27FC236}">
                      <a16:creationId xmlns:a16="http://schemas.microsoft.com/office/drawing/2014/main" id="{383F07D1-AE38-43C8-B9EA-1F5A36DBBDEC}"/>
                    </a:ext>
                  </a:extLst>
                </p:cNvPr>
                <p:cNvPicPr/>
                <p:nvPr/>
              </p:nvPicPr>
              <p:blipFill>
                <a:blip r:embed="rId67"/>
                <a:stretch>
                  <a:fillRect/>
                </a:stretch>
              </p:blipFill>
              <p:spPr>
                <a:xfrm>
                  <a:off x="9853746" y="1156941"/>
                  <a:ext cx="2412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42" name="Ink 41">
                  <a:extLst>
                    <a:ext uri="{FF2B5EF4-FFF2-40B4-BE49-F238E27FC236}">
                      <a16:creationId xmlns:a16="http://schemas.microsoft.com/office/drawing/2014/main" id="{BB8163B6-9EA6-4FD2-AEBB-873F4377A446}"/>
                    </a:ext>
                  </a:extLst>
                </p14:cNvPr>
                <p14:cNvContentPartPr/>
                <p14:nvPr/>
              </p14:nvContentPartPr>
              <p14:xfrm>
                <a:off x="9868506" y="1308501"/>
                <a:ext cx="360" cy="360"/>
              </p14:xfrm>
            </p:contentPart>
          </mc:Choice>
          <mc:Fallback xmlns="">
            <p:pic>
              <p:nvPicPr>
                <p:cNvPr id="42" name="Ink 41">
                  <a:extLst>
                    <a:ext uri="{FF2B5EF4-FFF2-40B4-BE49-F238E27FC236}">
                      <a16:creationId xmlns:a16="http://schemas.microsoft.com/office/drawing/2014/main" id="{BB8163B6-9EA6-4FD2-AEBB-873F4377A446}"/>
                    </a:ext>
                  </a:extLst>
                </p:cNvPr>
                <p:cNvPicPr/>
                <p:nvPr/>
              </p:nvPicPr>
              <p:blipFill>
                <a:blip r:embed="rId67"/>
                <a:stretch>
                  <a:fillRect/>
                </a:stretch>
              </p:blipFill>
              <p:spPr>
                <a:xfrm>
                  <a:off x="9859866" y="1299501"/>
                  <a:ext cx="18000" cy="18000"/>
                </a:xfrm>
                <a:prstGeom prst="rect">
                  <a:avLst/>
                </a:prstGeom>
              </p:spPr>
            </p:pic>
          </mc:Fallback>
        </mc:AlternateContent>
      </p:grpSp>
      <p:grpSp>
        <p:nvGrpSpPr>
          <p:cNvPr id="48" name="Group 47">
            <a:extLst>
              <a:ext uri="{FF2B5EF4-FFF2-40B4-BE49-F238E27FC236}">
                <a16:creationId xmlns:a16="http://schemas.microsoft.com/office/drawing/2014/main" id="{475B696A-5D47-47E8-8963-2862EE72069F}"/>
              </a:ext>
            </a:extLst>
          </p:cNvPr>
          <p:cNvGrpSpPr/>
          <p:nvPr/>
        </p:nvGrpSpPr>
        <p:grpSpPr>
          <a:xfrm>
            <a:off x="1008906" y="1713501"/>
            <a:ext cx="1281960" cy="578520"/>
            <a:chOff x="1008906" y="1713501"/>
            <a:chExt cx="1281960" cy="578520"/>
          </a:xfrm>
        </p:grpSpPr>
        <mc:AlternateContent xmlns:mc="http://schemas.openxmlformats.org/markup-compatibility/2006" xmlns:p14="http://schemas.microsoft.com/office/powerpoint/2010/main">
          <mc:Choice Requires="p14">
            <p:contentPart p14:bwMode="auto" r:id="rId69">
              <p14:nvContentPartPr>
                <p14:cNvPr id="44" name="Ink 43">
                  <a:extLst>
                    <a:ext uri="{FF2B5EF4-FFF2-40B4-BE49-F238E27FC236}">
                      <a16:creationId xmlns:a16="http://schemas.microsoft.com/office/drawing/2014/main" id="{25418D2E-75B5-485A-94C4-6ABF96A7BD07}"/>
                    </a:ext>
                  </a:extLst>
                </p14:cNvPr>
                <p14:cNvContentPartPr/>
                <p14:nvPr/>
              </p14:nvContentPartPr>
              <p14:xfrm>
                <a:off x="1008906" y="1775061"/>
                <a:ext cx="960120" cy="408960"/>
              </p14:xfrm>
            </p:contentPart>
          </mc:Choice>
          <mc:Fallback xmlns="">
            <p:pic>
              <p:nvPicPr>
                <p:cNvPr id="44" name="Ink 43">
                  <a:extLst>
                    <a:ext uri="{FF2B5EF4-FFF2-40B4-BE49-F238E27FC236}">
                      <a16:creationId xmlns:a16="http://schemas.microsoft.com/office/drawing/2014/main" id="{25418D2E-75B5-485A-94C4-6ABF96A7BD07}"/>
                    </a:ext>
                  </a:extLst>
                </p:cNvPr>
                <p:cNvPicPr/>
                <p:nvPr/>
              </p:nvPicPr>
              <p:blipFill>
                <a:blip r:embed="rId70"/>
                <a:stretch>
                  <a:fillRect/>
                </a:stretch>
              </p:blipFill>
              <p:spPr>
                <a:xfrm>
                  <a:off x="1000266" y="1766061"/>
                  <a:ext cx="977760" cy="42660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45" name="Ink 44">
                  <a:extLst>
                    <a:ext uri="{FF2B5EF4-FFF2-40B4-BE49-F238E27FC236}">
                      <a16:creationId xmlns:a16="http://schemas.microsoft.com/office/drawing/2014/main" id="{9611F3EB-5162-4310-9DDA-AAD5428B4CBC}"/>
                    </a:ext>
                  </a:extLst>
                </p14:cNvPr>
                <p14:cNvContentPartPr/>
                <p14:nvPr/>
              </p14:nvContentPartPr>
              <p14:xfrm>
                <a:off x="1970106" y="1713501"/>
                <a:ext cx="16200" cy="36360"/>
              </p14:xfrm>
            </p:contentPart>
          </mc:Choice>
          <mc:Fallback xmlns="">
            <p:pic>
              <p:nvPicPr>
                <p:cNvPr id="45" name="Ink 44">
                  <a:extLst>
                    <a:ext uri="{FF2B5EF4-FFF2-40B4-BE49-F238E27FC236}">
                      <a16:creationId xmlns:a16="http://schemas.microsoft.com/office/drawing/2014/main" id="{9611F3EB-5162-4310-9DDA-AAD5428B4CBC}"/>
                    </a:ext>
                  </a:extLst>
                </p:cNvPr>
                <p:cNvPicPr/>
                <p:nvPr/>
              </p:nvPicPr>
              <p:blipFill>
                <a:blip r:embed="rId72"/>
                <a:stretch>
                  <a:fillRect/>
                </a:stretch>
              </p:blipFill>
              <p:spPr>
                <a:xfrm>
                  <a:off x="1961106" y="1704501"/>
                  <a:ext cx="33840" cy="5400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46" name="Ink 45">
                  <a:extLst>
                    <a:ext uri="{FF2B5EF4-FFF2-40B4-BE49-F238E27FC236}">
                      <a16:creationId xmlns:a16="http://schemas.microsoft.com/office/drawing/2014/main" id="{6FB5CC4F-41C6-4126-9CEC-F5667AD4ABF9}"/>
                    </a:ext>
                  </a:extLst>
                </p14:cNvPr>
                <p14:cNvContentPartPr/>
                <p14:nvPr/>
              </p14:nvContentPartPr>
              <p14:xfrm>
                <a:off x="2127786" y="1821861"/>
                <a:ext cx="163080" cy="172800"/>
              </p14:xfrm>
            </p:contentPart>
          </mc:Choice>
          <mc:Fallback xmlns="">
            <p:pic>
              <p:nvPicPr>
                <p:cNvPr id="46" name="Ink 45">
                  <a:extLst>
                    <a:ext uri="{FF2B5EF4-FFF2-40B4-BE49-F238E27FC236}">
                      <a16:creationId xmlns:a16="http://schemas.microsoft.com/office/drawing/2014/main" id="{6FB5CC4F-41C6-4126-9CEC-F5667AD4ABF9}"/>
                    </a:ext>
                  </a:extLst>
                </p:cNvPr>
                <p:cNvPicPr/>
                <p:nvPr/>
              </p:nvPicPr>
              <p:blipFill>
                <a:blip r:embed="rId74"/>
                <a:stretch>
                  <a:fillRect/>
                </a:stretch>
              </p:blipFill>
              <p:spPr>
                <a:xfrm>
                  <a:off x="2118786" y="1813221"/>
                  <a:ext cx="180720" cy="19044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47" name="Ink 46">
                  <a:extLst>
                    <a:ext uri="{FF2B5EF4-FFF2-40B4-BE49-F238E27FC236}">
                      <a16:creationId xmlns:a16="http://schemas.microsoft.com/office/drawing/2014/main" id="{21E58C47-0372-496A-BCD7-30A82FC21190}"/>
                    </a:ext>
                  </a:extLst>
                </p14:cNvPr>
                <p14:cNvContentPartPr/>
                <p14:nvPr/>
              </p14:nvContentPartPr>
              <p14:xfrm>
                <a:off x="1727466" y="2095101"/>
                <a:ext cx="256320" cy="196920"/>
              </p14:xfrm>
            </p:contentPart>
          </mc:Choice>
          <mc:Fallback xmlns="">
            <p:pic>
              <p:nvPicPr>
                <p:cNvPr id="47" name="Ink 46">
                  <a:extLst>
                    <a:ext uri="{FF2B5EF4-FFF2-40B4-BE49-F238E27FC236}">
                      <a16:creationId xmlns:a16="http://schemas.microsoft.com/office/drawing/2014/main" id="{21E58C47-0372-496A-BCD7-30A82FC21190}"/>
                    </a:ext>
                  </a:extLst>
                </p:cNvPr>
                <p:cNvPicPr/>
                <p:nvPr/>
              </p:nvPicPr>
              <p:blipFill>
                <a:blip r:embed="rId76"/>
                <a:stretch>
                  <a:fillRect/>
                </a:stretch>
              </p:blipFill>
              <p:spPr>
                <a:xfrm>
                  <a:off x="1718466" y="2086101"/>
                  <a:ext cx="273960" cy="214560"/>
                </a:xfrm>
                <a:prstGeom prst="rect">
                  <a:avLst/>
                </a:prstGeom>
              </p:spPr>
            </p:pic>
          </mc:Fallback>
        </mc:AlternateContent>
      </p:grpSp>
      <p:grpSp>
        <p:nvGrpSpPr>
          <p:cNvPr id="75" name="Group 74">
            <a:extLst>
              <a:ext uri="{FF2B5EF4-FFF2-40B4-BE49-F238E27FC236}">
                <a16:creationId xmlns:a16="http://schemas.microsoft.com/office/drawing/2014/main" id="{A92C7FE9-DE92-4553-995E-4CBE84D5F568}"/>
              </a:ext>
            </a:extLst>
          </p:cNvPr>
          <p:cNvGrpSpPr/>
          <p:nvPr/>
        </p:nvGrpSpPr>
        <p:grpSpPr>
          <a:xfrm>
            <a:off x="2570586" y="1635381"/>
            <a:ext cx="2004840" cy="480240"/>
            <a:chOff x="2570586" y="1635381"/>
            <a:chExt cx="2004840" cy="480240"/>
          </a:xfrm>
        </p:grpSpPr>
        <mc:AlternateContent xmlns:mc="http://schemas.openxmlformats.org/markup-compatibility/2006" xmlns:p14="http://schemas.microsoft.com/office/powerpoint/2010/main">
          <mc:Choice Requires="p14">
            <p:contentPart p14:bwMode="auto" r:id="rId77">
              <p14:nvContentPartPr>
                <p14:cNvPr id="49" name="Ink 48">
                  <a:extLst>
                    <a:ext uri="{FF2B5EF4-FFF2-40B4-BE49-F238E27FC236}">
                      <a16:creationId xmlns:a16="http://schemas.microsoft.com/office/drawing/2014/main" id="{2A31A932-AC57-4196-94F3-5A57EDA5895D}"/>
                    </a:ext>
                  </a:extLst>
                </p14:cNvPr>
                <p14:cNvContentPartPr/>
                <p14:nvPr/>
              </p14:nvContentPartPr>
              <p14:xfrm>
                <a:off x="2570586" y="1658781"/>
                <a:ext cx="229320" cy="301680"/>
              </p14:xfrm>
            </p:contentPart>
          </mc:Choice>
          <mc:Fallback xmlns="">
            <p:pic>
              <p:nvPicPr>
                <p:cNvPr id="49" name="Ink 48">
                  <a:extLst>
                    <a:ext uri="{FF2B5EF4-FFF2-40B4-BE49-F238E27FC236}">
                      <a16:creationId xmlns:a16="http://schemas.microsoft.com/office/drawing/2014/main" id="{2A31A932-AC57-4196-94F3-5A57EDA5895D}"/>
                    </a:ext>
                  </a:extLst>
                </p:cNvPr>
                <p:cNvPicPr/>
                <p:nvPr/>
              </p:nvPicPr>
              <p:blipFill>
                <a:blip r:embed="rId78"/>
                <a:stretch>
                  <a:fillRect/>
                </a:stretch>
              </p:blipFill>
              <p:spPr>
                <a:xfrm>
                  <a:off x="2561586" y="1650141"/>
                  <a:ext cx="246960" cy="31932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50" name="Ink 49">
                  <a:extLst>
                    <a:ext uri="{FF2B5EF4-FFF2-40B4-BE49-F238E27FC236}">
                      <a16:creationId xmlns:a16="http://schemas.microsoft.com/office/drawing/2014/main" id="{55D9AF41-8AF5-463D-9A05-42C85ACCEF1C}"/>
                    </a:ext>
                  </a:extLst>
                </p14:cNvPr>
                <p14:cNvContentPartPr/>
                <p14:nvPr/>
              </p14:nvContentPartPr>
              <p14:xfrm>
                <a:off x="2884506" y="1759581"/>
                <a:ext cx="205920" cy="195120"/>
              </p14:xfrm>
            </p:contentPart>
          </mc:Choice>
          <mc:Fallback xmlns="">
            <p:pic>
              <p:nvPicPr>
                <p:cNvPr id="50" name="Ink 49">
                  <a:extLst>
                    <a:ext uri="{FF2B5EF4-FFF2-40B4-BE49-F238E27FC236}">
                      <a16:creationId xmlns:a16="http://schemas.microsoft.com/office/drawing/2014/main" id="{55D9AF41-8AF5-463D-9A05-42C85ACCEF1C}"/>
                    </a:ext>
                  </a:extLst>
                </p:cNvPr>
                <p:cNvPicPr/>
                <p:nvPr/>
              </p:nvPicPr>
              <p:blipFill>
                <a:blip r:embed="rId80"/>
                <a:stretch>
                  <a:fillRect/>
                </a:stretch>
              </p:blipFill>
              <p:spPr>
                <a:xfrm>
                  <a:off x="2875866" y="1750941"/>
                  <a:ext cx="22356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51" name="Ink 50">
                  <a:extLst>
                    <a:ext uri="{FF2B5EF4-FFF2-40B4-BE49-F238E27FC236}">
                      <a16:creationId xmlns:a16="http://schemas.microsoft.com/office/drawing/2014/main" id="{58E5D5E7-0D67-4528-BC3A-F4C5B096C6BF}"/>
                    </a:ext>
                  </a:extLst>
                </p14:cNvPr>
                <p14:cNvContentPartPr/>
                <p14:nvPr/>
              </p14:nvContentPartPr>
              <p14:xfrm>
                <a:off x="3276186" y="1822221"/>
                <a:ext cx="136440" cy="6840"/>
              </p14:xfrm>
            </p:contentPart>
          </mc:Choice>
          <mc:Fallback xmlns="">
            <p:pic>
              <p:nvPicPr>
                <p:cNvPr id="51" name="Ink 50">
                  <a:extLst>
                    <a:ext uri="{FF2B5EF4-FFF2-40B4-BE49-F238E27FC236}">
                      <a16:creationId xmlns:a16="http://schemas.microsoft.com/office/drawing/2014/main" id="{58E5D5E7-0D67-4528-BC3A-F4C5B096C6BF}"/>
                    </a:ext>
                  </a:extLst>
                </p:cNvPr>
                <p:cNvPicPr/>
                <p:nvPr/>
              </p:nvPicPr>
              <p:blipFill>
                <a:blip r:embed="rId82"/>
                <a:stretch>
                  <a:fillRect/>
                </a:stretch>
              </p:blipFill>
              <p:spPr>
                <a:xfrm>
                  <a:off x="3267546" y="1813221"/>
                  <a:ext cx="15408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52" name="Ink 51">
                  <a:extLst>
                    <a:ext uri="{FF2B5EF4-FFF2-40B4-BE49-F238E27FC236}">
                      <a16:creationId xmlns:a16="http://schemas.microsoft.com/office/drawing/2014/main" id="{BBFA1A78-919E-4574-9DA3-16741BB37750}"/>
                    </a:ext>
                  </a:extLst>
                </p14:cNvPr>
                <p14:cNvContentPartPr/>
                <p14:nvPr/>
              </p14:nvContentPartPr>
              <p14:xfrm>
                <a:off x="3309306" y="1749141"/>
                <a:ext cx="17280" cy="170640"/>
              </p14:xfrm>
            </p:contentPart>
          </mc:Choice>
          <mc:Fallback xmlns="">
            <p:pic>
              <p:nvPicPr>
                <p:cNvPr id="52" name="Ink 51">
                  <a:extLst>
                    <a:ext uri="{FF2B5EF4-FFF2-40B4-BE49-F238E27FC236}">
                      <a16:creationId xmlns:a16="http://schemas.microsoft.com/office/drawing/2014/main" id="{BBFA1A78-919E-4574-9DA3-16741BB37750}"/>
                    </a:ext>
                  </a:extLst>
                </p:cNvPr>
                <p:cNvPicPr/>
                <p:nvPr/>
              </p:nvPicPr>
              <p:blipFill>
                <a:blip r:embed="rId84"/>
                <a:stretch>
                  <a:fillRect/>
                </a:stretch>
              </p:blipFill>
              <p:spPr>
                <a:xfrm>
                  <a:off x="3300666" y="1740501"/>
                  <a:ext cx="34920" cy="18828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53" name="Ink 52">
                  <a:extLst>
                    <a:ext uri="{FF2B5EF4-FFF2-40B4-BE49-F238E27FC236}">
                      <a16:creationId xmlns:a16="http://schemas.microsoft.com/office/drawing/2014/main" id="{2F68A6AD-E543-48CD-AE65-E4F53AD5F46D}"/>
                    </a:ext>
                  </a:extLst>
                </p14:cNvPr>
                <p14:cNvContentPartPr/>
                <p14:nvPr/>
              </p14:nvContentPartPr>
              <p14:xfrm>
                <a:off x="3625746" y="1635381"/>
                <a:ext cx="16560" cy="237600"/>
              </p14:xfrm>
            </p:contentPart>
          </mc:Choice>
          <mc:Fallback xmlns="">
            <p:pic>
              <p:nvPicPr>
                <p:cNvPr id="53" name="Ink 52">
                  <a:extLst>
                    <a:ext uri="{FF2B5EF4-FFF2-40B4-BE49-F238E27FC236}">
                      <a16:creationId xmlns:a16="http://schemas.microsoft.com/office/drawing/2014/main" id="{2F68A6AD-E543-48CD-AE65-E4F53AD5F46D}"/>
                    </a:ext>
                  </a:extLst>
                </p:cNvPr>
                <p:cNvPicPr/>
                <p:nvPr/>
              </p:nvPicPr>
              <p:blipFill>
                <a:blip r:embed="rId86"/>
                <a:stretch>
                  <a:fillRect/>
                </a:stretch>
              </p:blipFill>
              <p:spPr>
                <a:xfrm>
                  <a:off x="3617106" y="1626741"/>
                  <a:ext cx="34200" cy="25524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54" name="Ink 53">
                  <a:extLst>
                    <a:ext uri="{FF2B5EF4-FFF2-40B4-BE49-F238E27FC236}">
                      <a16:creationId xmlns:a16="http://schemas.microsoft.com/office/drawing/2014/main" id="{3E520A35-6B9F-476D-9CB8-17162C21DC34}"/>
                    </a:ext>
                  </a:extLst>
                </p14:cNvPr>
                <p14:cNvContentPartPr/>
                <p14:nvPr/>
              </p14:nvContentPartPr>
              <p14:xfrm>
                <a:off x="3480666" y="1928781"/>
                <a:ext cx="286200" cy="10080"/>
              </p14:xfrm>
            </p:contentPart>
          </mc:Choice>
          <mc:Fallback xmlns="">
            <p:pic>
              <p:nvPicPr>
                <p:cNvPr id="54" name="Ink 53">
                  <a:extLst>
                    <a:ext uri="{FF2B5EF4-FFF2-40B4-BE49-F238E27FC236}">
                      <a16:creationId xmlns:a16="http://schemas.microsoft.com/office/drawing/2014/main" id="{3E520A35-6B9F-476D-9CB8-17162C21DC34}"/>
                    </a:ext>
                  </a:extLst>
                </p:cNvPr>
                <p:cNvPicPr/>
                <p:nvPr/>
              </p:nvPicPr>
              <p:blipFill>
                <a:blip r:embed="rId88"/>
                <a:stretch>
                  <a:fillRect/>
                </a:stretch>
              </p:blipFill>
              <p:spPr>
                <a:xfrm>
                  <a:off x="3472026" y="1920141"/>
                  <a:ext cx="30384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55" name="Ink 54">
                  <a:extLst>
                    <a:ext uri="{FF2B5EF4-FFF2-40B4-BE49-F238E27FC236}">
                      <a16:creationId xmlns:a16="http://schemas.microsoft.com/office/drawing/2014/main" id="{ECCE6CA2-06D9-4793-8015-38181861F1D7}"/>
                    </a:ext>
                  </a:extLst>
                </p14:cNvPr>
                <p14:cNvContentPartPr/>
                <p14:nvPr/>
              </p14:nvContentPartPr>
              <p14:xfrm>
                <a:off x="3603066" y="1985661"/>
                <a:ext cx="112680" cy="129960"/>
              </p14:xfrm>
            </p:contentPart>
          </mc:Choice>
          <mc:Fallback xmlns="">
            <p:pic>
              <p:nvPicPr>
                <p:cNvPr id="55" name="Ink 54">
                  <a:extLst>
                    <a:ext uri="{FF2B5EF4-FFF2-40B4-BE49-F238E27FC236}">
                      <a16:creationId xmlns:a16="http://schemas.microsoft.com/office/drawing/2014/main" id="{ECCE6CA2-06D9-4793-8015-38181861F1D7}"/>
                    </a:ext>
                  </a:extLst>
                </p:cNvPr>
                <p:cNvPicPr/>
                <p:nvPr/>
              </p:nvPicPr>
              <p:blipFill>
                <a:blip r:embed="rId90"/>
                <a:stretch>
                  <a:fillRect/>
                </a:stretch>
              </p:blipFill>
              <p:spPr>
                <a:xfrm>
                  <a:off x="3594066" y="1977021"/>
                  <a:ext cx="130320" cy="14760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56" name="Ink 55">
                  <a:extLst>
                    <a:ext uri="{FF2B5EF4-FFF2-40B4-BE49-F238E27FC236}">
                      <a16:creationId xmlns:a16="http://schemas.microsoft.com/office/drawing/2014/main" id="{AEAFCD16-DB2C-44AE-A658-2186283A2EF6}"/>
                    </a:ext>
                  </a:extLst>
                </p14:cNvPr>
                <p14:cNvContentPartPr/>
                <p14:nvPr/>
              </p14:nvContentPartPr>
              <p14:xfrm>
                <a:off x="3941106" y="1714221"/>
                <a:ext cx="16200" cy="254880"/>
              </p14:xfrm>
            </p:contentPart>
          </mc:Choice>
          <mc:Fallback xmlns="">
            <p:pic>
              <p:nvPicPr>
                <p:cNvPr id="56" name="Ink 55">
                  <a:extLst>
                    <a:ext uri="{FF2B5EF4-FFF2-40B4-BE49-F238E27FC236}">
                      <a16:creationId xmlns:a16="http://schemas.microsoft.com/office/drawing/2014/main" id="{AEAFCD16-DB2C-44AE-A658-2186283A2EF6}"/>
                    </a:ext>
                  </a:extLst>
                </p:cNvPr>
                <p:cNvPicPr/>
                <p:nvPr/>
              </p:nvPicPr>
              <p:blipFill>
                <a:blip r:embed="rId92"/>
                <a:stretch>
                  <a:fillRect/>
                </a:stretch>
              </p:blipFill>
              <p:spPr>
                <a:xfrm>
                  <a:off x="3932106" y="1705221"/>
                  <a:ext cx="33840" cy="27252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57" name="Ink 56">
                  <a:extLst>
                    <a:ext uri="{FF2B5EF4-FFF2-40B4-BE49-F238E27FC236}">
                      <a16:creationId xmlns:a16="http://schemas.microsoft.com/office/drawing/2014/main" id="{472C87D6-94BC-410A-A33D-A30571853959}"/>
                    </a:ext>
                  </a:extLst>
                </p14:cNvPr>
                <p14:cNvContentPartPr/>
                <p14:nvPr/>
              </p14:nvContentPartPr>
              <p14:xfrm>
                <a:off x="3924906" y="1700181"/>
                <a:ext cx="154080" cy="260280"/>
              </p14:xfrm>
            </p:contentPart>
          </mc:Choice>
          <mc:Fallback xmlns="">
            <p:pic>
              <p:nvPicPr>
                <p:cNvPr id="57" name="Ink 56">
                  <a:extLst>
                    <a:ext uri="{FF2B5EF4-FFF2-40B4-BE49-F238E27FC236}">
                      <a16:creationId xmlns:a16="http://schemas.microsoft.com/office/drawing/2014/main" id="{472C87D6-94BC-410A-A33D-A30571853959}"/>
                    </a:ext>
                  </a:extLst>
                </p:cNvPr>
                <p:cNvPicPr/>
                <p:nvPr/>
              </p:nvPicPr>
              <p:blipFill>
                <a:blip r:embed="rId94"/>
                <a:stretch>
                  <a:fillRect/>
                </a:stretch>
              </p:blipFill>
              <p:spPr>
                <a:xfrm>
                  <a:off x="3916266" y="1691541"/>
                  <a:ext cx="171720" cy="27792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58" name="Ink 57">
                  <a:extLst>
                    <a:ext uri="{FF2B5EF4-FFF2-40B4-BE49-F238E27FC236}">
                      <a16:creationId xmlns:a16="http://schemas.microsoft.com/office/drawing/2014/main" id="{474C4024-2CCF-421E-B639-EE4F3D7864CD}"/>
                    </a:ext>
                  </a:extLst>
                </p14:cNvPr>
                <p14:cNvContentPartPr/>
                <p14:nvPr/>
              </p14:nvContentPartPr>
              <p14:xfrm>
                <a:off x="4193106" y="1806381"/>
                <a:ext cx="227520" cy="142560"/>
              </p14:xfrm>
            </p:contentPart>
          </mc:Choice>
          <mc:Fallback xmlns="">
            <p:pic>
              <p:nvPicPr>
                <p:cNvPr id="58" name="Ink 57">
                  <a:extLst>
                    <a:ext uri="{FF2B5EF4-FFF2-40B4-BE49-F238E27FC236}">
                      <a16:creationId xmlns:a16="http://schemas.microsoft.com/office/drawing/2014/main" id="{474C4024-2CCF-421E-B639-EE4F3D7864CD}"/>
                    </a:ext>
                  </a:extLst>
                </p:cNvPr>
                <p:cNvPicPr/>
                <p:nvPr/>
              </p:nvPicPr>
              <p:blipFill>
                <a:blip r:embed="rId96"/>
                <a:stretch>
                  <a:fillRect/>
                </a:stretch>
              </p:blipFill>
              <p:spPr>
                <a:xfrm>
                  <a:off x="4184106" y="1797741"/>
                  <a:ext cx="245160" cy="16020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59" name="Ink 58">
                  <a:extLst>
                    <a:ext uri="{FF2B5EF4-FFF2-40B4-BE49-F238E27FC236}">
                      <a16:creationId xmlns:a16="http://schemas.microsoft.com/office/drawing/2014/main" id="{03C3F3E7-AF0C-441C-8DDD-89374C8B5554}"/>
                    </a:ext>
                  </a:extLst>
                </p14:cNvPr>
                <p14:cNvContentPartPr/>
                <p14:nvPr/>
              </p14:nvContentPartPr>
              <p14:xfrm>
                <a:off x="4476426" y="1663821"/>
                <a:ext cx="99000" cy="115200"/>
              </p14:xfrm>
            </p:contentPart>
          </mc:Choice>
          <mc:Fallback xmlns="">
            <p:pic>
              <p:nvPicPr>
                <p:cNvPr id="59" name="Ink 58">
                  <a:extLst>
                    <a:ext uri="{FF2B5EF4-FFF2-40B4-BE49-F238E27FC236}">
                      <a16:creationId xmlns:a16="http://schemas.microsoft.com/office/drawing/2014/main" id="{03C3F3E7-AF0C-441C-8DDD-89374C8B5554}"/>
                    </a:ext>
                  </a:extLst>
                </p:cNvPr>
                <p:cNvPicPr/>
                <p:nvPr/>
              </p:nvPicPr>
              <p:blipFill>
                <a:blip r:embed="rId98"/>
                <a:stretch>
                  <a:fillRect/>
                </a:stretch>
              </p:blipFill>
              <p:spPr>
                <a:xfrm>
                  <a:off x="4467426" y="1655181"/>
                  <a:ext cx="116640" cy="132840"/>
                </a:xfrm>
                <a:prstGeom prst="rect">
                  <a:avLst/>
                </a:prstGeom>
              </p:spPr>
            </p:pic>
          </mc:Fallback>
        </mc:AlternateContent>
      </p:grpSp>
      <p:grpSp>
        <p:nvGrpSpPr>
          <p:cNvPr id="99" name="Group 98">
            <a:extLst>
              <a:ext uri="{FF2B5EF4-FFF2-40B4-BE49-F238E27FC236}">
                <a16:creationId xmlns:a16="http://schemas.microsoft.com/office/drawing/2014/main" id="{B82D78DC-519A-4DBC-9AD2-65C80C1F59EA}"/>
              </a:ext>
            </a:extLst>
          </p:cNvPr>
          <p:cNvGrpSpPr/>
          <p:nvPr/>
        </p:nvGrpSpPr>
        <p:grpSpPr>
          <a:xfrm>
            <a:off x="1533426" y="2480661"/>
            <a:ext cx="520920" cy="270000"/>
            <a:chOff x="1533426" y="2480661"/>
            <a:chExt cx="520920" cy="270000"/>
          </a:xfrm>
        </p:grpSpPr>
        <mc:AlternateContent xmlns:mc="http://schemas.openxmlformats.org/markup-compatibility/2006" xmlns:p14="http://schemas.microsoft.com/office/powerpoint/2010/main">
          <mc:Choice Requires="p14">
            <p:contentPart p14:bwMode="auto" r:id="rId99">
              <p14:nvContentPartPr>
                <p14:cNvPr id="76" name="Ink 75">
                  <a:extLst>
                    <a:ext uri="{FF2B5EF4-FFF2-40B4-BE49-F238E27FC236}">
                      <a16:creationId xmlns:a16="http://schemas.microsoft.com/office/drawing/2014/main" id="{44B5D6DE-0D32-4F68-BACF-0A68209BCACE}"/>
                    </a:ext>
                  </a:extLst>
                </p14:cNvPr>
                <p14:cNvContentPartPr/>
                <p14:nvPr/>
              </p14:nvContentPartPr>
              <p14:xfrm>
                <a:off x="1533426" y="2583981"/>
                <a:ext cx="198360" cy="166680"/>
              </p14:xfrm>
            </p:contentPart>
          </mc:Choice>
          <mc:Fallback xmlns="">
            <p:pic>
              <p:nvPicPr>
                <p:cNvPr id="76" name="Ink 75">
                  <a:extLst>
                    <a:ext uri="{FF2B5EF4-FFF2-40B4-BE49-F238E27FC236}">
                      <a16:creationId xmlns:a16="http://schemas.microsoft.com/office/drawing/2014/main" id="{44B5D6DE-0D32-4F68-BACF-0A68209BCACE}"/>
                    </a:ext>
                  </a:extLst>
                </p:cNvPr>
                <p:cNvPicPr/>
                <p:nvPr/>
              </p:nvPicPr>
              <p:blipFill>
                <a:blip r:embed="rId100"/>
                <a:stretch>
                  <a:fillRect/>
                </a:stretch>
              </p:blipFill>
              <p:spPr>
                <a:xfrm>
                  <a:off x="1524426" y="2574981"/>
                  <a:ext cx="216000" cy="18432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77" name="Ink 76">
                  <a:extLst>
                    <a:ext uri="{FF2B5EF4-FFF2-40B4-BE49-F238E27FC236}">
                      <a16:creationId xmlns:a16="http://schemas.microsoft.com/office/drawing/2014/main" id="{79E297F3-339C-40C7-B3D3-DEDFF20B89C3}"/>
                    </a:ext>
                  </a:extLst>
                </p14:cNvPr>
                <p14:cNvContentPartPr/>
                <p14:nvPr/>
              </p14:nvContentPartPr>
              <p14:xfrm>
                <a:off x="1828266" y="2585421"/>
                <a:ext cx="360" cy="154080"/>
              </p14:xfrm>
            </p:contentPart>
          </mc:Choice>
          <mc:Fallback xmlns="">
            <p:pic>
              <p:nvPicPr>
                <p:cNvPr id="77" name="Ink 76">
                  <a:extLst>
                    <a:ext uri="{FF2B5EF4-FFF2-40B4-BE49-F238E27FC236}">
                      <a16:creationId xmlns:a16="http://schemas.microsoft.com/office/drawing/2014/main" id="{79E297F3-339C-40C7-B3D3-DEDFF20B89C3}"/>
                    </a:ext>
                  </a:extLst>
                </p:cNvPr>
                <p:cNvPicPr/>
                <p:nvPr/>
              </p:nvPicPr>
              <p:blipFill>
                <a:blip r:embed="rId32"/>
                <a:stretch>
                  <a:fillRect/>
                </a:stretch>
              </p:blipFill>
              <p:spPr>
                <a:xfrm>
                  <a:off x="1819266" y="2576421"/>
                  <a:ext cx="1800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78" name="Ink 77">
                  <a:extLst>
                    <a:ext uri="{FF2B5EF4-FFF2-40B4-BE49-F238E27FC236}">
                      <a16:creationId xmlns:a16="http://schemas.microsoft.com/office/drawing/2014/main" id="{2E87BBD0-8E26-42C7-AFD9-70C0E3D23A2C}"/>
                    </a:ext>
                  </a:extLst>
                </p14:cNvPr>
                <p14:cNvContentPartPr/>
                <p14:nvPr/>
              </p14:nvContentPartPr>
              <p14:xfrm>
                <a:off x="1859586" y="2480661"/>
                <a:ext cx="6840" cy="10080"/>
              </p14:xfrm>
            </p:contentPart>
          </mc:Choice>
          <mc:Fallback xmlns="">
            <p:pic>
              <p:nvPicPr>
                <p:cNvPr id="78" name="Ink 77">
                  <a:extLst>
                    <a:ext uri="{FF2B5EF4-FFF2-40B4-BE49-F238E27FC236}">
                      <a16:creationId xmlns:a16="http://schemas.microsoft.com/office/drawing/2014/main" id="{2E87BBD0-8E26-42C7-AFD9-70C0E3D23A2C}"/>
                    </a:ext>
                  </a:extLst>
                </p:cNvPr>
                <p:cNvPicPr/>
                <p:nvPr/>
              </p:nvPicPr>
              <p:blipFill>
                <a:blip r:embed="rId103"/>
                <a:stretch>
                  <a:fillRect/>
                </a:stretch>
              </p:blipFill>
              <p:spPr>
                <a:xfrm>
                  <a:off x="1850946" y="2472021"/>
                  <a:ext cx="2448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79" name="Ink 78">
                  <a:extLst>
                    <a:ext uri="{FF2B5EF4-FFF2-40B4-BE49-F238E27FC236}">
                      <a16:creationId xmlns:a16="http://schemas.microsoft.com/office/drawing/2014/main" id="{7764216D-BF5C-466F-AE4D-844C14E675CB}"/>
                    </a:ext>
                  </a:extLst>
                </p14:cNvPr>
                <p14:cNvContentPartPr/>
                <p14:nvPr/>
              </p14:nvContentPartPr>
              <p14:xfrm>
                <a:off x="1922946" y="2553741"/>
                <a:ext cx="131400" cy="163800"/>
              </p14:xfrm>
            </p:contentPart>
          </mc:Choice>
          <mc:Fallback xmlns="">
            <p:pic>
              <p:nvPicPr>
                <p:cNvPr id="79" name="Ink 78">
                  <a:extLst>
                    <a:ext uri="{FF2B5EF4-FFF2-40B4-BE49-F238E27FC236}">
                      <a16:creationId xmlns:a16="http://schemas.microsoft.com/office/drawing/2014/main" id="{7764216D-BF5C-466F-AE4D-844C14E675CB}"/>
                    </a:ext>
                  </a:extLst>
                </p:cNvPr>
                <p:cNvPicPr/>
                <p:nvPr/>
              </p:nvPicPr>
              <p:blipFill>
                <a:blip r:embed="rId105"/>
                <a:stretch>
                  <a:fillRect/>
                </a:stretch>
              </p:blipFill>
              <p:spPr>
                <a:xfrm>
                  <a:off x="1913946" y="2544741"/>
                  <a:ext cx="149040" cy="1814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06">
            <p14:nvContentPartPr>
              <p14:cNvPr id="80" name="Ink 79">
                <a:extLst>
                  <a:ext uri="{FF2B5EF4-FFF2-40B4-BE49-F238E27FC236}">
                    <a16:creationId xmlns:a16="http://schemas.microsoft.com/office/drawing/2014/main" id="{80E71568-4118-49BD-A0FA-71EC4FF6F437}"/>
                  </a:ext>
                </a:extLst>
              </p14:cNvPr>
              <p14:cNvContentPartPr/>
              <p14:nvPr/>
            </p14:nvContentPartPr>
            <p14:xfrm>
              <a:off x="1733946" y="2915901"/>
              <a:ext cx="279720" cy="127440"/>
            </p14:xfrm>
          </p:contentPart>
        </mc:Choice>
        <mc:Fallback xmlns="">
          <p:pic>
            <p:nvPicPr>
              <p:cNvPr id="80" name="Ink 79">
                <a:extLst>
                  <a:ext uri="{FF2B5EF4-FFF2-40B4-BE49-F238E27FC236}">
                    <a16:creationId xmlns:a16="http://schemas.microsoft.com/office/drawing/2014/main" id="{80E71568-4118-49BD-A0FA-71EC4FF6F437}"/>
                  </a:ext>
                </a:extLst>
              </p:cNvPr>
              <p:cNvPicPr/>
              <p:nvPr/>
            </p:nvPicPr>
            <p:blipFill>
              <a:blip r:embed="rId107"/>
              <a:stretch>
                <a:fillRect/>
              </a:stretch>
            </p:blipFill>
            <p:spPr>
              <a:xfrm>
                <a:off x="1725306" y="2907261"/>
                <a:ext cx="297360" cy="145080"/>
              </a:xfrm>
              <a:prstGeom prst="rect">
                <a:avLst/>
              </a:prstGeom>
            </p:spPr>
          </p:pic>
        </mc:Fallback>
      </mc:AlternateContent>
      <p:grpSp>
        <p:nvGrpSpPr>
          <p:cNvPr id="98" name="Group 97">
            <a:extLst>
              <a:ext uri="{FF2B5EF4-FFF2-40B4-BE49-F238E27FC236}">
                <a16:creationId xmlns:a16="http://schemas.microsoft.com/office/drawing/2014/main" id="{5471FC6C-9020-4F00-89D3-FA4F70D1E646}"/>
              </a:ext>
            </a:extLst>
          </p:cNvPr>
          <p:cNvGrpSpPr/>
          <p:nvPr/>
        </p:nvGrpSpPr>
        <p:grpSpPr>
          <a:xfrm>
            <a:off x="2712786" y="2425941"/>
            <a:ext cx="386640" cy="278640"/>
            <a:chOff x="2712786" y="2425941"/>
            <a:chExt cx="386640" cy="278640"/>
          </a:xfrm>
        </p:grpSpPr>
        <mc:AlternateContent xmlns:mc="http://schemas.openxmlformats.org/markup-compatibility/2006" xmlns:p14="http://schemas.microsoft.com/office/powerpoint/2010/main">
          <mc:Choice Requires="p14">
            <p:contentPart p14:bwMode="auto" r:id="rId108">
              <p14:nvContentPartPr>
                <p14:cNvPr id="81" name="Ink 80">
                  <a:extLst>
                    <a:ext uri="{FF2B5EF4-FFF2-40B4-BE49-F238E27FC236}">
                      <a16:creationId xmlns:a16="http://schemas.microsoft.com/office/drawing/2014/main" id="{45967B37-FD27-472B-BC88-81F2EF156110}"/>
                    </a:ext>
                  </a:extLst>
                </p14:cNvPr>
                <p14:cNvContentPartPr/>
                <p14:nvPr/>
              </p14:nvContentPartPr>
              <p14:xfrm>
                <a:off x="2712786" y="2425941"/>
                <a:ext cx="195120" cy="278640"/>
              </p14:xfrm>
            </p:contentPart>
          </mc:Choice>
          <mc:Fallback xmlns="">
            <p:pic>
              <p:nvPicPr>
                <p:cNvPr id="81" name="Ink 80">
                  <a:extLst>
                    <a:ext uri="{FF2B5EF4-FFF2-40B4-BE49-F238E27FC236}">
                      <a16:creationId xmlns:a16="http://schemas.microsoft.com/office/drawing/2014/main" id="{45967B37-FD27-472B-BC88-81F2EF156110}"/>
                    </a:ext>
                  </a:extLst>
                </p:cNvPr>
                <p:cNvPicPr/>
                <p:nvPr/>
              </p:nvPicPr>
              <p:blipFill>
                <a:blip r:embed="rId109"/>
                <a:stretch>
                  <a:fillRect/>
                </a:stretch>
              </p:blipFill>
              <p:spPr>
                <a:xfrm>
                  <a:off x="2704146" y="2416941"/>
                  <a:ext cx="212760" cy="29628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82" name="Ink 81">
                  <a:extLst>
                    <a:ext uri="{FF2B5EF4-FFF2-40B4-BE49-F238E27FC236}">
                      <a16:creationId xmlns:a16="http://schemas.microsoft.com/office/drawing/2014/main" id="{1430A0F9-2E92-4B3C-8024-A25C8DA19A71}"/>
                    </a:ext>
                  </a:extLst>
                </p14:cNvPr>
                <p14:cNvContentPartPr/>
                <p14:nvPr/>
              </p14:nvContentPartPr>
              <p14:xfrm>
                <a:off x="2931666" y="2545461"/>
                <a:ext cx="167760" cy="146520"/>
              </p14:xfrm>
            </p:contentPart>
          </mc:Choice>
          <mc:Fallback xmlns="">
            <p:pic>
              <p:nvPicPr>
                <p:cNvPr id="82" name="Ink 81">
                  <a:extLst>
                    <a:ext uri="{FF2B5EF4-FFF2-40B4-BE49-F238E27FC236}">
                      <a16:creationId xmlns:a16="http://schemas.microsoft.com/office/drawing/2014/main" id="{1430A0F9-2E92-4B3C-8024-A25C8DA19A71}"/>
                    </a:ext>
                  </a:extLst>
                </p:cNvPr>
                <p:cNvPicPr/>
                <p:nvPr/>
              </p:nvPicPr>
              <p:blipFill>
                <a:blip r:embed="rId111"/>
                <a:stretch>
                  <a:fillRect/>
                </a:stretch>
              </p:blipFill>
              <p:spPr>
                <a:xfrm>
                  <a:off x="2922666" y="2536461"/>
                  <a:ext cx="185400" cy="164160"/>
                </a:xfrm>
                <a:prstGeom prst="rect">
                  <a:avLst/>
                </a:prstGeom>
              </p:spPr>
            </p:pic>
          </mc:Fallback>
        </mc:AlternateContent>
      </p:grpSp>
      <p:grpSp>
        <p:nvGrpSpPr>
          <p:cNvPr id="97" name="Group 96">
            <a:extLst>
              <a:ext uri="{FF2B5EF4-FFF2-40B4-BE49-F238E27FC236}">
                <a16:creationId xmlns:a16="http://schemas.microsoft.com/office/drawing/2014/main" id="{BB362443-2236-4402-A5B6-0D8C91975E85}"/>
              </a:ext>
            </a:extLst>
          </p:cNvPr>
          <p:cNvGrpSpPr/>
          <p:nvPr/>
        </p:nvGrpSpPr>
        <p:grpSpPr>
          <a:xfrm>
            <a:off x="3355026" y="2360781"/>
            <a:ext cx="558720" cy="486720"/>
            <a:chOff x="3355026" y="2360781"/>
            <a:chExt cx="558720" cy="486720"/>
          </a:xfrm>
        </p:grpSpPr>
        <mc:AlternateContent xmlns:mc="http://schemas.openxmlformats.org/markup-compatibility/2006" xmlns:p14="http://schemas.microsoft.com/office/powerpoint/2010/main">
          <mc:Choice Requires="p14">
            <p:contentPart p14:bwMode="auto" r:id="rId112">
              <p14:nvContentPartPr>
                <p14:cNvPr id="83" name="Ink 82">
                  <a:extLst>
                    <a:ext uri="{FF2B5EF4-FFF2-40B4-BE49-F238E27FC236}">
                      <a16:creationId xmlns:a16="http://schemas.microsoft.com/office/drawing/2014/main" id="{9E5721B4-EC17-4EA0-BE59-AFD3DDAEEA20}"/>
                    </a:ext>
                  </a:extLst>
                </p14:cNvPr>
                <p14:cNvContentPartPr/>
                <p14:nvPr/>
              </p14:nvContentPartPr>
              <p14:xfrm>
                <a:off x="3355026" y="2567421"/>
                <a:ext cx="229680" cy="27720"/>
              </p14:xfrm>
            </p:contentPart>
          </mc:Choice>
          <mc:Fallback xmlns="">
            <p:pic>
              <p:nvPicPr>
                <p:cNvPr id="83" name="Ink 82">
                  <a:extLst>
                    <a:ext uri="{FF2B5EF4-FFF2-40B4-BE49-F238E27FC236}">
                      <a16:creationId xmlns:a16="http://schemas.microsoft.com/office/drawing/2014/main" id="{9E5721B4-EC17-4EA0-BE59-AFD3DDAEEA20}"/>
                    </a:ext>
                  </a:extLst>
                </p:cNvPr>
                <p:cNvPicPr/>
                <p:nvPr/>
              </p:nvPicPr>
              <p:blipFill>
                <a:blip r:embed="rId113"/>
                <a:stretch>
                  <a:fillRect/>
                </a:stretch>
              </p:blipFill>
              <p:spPr>
                <a:xfrm>
                  <a:off x="3346026" y="2558421"/>
                  <a:ext cx="247320" cy="4536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84" name="Ink 83">
                  <a:extLst>
                    <a:ext uri="{FF2B5EF4-FFF2-40B4-BE49-F238E27FC236}">
                      <a16:creationId xmlns:a16="http://schemas.microsoft.com/office/drawing/2014/main" id="{04EC51D1-F151-4305-941E-B3A40EEB8674}"/>
                    </a:ext>
                  </a:extLst>
                </p14:cNvPr>
                <p14:cNvContentPartPr/>
                <p14:nvPr/>
              </p14:nvContentPartPr>
              <p14:xfrm>
                <a:off x="3452586" y="2490381"/>
                <a:ext cx="360" cy="189720"/>
              </p14:xfrm>
            </p:contentPart>
          </mc:Choice>
          <mc:Fallback xmlns="">
            <p:pic>
              <p:nvPicPr>
                <p:cNvPr id="84" name="Ink 83">
                  <a:extLst>
                    <a:ext uri="{FF2B5EF4-FFF2-40B4-BE49-F238E27FC236}">
                      <a16:creationId xmlns:a16="http://schemas.microsoft.com/office/drawing/2014/main" id="{04EC51D1-F151-4305-941E-B3A40EEB8674}"/>
                    </a:ext>
                  </a:extLst>
                </p:cNvPr>
                <p:cNvPicPr/>
                <p:nvPr/>
              </p:nvPicPr>
              <p:blipFill>
                <a:blip r:embed="rId115"/>
                <a:stretch>
                  <a:fillRect/>
                </a:stretch>
              </p:blipFill>
              <p:spPr>
                <a:xfrm>
                  <a:off x="3443586" y="2481741"/>
                  <a:ext cx="18000" cy="20736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85" name="Ink 84">
                  <a:extLst>
                    <a:ext uri="{FF2B5EF4-FFF2-40B4-BE49-F238E27FC236}">
                      <a16:creationId xmlns:a16="http://schemas.microsoft.com/office/drawing/2014/main" id="{58BC0D9B-7295-4746-BBB2-5CA430D6B51D}"/>
                    </a:ext>
                  </a:extLst>
                </p14:cNvPr>
                <p14:cNvContentPartPr/>
                <p14:nvPr/>
              </p14:nvContentPartPr>
              <p14:xfrm>
                <a:off x="3783066" y="2360781"/>
                <a:ext cx="29160" cy="172440"/>
              </p14:xfrm>
            </p:contentPart>
          </mc:Choice>
          <mc:Fallback xmlns="">
            <p:pic>
              <p:nvPicPr>
                <p:cNvPr id="85" name="Ink 84">
                  <a:extLst>
                    <a:ext uri="{FF2B5EF4-FFF2-40B4-BE49-F238E27FC236}">
                      <a16:creationId xmlns:a16="http://schemas.microsoft.com/office/drawing/2014/main" id="{58BC0D9B-7295-4746-BBB2-5CA430D6B51D}"/>
                    </a:ext>
                  </a:extLst>
                </p:cNvPr>
                <p:cNvPicPr/>
                <p:nvPr/>
              </p:nvPicPr>
              <p:blipFill>
                <a:blip r:embed="rId117"/>
                <a:stretch>
                  <a:fillRect/>
                </a:stretch>
              </p:blipFill>
              <p:spPr>
                <a:xfrm>
                  <a:off x="3774426" y="2351781"/>
                  <a:ext cx="46800" cy="19008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86" name="Ink 85">
                  <a:extLst>
                    <a:ext uri="{FF2B5EF4-FFF2-40B4-BE49-F238E27FC236}">
                      <a16:creationId xmlns:a16="http://schemas.microsoft.com/office/drawing/2014/main" id="{DBA37088-0234-40DD-8150-0596C03BFB80}"/>
                    </a:ext>
                  </a:extLst>
                </p14:cNvPr>
                <p14:cNvContentPartPr/>
                <p14:nvPr/>
              </p14:nvContentPartPr>
              <p14:xfrm>
                <a:off x="3641226" y="2591901"/>
                <a:ext cx="272520" cy="25200"/>
              </p14:xfrm>
            </p:contentPart>
          </mc:Choice>
          <mc:Fallback xmlns="">
            <p:pic>
              <p:nvPicPr>
                <p:cNvPr id="86" name="Ink 85">
                  <a:extLst>
                    <a:ext uri="{FF2B5EF4-FFF2-40B4-BE49-F238E27FC236}">
                      <a16:creationId xmlns:a16="http://schemas.microsoft.com/office/drawing/2014/main" id="{DBA37088-0234-40DD-8150-0596C03BFB80}"/>
                    </a:ext>
                  </a:extLst>
                </p:cNvPr>
                <p:cNvPicPr/>
                <p:nvPr/>
              </p:nvPicPr>
              <p:blipFill>
                <a:blip r:embed="rId119"/>
                <a:stretch>
                  <a:fillRect/>
                </a:stretch>
              </p:blipFill>
              <p:spPr>
                <a:xfrm>
                  <a:off x="3632586" y="2582901"/>
                  <a:ext cx="290160" cy="4284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87" name="Ink 86">
                  <a:extLst>
                    <a:ext uri="{FF2B5EF4-FFF2-40B4-BE49-F238E27FC236}">
                      <a16:creationId xmlns:a16="http://schemas.microsoft.com/office/drawing/2014/main" id="{6292CE46-7453-43F9-90DD-DB4E556B8F1C}"/>
                    </a:ext>
                  </a:extLst>
                </p14:cNvPr>
                <p14:cNvContentPartPr/>
                <p14:nvPr/>
              </p14:nvContentPartPr>
              <p14:xfrm>
                <a:off x="3695586" y="2679381"/>
                <a:ext cx="146520" cy="168120"/>
              </p14:xfrm>
            </p:contentPart>
          </mc:Choice>
          <mc:Fallback xmlns="">
            <p:pic>
              <p:nvPicPr>
                <p:cNvPr id="87" name="Ink 86">
                  <a:extLst>
                    <a:ext uri="{FF2B5EF4-FFF2-40B4-BE49-F238E27FC236}">
                      <a16:creationId xmlns:a16="http://schemas.microsoft.com/office/drawing/2014/main" id="{6292CE46-7453-43F9-90DD-DB4E556B8F1C}"/>
                    </a:ext>
                  </a:extLst>
                </p:cNvPr>
                <p:cNvPicPr/>
                <p:nvPr/>
              </p:nvPicPr>
              <p:blipFill>
                <a:blip r:embed="rId121"/>
                <a:stretch>
                  <a:fillRect/>
                </a:stretch>
              </p:blipFill>
              <p:spPr>
                <a:xfrm>
                  <a:off x="3686586" y="2670741"/>
                  <a:ext cx="164160" cy="185760"/>
                </a:xfrm>
                <a:prstGeom prst="rect">
                  <a:avLst/>
                </a:prstGeom>
              </p:spPr>
            </p:pic>
          </mc:Fallback>
        </mc:AlternateContent>
      </p:grpSp>
      <p:grpSp>
        <p:nvGrpSpPr>
          <p:cNvPr id="96" name="Group 95">
            <a:extLst>
              <a:ext uri="{FF2B5EF4-FFF2-40B4-BE49-F238E27FC236}">
                <a16:creationId xmlns:a16="http://schemas.microsoft.com/office/drawing/2014/main" id="{EE232373-96BD-4C72-A13F-8358AFB445AC}"/>
              </a:ext>
            </a:extLst>
          </p:cNvPr>
          <p:cNvGrpSpPr/>
          <p:nvPr/>
        </p:nvGrpSpPr>
        <p:grpSpPr>
          <a:xfrm>
            <a:off x="4161426" y="2341341"/>
            <a:ext cx="568080" cy="287640"/>
            <a:chOff x="4161426" y="2341341"/>
            <a:chExt cx="568080" cy="287640"/>
          </a:xfrm>
        </p:grpSpPr>
        <mc:AlternateContent xmlns:mc="http://schemas.openxmlformats.org/markup-compatibility/2006" xmlns:p14="http://schemas.microsoft.com/office/powerpoint/2010/main">
          <mc:Choice Requires="p14">
            <p:contentPart p14:bwMode="auto" r:id="rId122">
              <p14:nvContentPartPr>
                <p14:cNvPr id="88" name="Ink 87">
                  <a:extLst>
                    <a:ext uri="{FF2B5EF4-FFF2-40B4-BE49-F238E27FC236}">
                      <a16:creationId xmlns:a16="http://schemas.microsoft.com/office/drawing/2014/main" id="{6703E67D-BF3F-4BEE-B2A5-EABE8375A68B}"/>
                    </a:ext>
                  </a:extLst>
                </p14:cNvPr>
                <p14:cNvContentPartPr/>
                <p14:nvPr/>
              </p14:nvContentPartPr>
              <p14:xfrm>
                <a:off x="4161426" y="2423781"/>
                <a:ext cx="16200" cy="191520"/>
              </p14:xfrm>
            </p:contentPart>
          </mc:Choice>
          <mc:Fallback xmlns="">
            <p:pic>
              <p:nvPicPr>
                <p:cNvPr id="88" name="Ink 87">
                  <a:extLst>
                    <a:ext uri="{FF2B5EF4-FFF2-40B4-BE49-F238E27FC236}">
                      <a16:creationId xmlns:a16="http://schemas.microsoft.com/office/drawing/2014/main" id="{6703E67D-BF3F-4BEE-B2A5-EABE8375A68B}"/>
                    </a:ext>
                  </a:extLst>
                </p:cNvPr>
                <p:cNvPicPr/>
                <p:nvPr/>
              </p:nvPicPr>
              <p:blipFill>
                <a:blip r:embed="rId123"/>
                <a:stretch>
                  <a:fillRect/>
                </a:stretch>
              </p:blipFill>
              <p:spPr>
                <a:xfrm>
                  <a:off x="4152786" y="2415141"/>
                  <a:ext cx="33840" cy="20916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89" name="Ink 88">
                  <a:extLst>
                    <a:ext uri="{FF2B5EF4-FFF2-40B4-BE49-F238E27FC236}">
                      <a16:creationId xmlns:a16="http://schemas.microsoft.com/office/drawing/2014/main" id="{06782295-1680-4FF3-BF86-EADD330A2618}"/>
                    </a:ext>
                  </a:extLst>
                </p14:cNvPr>
                <p14:cNvContentPartPr/>
                <p14:nvPr/>
              </p14:nvContentPartPr>
              <p14:xfrm>
                <a:off x="4161426" y="2382021"/>
                <a:ext cx="130320" cy="216000"/>
              </p14:xfrm>
            </p:contentPart>
          </mc:Choice>
          <mc:Fallback xmlns="">
            <p:pic>
              <p:nvPicPr>
                <p:cNvPr id="89" name="Ink 88">
                  <a:extLst>
                    <a:ext uri="{FF2B5EF4-FFF2-40B4-BE49-F238E27FC236}">
                      <a16:creationId xmlns:a16="http://schemas.microsoft.com/office/drawing/2014/main" id="{06782295-1680-4FF3-BF86-EADD330A2618}"/>
                    </a:ext>
                  </a:extLst>
                </p:cNvPr>
                <p:cNvPicPr/>
                <p:nvPr/>
              </p:nvPicPr>
              <p:blipFill>
                <a:blip r:embed="rId125"/>
                <a:stretch>
                  <a:fillRect/>
                </a:stretch>
              </p:blipFill>
              <p:spPr>
                <a:xfrm>
                  <a:off x="4152786" y="2373021"/>
                  <a:ext cx="147960" cy="23364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90" name="Ink 89">
                  <a:extLst>
                    <a:ext uri="{FF2B5EF4-FFF2-40B4-BE49-F238E27FC236}">
                      <a16:creationId xmlns:a16="http://schemas.microsoft.com/office/drawing/2014/main" id="{D8FE432E-EFC7-4465-87AE-62DC0A805919}"/>
                    </a:ext>
                  </a:extLst>
                </p14:cNvPr>
                <p14:cNvContentPartPr/>
                <p14:nvPr/>
              </p14:nvContentPartPr>
              <p14:xfrm>
                <a:off x="4366626" y="2499021"/>
                <a:ext cx="168840" cy="129960"/>
              </p14:xfrm>
            </p:contentPart>
          </mc:Choice>
          <mc:Fallback xmlns="">
            <p:pic>
              <p:nvPicPr>
                <p:cNvPr id="90" name="Ink 89">
                  <a:extLst>
                    <a:ext uri="{FF2B5EF4-FFF2-40B4-BE49-F238E27FC236}">
                      <a16:creationId xmlns:a16="http://schemas.microsoft.com/office/drawing/2014/main" id="{D8FE432E-EFC7-4465-87AE-62DC0A805919}"/>
                    </a:ext>
                  </a:extLst>
                </p:cNvPr>
                <p:cNvPicPr/>
                <p:nvPr/>
              </p:nvPicPr>
              <p:blipFill>
                <a:blip r:embed="rId127"/>
                <a:stretch>
                  <a:fillRect/>
                </a:stretch>
              </p:blipFill>
              <p:spPr>
                <a:xfrm>
                  <a:off x="4357626" y="2490021"/>
                  <a:ext cx="186480" cy="14760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91" name="Ink 90">
                  <a:extLst>
                    <a:ext uri="{FF2B5EF4-FFF2-40B4-BE49-F238E27FC236}">
                      <a16:creationId xmlns:a16="http://schemas.microsoft.com/office/drawing/2014/main" id="{BCC3F1E6-1491-444C-9BD0-DE0562186E11}"/>
                    </a:ext>
                  </a:extLst>
                </p14:cNvPr>
                <p14:cNvContentPartPr/>
                <p14:nvPr/>
              </p14:nvContentPartPr>
              <p14:xfrm>
                <a:off x="4583706" y="2341341"/>
                <a:ext cx="145800" cy="110880"/>
              </p14:xfrm>
            </p:contentPart>
          </mc:Choice>
          <mc:Fallback xmlns="">
            <p:pic>
              <p:nvPicPr>
                <p:cNvPr id="91" name="Ink 90">
                  <a:extLst>
                    <a:ext uri="{FF2B5EF4-FFF2-40B4-BE49-F238E27FC236}">
                      <a16:creationId xmlns:a16="http://schemas.microsoft.com/office/drawing/2014/main" id="{BCC3F1E6-1491-444C-9BD0-DE0562186E11}"/>
                    </a:ext>
                  </a:extLst>
                </p:cNvPr>
                <p:cNvPicPr/>
                <p:nvPr/>
              </p:nvPicPr>
              <p:blipFill>
                <a:blip r:embed="rId129"/>
                <a:stretch>
                  <a:fillRect/>
                </a:stretch>
              </p:blipFill>
              <p:spPr>
                <a:xfrm>
                  <a:off x="4575066" y="2332341"/>
                  <a:ext cx="163440" cy="128520"/>
                </a:xfrm>
                <a:prstGeom prst="rect">
                  <a:avLst/>
                </a:prstGeom>
              </p:spPr>
            </p:pic>
          </mc:Fallback>
        </mc:AlternateContent>
      </p:grpSp>
      <p:grpSp>
        <p:nvGrpSpPr>
          <p:cNvPr id="108" name="Group 107">
            <a:extLst>
              <a:ext uri="{FF2B5EF4-FFF2-40B4-BE49-F238E27FC236}">
                <a16:creationId xmlns:a16="http://schemas.microsoft.com/office/drawing/2014/main" id="{C294B6F1-0737-455F-80FF-D11919BD2683}"/>
              </a:ext>
            </a:extLst>
          </p:cNvPr>
          <p:cNvGrpSpPr/>
          <p:nvPr/>
        </p:nvGrpSpPr>
        <p:grpSpPr>
          <a:xfrm>
            <a:off x="4966026" y="1575981"/>
            <a:ext cx="2341800" cy="1245240"/>
            <a:chOff x="4966026" y="1575981"/>
            <a:chExt cx="2341800" cy="1245240"/>
          </a:xfrm>
        </p:grpSpPr>
        <mc:AlternateContent xmlns:mc="http://schemas.openxmlformats.org/markup-compatibility/2006" xmlns:p14="http://schemas.microsoft.com/office/powerpoint/2010/main">
          <mc:Choice Requires="p14">
            <p:contentPart p14:bwMode="auto" r:id="rId130">
              <p14:nvContentPartPr>
                <p14:cNvPr id="60" name="Ink 59">
                  <a:extLst>
                    <a:ext uri="{FF2B5EF4-FFF2-40B4-BE49-F238E27FC236}">
                      <a16:creationId xmlns:a16="http://schemas.microsoft.com/office/drawing/2014/main" id="{F47000AF-CDE7-48EB-98B3-14E36A189282}"/>
                    </a:ext>
                  </a:extLst>
                </p14:cNvPr>
                <p14:cNvContentPartPr/>
                <p14:nvPr/>
              </p14:nvContentPartPr>
              <p14:xfrm>
                <a:off x="4966026" y="1818621"/>
                <a:ext cx="178920" cy="10080"/>
              </p14:xfrm>
            </p:contentPart>
          </mc:Choice>
          <mc:Fallback xmlns="">
            <p:pic>
              <p:nvPicPr>
                <p:cNvPr id="60" name="Ink 59">
                  <a:extLst>
                    <a:ext uri="{FF2B5EF4-FFF2-40B4-BE49-F238E27FC236}">
                      <a16:creationId xmlns:a16="http://schemas.microsoft.com/office/drawing/2014/main" id="{F47000AF-CDE7-48EB-98B3-14E36A189282}"/>
                    </a:ext>
                  </a:extLst>
                </p:cNvPr>
                <p:cNvPicPr/>
                <p:nvPr/>
              </p:nvPicPr>
              <p:blipFill>
                <a:blip r:embed="rId131"/>
                <a:stretch>
                  <a:fillRect/>
                </a:stretch>
              </p:blipFill>
              <p:spPr>
                <a:xfrm>
                  <a:off x="4957026" y="1809981"/>
                  <a:ext cx="19656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61" name="Ink 60">
                  <a:extLst>
                    <a:ext uri="{FF2B5EF4-FFF2-40B4-BE49-F238E27FC236}">
                      <a16:creationId xmlns:a16="http://schemas.microsoft.com/office/drawing/2014/main" id="{6A4F6E7A-ADFD-42FF-B297-44AFC25A029B}"/>
                    </a:ext>
                  </a:extLst>
                </p14:cNvPr>
                <p14:cNvContentPartPr/>
                <p14:nvPr/>
              </p14:nvContentPartPr>
              <p14:xfrm>
                <a:off x="4966026" y="1870821"/>
                <a:ext cx="164160" cy="21240"/>
              </p14:xfrm>
            </p:contentPart>
          </mc:Choice>
          <mc:Fallback xmlns="">
            <p:pic>
              <p:nvPicPr>
                <p:cNvPr id="61" name="Ink 60">
                  <a:extLst>
                    <a:ext uri="{FF2B5EF4-FFF2-40B4-BE49-F238E27FC236}">
                      <a16:creationId xmlns:a16="http://schemas.microsoft.com/office/drawing/2014/main" id="{6A4F6E7A-ADFD-42FF-B297-44AFC25A029B}"/>
                    </a:ext>
                  </a:extLst>
                </p:cNvPr>
                <p:cNvPicPr/>
                <p:nvPr/>
              </p:nvPicPr>
              <p:blipFill>
                <a:blip r:embed="rId133"/>
                <a:stretch>
                  <a:fillRect/>
                </a:stretch>
              </p:blipFill>
              <p:spPr>
                <a:xfrm>
                  <a:off x="4957026" y="1862181"/>
                  <a:ext cx="181800" cy="3888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62" name="Ink 61">
                  <a:extLst>
                    <a:ext uri="{FF2B5EF4-FFF2-40B4-BE49-F238E27FC236}">
                      <a16:creationId xmlns:a16="http://schemas.microsoft.com/office/drawing/2014/main" id="{375EB8FF-67DF-4A59-9D71-68D9F8F79CAB}"/>
                    </a:ext>
                  </a:extLst>
                </p14:cNvPr>
                <p14:cNvContentPartPr/>
                <p14:nvPr/>
              </p14:nvContentPartPr>
              <p14:xfrm>
                <a:off x="5375346" y="1755621"/>
                <a:ext cx="213120" cy="10080"/>
              </p14:xfrm>
            </p:contentPart>
          </mc:Choice>
          <mc:Fallback xmlns="">
            <p:pic>
              <p:nvPicPr>
                <p:cNvPr id="62" name="Ink 61">
                  <a:extLst>
                    <a:ext uri="{FF2B5EF4-FFF2-40B4-BE49-F238E27FC236}">
                      <a16:creationId xmlns:a16="http://schemas.microsoft.com/office/drawing/2014/main" id="{375EB8FF-67DF-4A59-9D71-68D9F8F79CAB}"/>
                    </a:ext>
                  </a:extLst>
                </p:cNvPr>
                <p:cNvPicPr/>
                <p:nvPr/>
              </p:nvPicPr>
              <p:blipFill>
                <a:blip r:embed="rId135"/>
                <a:stretch>
                  <a:fillRect/>
                </a:stretch>
              </p:blipFill>
              <p:spPr>
                <a:xfrm>
                  <a:off x="5366346" y="1746621"/>
                  <a:ext cx="23076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63" name="Ink 62">
                  <a:extLst>
                    <a:ext uri="{FF2B5EF4-FFF2-40B4-BE49-F238E27FC236}">
                      <a16:creationId xmlns:a16="http://schemas.microsoft.com/office/drawing/2014/main" id="{C65AA594-4E58-45D5-8009-D09E0565925F}"/>
                    </a:ext>
                  </a:extLst>
                </p14:cNvPr>
                <p14:cNvContentPartPr/>
                <p14:nvPr/>
              </p14:nvContentPartPr>
              <p14:xfrm>
                <a:off x="5765586" y="1602981"/>
                <a:ext cx="153000" cy="217440"/>
              </p14:xfrm>
            </p:contentPart>
          </mc:Choice>
          <mc:Fallback xmlns="">
            <p:pic>
              <p:nvPicPr>
                <p:cNvPr id="63" name="Ink 62">
                  <a:extLst>
                    <a:ext uri="{FF2B5EF4-FFF2-40B4-BE49-F238E27FC236}">
                      <a16:creationId xmlns:a16="http://schemas.microsoft.com/office/drawing/2014/main" id="{C65AA594-4E58-45D5-8009-D09E0565925F}"/>
                    </a:ext>
                  </a:extLst>
                </p:cNvPr>
                <p:cNvPicPr/>
                <p:nvPr/>
              </p:nvPicPr>
              <p:blipFill>
                <a:blip r:embed="rId137"/>
                <a:stretch>
                  <a:fillRect/>
                </a:stretch>
              </p:blipFill>
              <p:spPr>
                <a:xfrm>
                  <a:off x="5756946" y="1593981"/>
                  <a:ext cx="170640" cy="23508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64" name="Ink 63">
                  <a:extLst>
                    <a:ext uri="{FF2B5EF4-FFF2-40B4-BE49-F238E27FC236}">
                      <a16:creationId xmlns:a16="http://schemas.microsoft.com/office/drawing/2014/main" id="{66AD9E7D-9EF5-47F6-9338-16563E8BABC1}"/>
                    </a:ext>
                  </a:extLst>
                </p14:cNvPr>
                <p14:cNvContentPartPr/>
                <p14:nvPr/>
              </p14:nvContentPartPr>
              <p14:xfrm>
                <a:off x="5639946" y="1836621"/>
                <a:ext cx="405360" cy="30600"/>
              </p14:xfrm>
            </p:contentPart>
          </mc:Choice>
          <mc:Fallback xmlns="">
            <p:pic>
              <p:nvPicPr>
                <p:cNvPr id="64" name="Ink 63">
                  <a:extLst>
                    <a:ext uri="{FF2B5EF4-FFF2-40B4-BE49-F238E27FC236}">
                      <a16:creationId xmlns:a16="http://schemas.microsoft.com/office/drawing/2014/main" id="{66AD9E7D-9EF5-47F6-9338-16563E8BABC1}"/>
                    </a:ext>
                  </a:extLst>
                </p:cNvPr>
                <p:cNvPicPr/>
                <p:nvPr/>
              </p:nvPicPr>
              <p:blipFill>
                <a:blip r:embed="rId139"/>
                <a:stretch>
                  <a:fillRect/>
                </a:stretch>
              </p:blipFill>
              <p:spPr>
                <a:xfrm>
                  <a:off x="5630946" y="1827621"/>
                  <a:ext cx="423000" cy="4824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65" name="Ink 64">
                  <a:extLst>
                    <a:ext uri="{FF2B5EF4-FFF2-40B4-BE49-F238E27FC236}">
                      <a16:creationId xmlns:a16="http://schemas.microsoft.com/office/drawing/2014/main" id="{C3303FC6-56F4-494E-8F6B-C63131CBBF87}"/>
                    </a:ext>
                  </a:extLst>
                </p14:cNvPr>
                <p14:cNvContentPartPr/>
                <p14:nvPr/>
              </p14:nvContentPartPr>
              <p14:xfrm>
                <a:off x="5769186" y="1875501"/>
                <a:ext cx="16560" cy="174240"/>
              </p14:xfrm>
            </p:contentPart>
          </mc:Choice>
          <mc:Fallback xmlns="">
            <p:pic>
              <p:nvPicPr>
                <p:cNvPr id="65" name="Ink 64">
                  <a:extLst>
                    <a:ext uri="{FF2B5EF4-FFF2-40B4-BE49-F238E27FC236}">
                      <a16:creationId xmlns:a16="http://schemas.microsoft.com/office/drawing/2014/main" id="{C3303FC6-56F4-494E-8F6B-C63131CBBF87}"/>
                    </a:ext>
                  </a:extLst>
                </p:cNvPr>
                <p:cNvPicPr/>
                <p:nvPr/>
              </p:nvPicPr>
              <p:blipFill>
                <a:blip r:embed="rId141"/>
                <a:stretch>
                  <a:fillRect/>
                </a:stretch>
              </p:blipFill>
              <p:spPr>
                <a:xfrm>
                  <a:off x="5760186" y="1866861"/>
                  <a:ext cx="34200" cy="19188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66" name="Ink 65">
                  <a:extLst>
                    <a:ext uri="{FF2B5EF4-FFF2-40B4-BE49-F238E27FC236}">
                      <a16:creationId xmlns:a16="http://schemas.microsoft.com/office/drawing/2014/main" id="{F410A80B-69F7-4915-9569-239A0F92EB85}"/>
                    </a:ext>
                  </a:extLst>
                </p14:cNvPr>
                <p14:cNvContentPartPr/>
                <p14:nvPr/>
              </p14:nvContentPartPr>
              <p14:xfrm>
                <a:off x="5795106" y="1905381"/>
                <a:ext cx="180000" cy="140760"/>
              </p14:xfrm>
            </p:contentPart>
          </mc:Choice>
          <mc:Fallback xmlns="">
            <p:pic>
              <p:nvPicPr>
                <p:cNvPr id="66" name="Ink 65">
                  <a:extLst>
                    <a:ext uri="{FF2B5EF4-FFF2-40B4-BE49-F238E27FC236}">
                      <a16:creationId xmlns:a16="http://schemas.microsoft.com/office/drawing/2014/main" id="{F410A80B-69F7-4915-9569-239A0F92EB85}"/>
                    </a:ext>
                  </a:extLst>
                </p:cNvPr>
                <p:cNvPicPr/>
                <p:nvPr/>
              </p:nvPicPr>
              <p:blipFill>
                <a:blip r:embed="rId143"/>
                <a:stretch>
                  <a:fillRect/>
                </a:stretch>
              </p:blipFill>
              <p:spPr>
                <a:xfrm>
                  <a:off x="5786466" y="1896741"/>
                  <a:ext cx="197640" cy="15840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67" name="Ink 66">
                  <a:extLst>
                    <a:ext uri="{FF2B5EF4-FFF2-40B4-BE49-F238E27FC236}">
                      <a16:creationId xmlns:a16="http://schemas.microsoft.com/office/drawing/2014/main" id="{321EF9A8-383B-4BD5-B982-0153F9209DAE}"/>
                    </a:ext>
                  </a:extLst>
                </p14:cNvPr>
                <p14:cNvContentPartPr/>
                <p14:nvPr/>
              </p14:nvContentPartPr>
              <p14:xfrm>
                <a:off x="6266346" y="1852461"/>
                <a:ext cx="55440" cy="109080"/>
              </p14:xfrm>
            </p:contentPart>
          </mc:Choice>
          <mc:Fallback xmlns="">
            <p:pic>
              <p:nvPicPr>
                <p:cNvPr id="67" name="Ink 66">
                  <a:extLst>
                    <a:ext uri="{FF2B5EF4-FFF2-40B4-BE49-F238E27FC236}">
                      <a16:creationId xmlns:a16="http://schemas.microsoft.com/office/drawing/2014/main" id="{321EF9A8-383B-4BD5-B982-0153F9209DAE}"/>
                    </a:ext>
                  </a:extLst>
                </p:cNvPr>
                <p:cNvPicPr/>
                <p:nvPr/>
              </p:nvPicPr>
              <p:blipFill>
                <a:blip r:embed="rId145"/>
                <a:stretch>
                  <a:fillRect/>
                </a:stretch>
              </p:blipFill>
              <p:spPr>
                <a:xfrm>
                  <a:off x="6257346" y="1843821"/>
                  <a:ext cx="7308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68" name="Ink 67">
                  <a:extLst>
                    <a:ext uri="{FF2B5EF4-FFF2-40B4-BE49-F238E27FC236}">
                      <a16:creationId xmlns:a16="http://schemas.microsoft.com/office/drawing/2014/main" id="{4C8A9DE7-A18F-4219-91CD-0E76A5C9989D}"/>
                    </a:ext>
                  </a:extLst>
                </p14:cNvPr>
                <p14:cNvContentPartPr/>
                <p14:nvPr/>
              </p14:nvContentPartPr>
              <p14:xfrm>
                <a:off x="6626706" y="1575981"/>
                <a:ext cx="26280" cy="243720"/>
              </p14:xfrm>
            </p:contentPart>
          </mc:Choice>
          <mc:Fallback xmlns="">
            <p:pic>
              <p:nvPicPr>
                <p:cNvPr id="68" name="Ink 67">
                  <a:extLst>
                    <a:ext uri="{FF2B5EF4-FFF2-40B4-BE49-F238E27FC236}">
                      <a16:creationId xmlns:a16="http://schemas.microsoft.com/office/drawing/2014/main" id="{4C8A9DE7-A18F-4219-91CD-0E76A5C9989D}"/>
                    </a:ext>
                  </a:extLst>
                </p:cNvPr>
                <p:cNvPicPr/>
                <p:nvPr/>
              </p:nvPicPr>
              <p:blipFill>
                <a:blip r:embed="rId147"/>
                <a:stretch>
                  <a:fillRect/>
                </a:stretch>
              </p:blipFill>
              <p:spPr>
                <a:xfrm>
                  <a:off x="6618066" y="1566981"/>
                  <a:ext cx="43920" cy="26136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69" name="Ink 68">
                  <a:extLst>
                    <a:ext uri="{FF2B5EF4-FFF2-40B4-BE49-F238E27FC236}">
                      <a16:creationId xmlns:a16="http://schemas.microsoft.com/office/drawing/2014/main" id="{F51FCB30-FA87-4DF3-B253-F4219E79840C}"/>
                    </a:ext>
                  </a:extLst>
                </p14:cNvPr>
                <p14:cNvContentPartPr/>
                <p14:nvPr/>
              </p14:nvContentPartPr>
              <p14:xfrm>
                <a:off x="6605106" y="1584621"/>
                <a:ext cx="193680" cy="238680"/>
              </p14:xfrm>
            </p:contentPart>
          </mc:Choice>
          <mc:Fallback xmlns="">
            <p:pic>
              <p:nvPicPr>
                <p:cNvPr id="69" name="Ink 68">
                  <a:extLst>
                    <a:ext uri="{FF2B5EF4-FFF2-40B4-BE49-F238E27FC236}">
                      <a16:creationId xmlns:a16="http://schemas.microsoft.com/office/drawing/2014/main" id="{F51FCB30-FA87-4DF3-B253-F4219E79840C}"/>
                    </a:ext>
                  </a:extLst>
                </p:cNvPr>
                <p:cNvPicPr/>
                <p:nvPr/>
              </p:nvPicPr>
              <p:blipFill>
                <a:blip r:embed="rId149"/>
                <a:stretch>
                  <a:fillRect/>
                </a:stretch>
              </p:blipFill>
              <p:spPr>
                <a:xfrm>
                  <a:off x="6596466" y="1575621"/>
                  <a:ext cx="211320" cy="25632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70" name="Ink 69">
                  <a:extLst>
                    <a:ext uri="{FF2B5EF4-FFF2-40B4-BE49-F238E27FC236}">
                      <a16:creationId xmlns:a16="http://schemas.microsoft.com/office/drawing/2014/main" id="{B40C7A4E-E952-4B66-82BE-5B5C7BB55B00}"/>
                    </a:ext>
                  </a:extLst>
                </p14:cNvPr>
                <p14:cNvContentPartPr/>
                <p14:nvPr/>
              </p14:nvContentPartPr>
              <p14:xfrm>
                <a:off x="6873306" y="1652301"/>
                <a:ext cx="136080" cy="159480"/>
              </p14:xfrm>
            </p:contentPart>
          </mc:Choice>
          <mc:Fallback xmlns="">
            <p:pic>
              <p:nvPicPr>
                <p:cNvPr id="70" name="Ink 69">
                  <a:extLst>
                    <a:ext uri="{FF2B5EF4-FFF2-40B4-BE49-F238E27FC236}">
                      <a16:creationId xmlns:a16="http://schemas.microsoft.com/office/drawing/2014/main" id="{B40C7A4E-E952-4B66-82BE-5B5C7BB55B00}"/>
                    </a:ext>
                  </a:extLst>
                </p:cNvPr>
                <p:cNvPicPr/>
                <p:nvPr/>
              </p:nvPicPr>
              <p:blipFill>
                <a:blip r:embed="rId151"/>
                <a:stretch>
                  <a:fillRect/>
                </a:stretch>
              </p:blipFill>
              <p:spPr>
                <a:xfrm>
                  <a:off x="6864306" y="1643301"/>
                  <a:ext cx="153720" cy="17712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71" name="Ink 70">
                  <a:extLst>
                    <a:ext uri="{FF2B5EF4-FFF2-40B4-BE49-F238E27FC236}">
                      <a16:creationId xmlns:a16="http://schemas.microsoft.com/office/drawing/2014/main" id="{1D56B2AF-CD2E-4968-BD78-2803538756D7}"/>
                    </a:ext>
                  </a:extLst>
                </p14:cNvPr>
                <p14:cNvContentPartPr/>
                <p14:nvPr/>
              </p14:nvContentPartPr>
              <p14:xfrm>
                <a:off x="7137546" y="1642221"/>
                <a:ext cx="170280" cy="181080"/>
              </p14:xfrm>
            </p:contentPart>
          </mc:Choice>
          <mc:Fallback xmlns="">
            <p:pic>
              <p:nvPicPr>
                <p:cNvPr id="71" name="Ink 70">
                  <a:extLst>
                    <a:ext uri="{FF2B5EF4-FFF2-40B4-BE49-F238E27FC236}">
                      <a16:creationId xmlns:a16="http://schemas.microsoft.com/office/drawing/2014/main" id="{1D56B2AF-CD2E-4968-BD78-2803538756D7}"/>
                    </a:ext>
                  </a:extLst>
                </p:cNvPr>
                <p:cNvPicPr/>
                <p:nvPr/>
              </p:nvPicPr>
              <p:blipFill>
                <a:blip r:embed="rId153"/>
                <a:stretch>
                  <a:fillRect/>
                </a:stretch>
              </p:blipFill>
              <p:spPr>
                <a:xfrm>
                  <a:off x="7128906" y="1633581"/>
                  <a:ext cx="187920" cy="19872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92" name="Ink 91">
                  <a:extLst>
                    <a:ext uri="{FF2B5EF4-FFF2-40B4-BE49-F238E27FC236}">
                      <a16:creationId xmlns:a16="http://schemas.microsoft.com/office/drawing/2014/main" id="{3D45F2FB-A573-4814-9CD3-3AD90C041145}"/>
                    </a:ext>
                  </a:extLst>
                </p14:cNvPr>
                <p14:cNvContentPartPr/>
                <p14:nvPr/>
              </p14:nvContentPartPr>
              <p14:xfrm>
                <a:off x="5173386" y="2470941"/>
                <a:ext cx="178560" cy="35280"/>
              </p14:xfrm>
            </p:contentPart>
          </mc:Choice>
          <mc:Fallback xmlns="">
            <p:pic>
              <p:nvPicPr>
                <p:cNvPr id="92" name="Ink 91">
                  <a:extLst>
                    <a:ext uri="{FF2B5EF4-FFF2-40B4-BE49-F238E27FC236}">
                      <a16:creationId xmlns:a16="http://schemas.microsoft.com/office/drawing/2014/main" id="{3D45F2FB-A573-4814-9CD3-3AD90C041145}"/>
                    </a:ext>
                  </a:extLst>
                </p:cNvPr>
                <p:cNvPicPr/>
                <p:nvPr/>
              </p:nvPicPr>
              <p:blipFill>
                <a:blip r:embed="rId155"/>
                <a:stretch>
                  <a:fillRect/>
                </a:stretch>
              </p:blipFill>
              <p:spPr>
                <a:xfrm>
                  <a:off x="5164386" y="2462301"/>
                  <a:ext cx="196200" cy="5292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93" name="Ink 92">
                  <a:extLst>
                    <a:ext uri="{FF2B5EF4-FFF2-40B4-BE49-F238E27FC236}">
                      <a16:creationId xmlns:a16="http://schemas.microsoft.com/office/drawing/2014/main" id="{323D1537-A441-4D37-B36C-C675048D33A4}"/>
                    </a:ext>
                  </a:extLst>
                </p14:cNvPr>
                <p14:cNvContentPartPr/>
                <p14:nvPr/>
              </p14:nvContentPartPr>
              <p14:xfrm>
                <a:off x="5170866" y="2537541"/>
                <a:ext cx="151560" cy="16920"/>
              </p14:xfrm>
            </p:contentPart>
          </mc:Choice>
          <mc:Fallback xmlns="">
            <p:pic>
              <p:nvPicPr>
                <p:cNvPr id="93" name="Ink 92">
                  <a:extLst>
                    <a:ext uri="{FF2B5EF4-FFF2-40B4-BE49-F238E27FC236}">
                      <a16:creationId xmlns:a16="http://schemas.microsoft.com/office/drawing/2014/main" id="{323D1537-A441-4D37-B36C-C675048D33A4}"/>
                    </a:ext>
                  </a:extLst>
                </p:cNvPr>
                <p:cNvPicPr/>
                <p:nvPr/>
              </p:nvPicPr>
              <p:blipFill>
                <a:blip r:embed="rId157"/>
                <a:stretch>
                  <a:fillRect/>
                </a:stretch>
              </p:blipFill>
              <p:spPr>
                <a:xfrm>
                  <a:off x="5162226" y="2528901"/>
                  <a:ext cx="169200" cy="3456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94" name="Ink 93">
                  <a:extLst>
                    <a:ext uri="{FF2B5EF4-FFF2-40B4-BE49-F238E27FC236}">
                      <a16:creationId xmlns:a16="http://schemas.microsoft.com/office/drawing/2014/main" id="{ADD8C80B-65B2-49C2-A05E-B1EA4AF62E60}"/>
                    </a:ext>
                  </a:extLst>
                </p14:cNvPr>
                <p14:cNvContentPartPr/>
                <p14:nvPr/>
              </p14:nvContentPartPr>
              <p14:xfrm>
                <a:off x="5750106" y="2427381"/>
                <a:ext cx="232920" cy="32400"/>
              </p14:xfrm>
            </p:contentPart>
          </mc:Choice>
          <mc:Fallback xmlns="">
            <p:pic>
              <p:nvPicPr>
                <p:cNvPr id="94" name="Ink 93">
                  <a:extLst>
                    <a:ext uri="{FF2B5EF4-FFF2-40B4-BE49-F238E27FC236}">
                      <a16:creationId xmlns:a16="http://schemas.microsoft.com/office/drawing/2014/main" id="{ADD8C80B-65B2-49C2-A05E-B1EA4AF62E60}"/>
                    </a:ext>
                  </a:extLst>
                </p:cNvPr>
                <p:cNvPicPr/>
                <p:nvPr/>
              </p:nvPicPr>
              <p:blipFill>
                <a:blip r:embed="rId159"/>
                <a:stretch>
                  <a:fillRect/>
                </a:stretch>
              </p:blipFill>
              <p:spPr>
                <a:xfrm>
                  <a:off x="5741466" y="2418381"/>
                  <a:ext cx="250560" cy="5004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100" name="Ink 99">
                  <a:extLst>
                    <a:ext uri="{FF2B5EF4-FFF2-40B4-BE49-F238E27FC236}">
                      <a16:creationId xmlns:a16="http://schemas.microsoft.com/office/drawing/2014/main" id="{EF04B6C2-1767-43A1-9407-9DEBF5703117}"/>
                    </a:ext>
                  </a:extLst>
                </p14:cNvPr>
                <p14:cNvContentPartPr/>
                <p14:nvPr/>
              </p14:nvContentPartPr>
              <p14:xfrm>
                <a:off x="6154026" y="2325861"/>
                <a:ext cx="9720" cy="155160"/>
              </p14:xfrm>
            </p:contentPart>
          </mc:Choice>
          <mc:Fallback xmlns="">
            <p:pic>
              <p:nvPicPr>
                <p:cNvPr id="100" name="Ink 99">
                  <a:extLst>
                    <a:ext uri="{FF2B5EF4-FFF2-40B4-BE49-F238E27FC236}">
                      <a16:creationId xmlns:a16="http://schemas.microsoft.com/office/drawing/2014/main" id="{EF04B6C2-1767-43A1-9407-9DEBF5703117}"/>
                    </a:ext>
                  </a:extLst>
                </p:cNvPr>
                <p:cNvPicPr/>
                <p:nvPr/>
              </p:nvPicPr>
              <p:blipFill>
                <a:blip r:embed="rId161"/>
                <a:stretch>
                  <a:fillRect/>
                </a:stretch>
              </p:blipFill>
              <p:spPr>
                <a:xfrm>
                  <a:off x="6145386" y="2316861"/>
                  <a:ext cx="27360" cy="17280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101" name="Ink 100">
                  <a:extLst>
                    <a:ext uri="{FF2B5EF4-FFF2-40B4-BE49-F238E27FC236}">
                      <a16:creationId xmlns:a16="http://schemas.microsoft.com/office/drawing/2014/main" id="{B7341B1C-68B2-4AF9-9738-635671F8A402}"/>
                    </a:ext>
                  </a:extLst>
                </p14:cNvPr>
                <p14:cNvContentPartPr/>
                <p14:nvPr/>
              </p14:nvContentPartPr>
              <p14:xfrm>
                <a:off x="6008586" y="2515941"/>
                <a:ext cx="224280" cy="21960"/>
              </p14:xfrm>
            </p:contentPart>
          </mc:Choice>
          <mc:Fallback xmlns="">
            <p:pic>
              <p:nvPicPr>
                <p:cNvPr id="101" name="Ink 100">
                  <a:extLst>
                    <a:ext uri="{FF2B5EF4-FFF2-40B4-BE49-F238E27FC236}">
                      <a16:creationId xmlns:a16="http://schemas.microsoft.com/office/drawing/2014/main" id="{B7341B1C-68B2-4AF9-9738-635671F8A402}"/>
                    </a:ext>
                  </a:extLst>
                </p:cNvPr>
                <p:cNvPicPr/>
                <p:nvPr/>
              </p:nvPicPr>
              <p:blipFill>
                <a:blip r:embed="rId163"/>
                <a:stretch>
                  <a:fillRect/>
                </a:stretch>
              </p:blipFill>
              <p:spPr>
                <a:xfrm>
                  <a:off x="5999946" y="2507301"/>
                  <a:ext cx="241920" cy="3960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102" name="Ink 101">
                  <a:extLst>
                    <a:ext uri="{FF2B5EF4-FFF2-40B4-BE49-F238E27FC236}">
                      <a16:creationId xmlns:a16="http://schemas.microsoft.com/office/drawing/2014/main" id="{CB294EC9-2090-4F21-B311-E85E21D75505}"/>
                    </a:ext>
                  </a:extLst>
                </p14:cNvPr>
                <p14:cNvContentPartPr/>
                <p14:nvPr/>
              </p14:nvContentPartPr>
              <p14:xfrm>
                <a:off x="6003906" y="2616741"/>
                <a:ext cx="158760" cy="147600"/>
              </p14:xfrm>
            </p:contentPart>
          </mc:Choice>
          <mc:Fallback xmlns="">
            <p:pic>
              <p:nvPicPr>
                <p:cNvPr id="102" name="Ink 101">
                  <a:extLst>
                    <a:ext uri="{FF2B5EF4-FFF2-40B4-BE49-F238E27FC236}">
                      <a16:creationId xmlns:a16="http://schemas.microsoft.com/office/drawing/2014/main" id="{CB294EC9-2090-4F21-B311-E85E21D75505}"/>
                    </a:ext>
                  </a:extLst>
                </p:cNvPr>
                <p:cNvPicPr/>
                <p:nvPr/>
              </p:nvPicPr>
              <p:blipFill>
                <a:blip r:embed="rId165"/>
                <a:stretch>
                  <a:fillRect/>
                </a:stretch>
              </p:blipFill>
              <p:spPr>
                <a:xfrm>
                  <a:off x="5994906" y="2607741"/>
                  <a:ext cx="176400" cy="16524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103" name="Ink 102">
                  <a:extLst>
                    <a:ext uri="{FF2B5EF4-FFF2-40B4-BE49-F238E27FC236}">
                      <a16:creationId xmlns:a16="http://schemas.microsoft.com/office/drawing/2014/main" id="{914C8A9D-DFA6-4D1F-9110-0F8A234C6C66}"/>
                    </a:ext>
                  </a:extLst>
                </p14:cNvPr>
                <p14:cNvContentPartPr/>
                <p14:nvPr/>
              </p14:nvContentPartPr>
              <p14:xfrm>
                <a:off x="6500346" y="2232621"/>
                <a:ext cx="196200" cy="234720"/>
              </p14:xfrm>
            </p:contentPart>
          </mc:Choice>
          <mc:Fallback xmlns="">
            <p:pic>
              <p:nvPicPr>
                <p:cNvPr id="103" name="Ink 102">
                  <a:extLst>
                    <a:ext uri="{FF2B5EF4-FFF2-40B4-BE49-F238E27FC236}">
                      <a16:creationId xmlns:a16="http://schemas.microsoft.com/office/drawing/2014/main" id="{914C8A9D-DFA6-4D1F-9110-0F8A234C6C66}"/>
                    </a:ext>
                  </a:extLst>
                </p:cNvPr>
                <p:cNvPicPr/>
                <p:nvPr/>
              </p:nvPicPr>
              <p:blipFill>
                <a:blip r:embed="rId167"/>
                <a:stretch>
                  <a:fillRect/>
                </a:stretch>
              </p:blipFill>
              <p:spPr>
                <a:xfrm>
                  <a:off x="6491346" y="2223981"/>
                  <a:ext cx="213840" cy="25236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04" name="Ink 103">
                  <a:extLst>
                    <a:ext uri="{FF2B5EF4-FFF2-40B4-BE49-F238E27FC236}">
                      <a16:creationId xmlns:a16="http://schemas.microsoft.com/office/drawing/2014/main" id="{D39F5DFA-E120-4167-948F-C154A978238E}"/>
                    </a:ext>
                  </a:extLst>
                </p14:cNvPr>
                <p14:cNvContentPartPr/>
                <p14:nvPr/>
              </p14:nvContentPartPr>
              <p14:xfrm>
                <a:off x="6769626" y="2118861"/>
                <a:ext cx="205920" cy="133920"/>
              </p14:xfrm>
            </p:contentPart>
          </mc:Choice>
          <mc:Fallback xmlns="">
            <p:pic>
              <p:nvPicPr>
                <p:cNvPr id="104" name="Ink 103">
                  <a:extLst>
                    <a:ext uri="{FF2B5EF4-FFF2-40B4-BE49-F238E27FC236}">
                      <a16:creationId xmlns:a16="http://schemas.microsoft.com/office/drawing/2014/main" id="{D39F5DFA-E120-4167-948F-C154A978238E}"/>
                    </a:ext>
                  </a:extLst>
                </p:cNvPr>
                <p:cNvPicPr/>
                <p:nvPr/>
              </p:nvPicPr>
              <p:blipFill>
                <a:blip r:embed="rId169"/>
                <a:stretch>
                  <a:fillRect/>
                </a:stretch>
              </p:blipFill>
              <p:spPr>
                <a:xfrm>
                  <a:off x="6760626" y="2110221"/>
                  <a:ext cx="223560" cy="15156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05" name="Ink 104">
                  <a:extLst>
                    <a:ext uri="{FF2B5EF4-FFF2-40B4-BE49-F238E27FC236}">
                      <a16:creationId xmlns:a16="http://schemas.microsoft.com/office/drawing/2014/main" id="{969BD7E7-714F-43CC-B2C8-C8108059C705}"/>
                    </a:ext>
                  </a:extLst>
                </p14:cNvPr>
                <p14:cNvContentPartPr/>
                <p14:nvPr/>
              </p14:nvContentPartPr>
              <p14:xfrm>
                <a:off x="6428346" y="2522061"/>
                <a:ext cx="447840" cy="16560"/>
              </p14:xfrm>
            </p:contentPart>
          </mc:Choice>
          <mc:Fallback xmlns="">
            <p:pic>
              <p:nvPicPr>
                <p:cNvPr id="105" name="Ink 104">
                  <a:extLst>
                    <a:ext uri="{FF2B5EF4-FFF2-40B4-BE49-F238E27FC236}">
                      <a16:creationId xmlns:a16="http://schemas.microsoft.com/office/drawing/2014/main" id="{969BD7E7-714F-43CC-B2C8-C8108059C705}"/>
                    </a:ext>
                  </a:extLst>
                </p:cNvPr>
                <p:cNvPicPr/>
                <p:nvPr/>
              </p:nvPicPr>
              <p:blipFill>
                <a:blip r:embed="rId171"/>
                <a:stretch>
                  <a:fillRect/>
                </a:stretch>
              </p:blipFill>
              <p:spPr>
                <a:xfrm>
                  <a:off x="6419706" y="2513421"/>
                  <a:ext cx="465480" cy="3420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06" name="Ink 105">
                  <a:extLst>
                    <a:ext uri="{FF2B5EF4-FFF2-40B4-BE49-F238E27FC236}">
                      <a16:creationId xmlns:a16="http://schemas.microsoft.com/office/drawing/2014/main" id="{940434ED-2462-4D61-941F-56D0290BFECB}"/>
                    </a:ext>
                  </a:extLst>
                </p14:cNvPr>
                <p14:cNvContentPartPr/>
                <p14:nvPr/>
              </p14:nvContentPartPr>
              <p14:xfrm>
                <a:off x="6557946" y="2600901"/>
                <a:ext cx="16560" cy="191880"/>
              </p14:xfrm>
            </p:contentPart>
          </mc:Choice>
          <mc:Fallback xmlns="">
            <p:pic>
              <p:nvPicPr>
                <p:cNvPr id="106" name="Ink 105">
                  <a:extLst>
                    <a:ext uri="{FF2B5EF4-FFF2-40B4-BE49-F238E27FC236}">
                      <a16:creationId xmlns:a16="http://schemas.microsoft.com/office/drawing/2014/main" id="{940434ED-2462-4D61-941F-56D0290BFECB}"/>
                    </a:ext>
                  </a:extLst>
                </p:cNvPr>
                <p:cNvPicPr/>
                <p:nvPr/>
              </p:nvPicPr>
              <p:blipFill>
                <a:blip r:embed="rId173"/>
                <a:stretch>
                  <a:fillRect/>
                </a:stretch>
              </p:blipFill>
              <p:spPr>
                <a:xfrm>
                  <a:off x="6549306" y="2591901"/>
                  <a:ext cx="3420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07" name="Ink 106">
                  <a:extLst>
                    <a:ext uri="{FF2B5EF4-FFF2-40B4-BE49-F238E27FC236}">
                      <a16:creationId xmlns:a16="http://schemas.microsoft.com/office/drawing/2014/main" id="{190A2395-9134-4D07-BD68-FAFE3EF9DAF5}"/>
                    </a:ext>
                  </a:extLst>
                </p14:cNvPr>
                <p14:cNvContentPartPr/>
                <p14:nvPr/>
              </p14:nvContentPartPr>
              <p14:xfrm>
                <a:off x="6560106" y="2668221"/>
                <a:ext cx="161640" cy="153000"/>
              </p14:xfrm>
            </p:contentPart>
          </mc:Choice>
          <mc:Fallback xmlns="">
            <p:pic>
              <p:nvPicPr>
                <p:cNvPr id="107" name="Ink 106">
                  <a:extLst>
                    <a:ext uri="{FF2B5EF4-FFF2-40B4-BE49-F238E27FC236}">
                      <a16:creationId xmlns:a16="http://schemas.microsoft.com/office/drawing/2014/main" id="{190A2395-9134-4D07-BD68-FAFE3EF9DAF5}"/>
                    </a:ext>
                  </a:extLst>
                </p:cNvPr>
                <p:cNvPicPr/>
                <p:nvPr/>
              </p:nvPicPr>
              <p:blipFill>
                <a:blip r:embed="rId175"/>
                <a:stretch>
                  <a:fillRect/>
                </a:stretch>
              </p:blipFill>
              <p:spPr>
                <a:xfrm>
                  <a:off x="6551466" y="2659221"/>
                  <a:ext cx="179280" cy="170640"/>
                </a:xfrm>
                <a:prstGeom prst="rect">
                  <a:avLst/>
                </a:prstGeom>
              </p:spPr>
            </p:pic>
          </mc:Fallback>
        </mc:AlternateContent>
      </p:grpSp>
      <p:grpSp>
        <p:nvGrpSpPr>
          <p:cNvPr id="112" name="Group 111">
            <a:extLst>
              <a:ext uri="{FF2B5EF4-FFF2-40B4-BE49-F238E27FC236}">
                <a16:creationId xmlns:a16="http://schemas.microsoft.com/office/drawing/2014/main" id="{E55DA7FB-99F0-4663-AE8C-60C7610FC5F9}"/>
              </a:ext>
            </a:extLst>
          </p:cNvPr>
          <p:cNvGrpSpPr/>
          <p:nvPr/>
        </p:nvGrpSpPr>
        <p:grpSpPr>
          <a:xfrm>
            <a:off x="631626" y="3464181"/>
            <a:ext cx="316080" cy="249120"/>
            <a:chOff x="631626" y="3464181"/>
            <a:chExt cx="316080" cy="249120"/>
          </a:xfrm>
        </p:grpSpPr>
        <mc:AlternateContent xmlns:mc="http://schemas.openxmlformats.org/markup-compatibility/2006" xmlns:p14="http://schemas.microsoft.com/office/powerpoint/2010/main">
          <mc:Choice Requires="p14">
            <p:contentPart p14:bwMode="auto" r:id="rId176">
              <p14:nvContentPartPr>
                <p14:cNvPr id="109" name="Ink 108">
                  <a:extLst>
                    <a:ext uri="{FF2B5EF4-FFF2-40B4-BE49-F238E27FC236}">
                      <a16:creationId xmlns:a16="http://schemas.microsoft.com/office/drawing/2014/main" id="{3DD195B4-DC1C-43E4-8528-7868BAB921FF}"/>
                    </a:ext>
                  </a:extLst>
                </p14:cNvPr>
                <p14:cNvContentPartPr/>
                <p14:nvPr/>
              </p14:nvContentPartPr>
              <p14:xfrm>
                <a:off x="713346" y="3467781"/>
                <a:ext cx="133200" cy="196920"/>
              </p14:xfrm>
            </p:contentPart>
          </mc:Choice>
          <mc:Fallback xmlns="">
            <p:pic>
              <p:nvPicPr>
                <p:cNvPr id="109" name="Ink 108">
                  <a:extLst>
                    <a:ext uri="{FF2B5EF4-FFF2-40B4-BE49-F238E27FC236}">
                      <a16:creationId xmlns:a16="http://schemas.microsoft.com/office/drawing/2014/main" id="{3DD195B4-DC1C-43E4-8528-7868BAB921FF}"/>
                    </a:ext>
                  </a:extLst>
                </p:cNvPr>
                <p:cNvPicPr/>
                <p:nvPr/>
              </p:nvPicPr>
              <p:blipFill>
                <a:blip r:embed="rId177"/>
                <a:stretch>
                  <a:fillRect/>
                </a:stretch>
              </p:blipFill>
              <p:spPr>
                <a:xfrm>
                  <a:off x="704706" y="3458781"/>
                  <a:ext cx="150840" cy="21456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10" name="Ink 109">
                  <a:extLst>
                    <a:ext uri="{FF2B5EF4-FFF2-40B4-BE49-F238E27FC236}">
                      <a16:creationId xmlns:a16="http://schemas.microsoft.com/office/drawing/2014/main" id="{4FFED4E7-4600-419C-BDE4-C78D4A2A7FED}"/>
                    </a:ext>
                  </a:extLst>
                </p14:cNvPr>
                <p14:cNvContentPartPr/>
                <p14:nvPr/>
              </p14:nvContentPartPr>
              <p14:xfrm>
                <a:off x="682386" y="3464181"/>
                <a:ext cx="121680" cy="249120"/>
              </p14:xfrm>
            </p:contentPart>
          </mc:Choice>
          <mc:Fallback xmlns="">
            <p:pic>
              <p:nvPicPr>
                <p:cNvPr id="110" name="Ink 109">
                  <a:extLst>
                    <a:ext uri="{FF2B5EF4-FFF2-40B4-BE49-F238E27FC236}">
                      <a16:creationId xmlns:a16="http://schemas.microsoft.com/office/drawing/2014/main" id="{4FFED4E7-4600-419C-BDE4-C78D4A2A7FED}"/>
                    </a:ext>
                  </a:extLst>
                </p:cNvPr>
                <p:cNvPicPr/>
                <p:nvPr/>
              </p:nvPicPr>
              <p:blipFill>
                <a:blip r:embed="rId179"/>
                <a:stretch>
                  <a:fillRect/>
                </a:stretch>
              </p:blipFill>
              <p:spPr>
                <a:xfrm>
                  <a:off x="673746" y="3455541"/>
                  <a:ext cx="139320" cy="26676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11" name="Ink 110">
                  <a:extLst>
                    <a:ext uri="{FF2B5EF4-FFF2-40B4-BE49-F238E27FC236}">
                      <a16:creationId xmlns:a16="http://schemas.microsoft.com/office/drawing/2014/main" id="{31AEAA59-9ACD-4BAB-8FCB-A3E50317EB7C}"/>
                    </a:ext>
                  </a:extLst>
                </p14:cNvPr>
                <p14:cNvContentPartPr/>
                <p14:nvPr/>
              </p14:nvContentPartPr>
              <p14:xfrm>
                <a:off x="631626" y="3546981"/>
                <a:ext cx="316080" cy="41760"/>
              </p14:xfrm>
            </p:contentPart>
          </mc:Choice>
          <mc:Fallback xmlns="">
            <p:pic>
              <p:nvPicPr>
                <p:cNvPr id="111" name="Ink 110">
                  <a:extLst>
                    <a:ext uri="{FF2B5EF4-FFF2-40B4-BE49-F238E27FC236}">
                      <a16:creationId xmlns:a16="http://schemas.microsoft.com/office/drawing/2014/main" id="{31AEAA59-9ACD-4BAB-8FCB-A3E50317EB7C}"/>
                    </a:ext>
                  </a:extLst>
                </p:cNvPr>
                <p:cNvPicPr/>
                <p:nvPr/>
              </p:nvPicPr>
              <p:blipFill>
                <a:blip r:embed="rId181"/>
                <a:stretch>
                  <a:fillRect/>
                </a:stretch>
              </p:blipFill>
              <p:spPr>
                <a:xfrm>
                  <a:off x="622626" y="3538341"/>
                  <a:ext cx="333720" cy="59400"/>
                </a:xfrm>
                <a:prstGeom prst="rect">
                  <a:avLst/>
                </a:prstGeom>
              </p:spPr>
            </p:pic>
          </mc:Fallback>
        </mc:AlternateContent>
      </p:grpSp>
      <p:grpSp>
        <p:nvGrpSpPr>
          <p:cNvPr id="146" name="Group 145">
            <a:extLst>
              <a:ext uri="{FF2B5EF4-FFF2-40B4-BE49-F238E27FC236}">
                <a16:creationId xmlns:a16="http://schemas.microsoft.com/office/drawing/2014/main" id="{34B6C168-8748-49A0-81DB-A789B8A0E5B1}"/>
              </a:ext>
            </a:extLst>
          </p:cNvPr>
          <p:cNvGrpSpPr/>
          <p:nvPr/>
        </p:nvGrpSpPr>
        <p:grpSpPr>
          <a:xfrm>
            <a:off x="1229586" y="3508821"/>
            <a:ext cx="1612080" cy="317880"/>
            <a:chOff x="1229586" y="3508821"/>
            <a:chExt cx="1612080" cy="317880"/>
          </a:xfrm>
        </p:grpSpPr>
        <mc:AlternateContent xmlns:mc="http://schemas.openxmlformats.org/markup-compatibility/2006" xmlns:p14="http://schemas.microsoft.com/office/powerpoint/2010/main">
          <mc:Choice Requires="p14">
            <p:contentPart p14:bwMode="auto" r:id="rId182">
              <p14:nvContentPartPr>
                <p14:cNvPr id="113" name="Ink 112">
                  <a:extLst>
                    <a:ext uri="{FF2B5EF4-FFF2-40B4-BE49-F238E27FC236}">
                      <a16:creationId xmlns:a16="http://schemas.microsoft.com/office/drawing/2014/main" id="{C7A2658F-D8F6-4359-84DF-C75E9211896D}"/>
                    </a:ext>
                  </a:extLst>
                </p14:cNvPr>
                <p14:cNvContentPartPr/>
                <p14:nvPr/>
              </p14:nvContentPartPr>
              <p14:xfrm>
                <a:off x="1229586" y="3508821"/>
                <a:ext cx="156240" cy="283680"/>
              </p14:xfrm>
            </p:contentPart>
          </mc:Choice>
          <mc:Fallback xmlns="">
            <p:pic>
              <p:nvPicPr>
                <p:cNvPr id="113" name="Ink 112">
                  <a:extLst>
                    <a:ext uri="{FF2B5EF4-FFF2-40B4-BE49-F238E27FC236}">
                      <a16:creationId xmlns:a16="http://schemas.microsoft.com/office/drawing/2014/main" id="{C7A2658F-D8F6-4359-84DF-C75E9211896D}"/>
                    </a:ext>
                  </a:extLst>
                </p:cNvPr>
                <p:cNvPicPr/>
                <p:nvPr/>
              </p:nvPicPr>
              <p:blipFill>
                <a:blip r:embed="rId183"/>
                <a:stretch>
                  <a:fillRect/>
                </a:stretch>
              </p:blipFill>
              <p:spPr>
                <a:xfrm>
                  <a:off x="1220946" y="3499821"/>
                  <a:ext cx="173880" cy="30132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14" name="Ink 113">
                  <a:extLst>
                    <a:ext uri="{FF2B5EF4-FFF2-40B4-BE49-F238E27FC236}">
                      <a16:creationId xmlns:a16="http://schemas.microsoft.com/office/drawing/2014/main" id="{1ADB3C3A-2636-4F0A-85DD-8CDA7F4565DB}"/>
                    </a:ext>
                  </a:extLst>
                </p14:cNvPr>
                <p14:cNvContentPartPr/>
                <p14:nvPr/>
              </p14:nvContentPartPr>
              <p14:xfrm>
                <a:off x="1361706" y="3629061"/>
                <a:ext cx="160920" cy="197640"/>
              </p14:xfrm>
            </p:contentPart>
          </mc:Choice>
          <mc:Fallback xmlns="">
            <p:pic>
              <p:nvPicPr>
                <p:cNvPr id="114" name="Ink 113">
                  <a:extLst>
                    <a:ext uri="{FF2B5EF4-FFF2-40B4-BE49-F238E27FC236}">
                      <a16:creationId xmlns:a16="http://schemas.microsoft.com/office/drawing/2014/main" id="{1ADB3C3A-2636-4F0A-85DD-8CDA7F4565DB}"/>
                    </a:ext>
                  </a:extLst>
                </p:cNvPr>
                <p:cNvPicPr/>
                <p:nvPr/>
              </p:nvPicPr>
              <p:blipFill>
                <a:blip r:embed="rId185"/>
                <a:stretch>
                  <a:fillRect/>
                </a:stretch>
              </p:blipFill>
              <p:spPr>
                <a:xfrm>
                  <a:off x="1353066" y="3620421"/>
                  <a:ext cx="178560" cy="21528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15" name="Ink 114">
                  <a:extLst>
                    <a:ext uri="{FF2B5EF4-FFF2-40B4-BE49-F238E27FC236}">
                      <a16:creationId xmlns:a16="http://schemas.microsoft.com/office/drawing/2014/main" id="{01DFC534-C76E-49B2-BDA1-6A17A3FE1DE3}"/>
                    </a:ext>
                  </a:extLst>
                </p14:cNvPr>
                <p14:cNvContentPartPr/>
                <p14:nvPr/>
              </p14:nvContentPartPr>
              <p14:xfrm>
                <a:off x="1710186" y="3599901"/>
                <a:ext cx="141840" cy="181800"/>
              </p14:xfrm>
            </p:contentPart>
          </mc:Choice>
          <mc:Fallback xmlns="">
            <p:pic>
              <p:nvPicPr>
                <p:cNvPr id="115" name="Ink 114">
                  <a:extLst>
                    <a:ext uri="{FF2B5EF4-FFF2-40B4-BE49-F238E27FC236}">
                      <a16:creationId xmlns:a16="http://schemas.microsoft.com/office/drawing/2014/main" id="{01DFC534-C76E-49B2-BDA1-6A17A3FE1DE3}"/>
                    </a:ext>
                  </a:extLst>
                </p:cNvPr>
                <p:cNvPicPr/>
                <p:nvPr/>
              </p:nvPicPr>
              <p:blipFill>
                <a:blip r:embed="rId187"/>
                <a:stretch>
                  <a:fillRect/>
                </a:stretch>
              </p:blipFill>
              <p:spPr>
                <a:xfrm>
                  <a:off x="1701186" y="3591261"/>
                  <a:ext cx="159480" cy="19944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16" name="Ink 115">
                  <a:extLst>
                    <a:ext uri="{FF2B5EF4-FFF2-40B4-BE49-F238E27FC236}">
                      <a16:creationId xmlns:a16="http://schemas.microsoft.com/office/drawing/2014/main" id="{99206F70-3A54-4B02-B3CD-242D12230F44}"/>
                    </a:ext>
                  </a:extLst>
                </p14:cNvPr>
                <p14:cNvContentPartPr/>
                <p14:nvPr/>
              </p14:nvContentPartPr>
              <p14:xfrm>
                <a:off x="1853826" y="3622581"/>
                <a:ext cx="396000" cy="144720"/>
              </p14:xfrm>
            </p:contentPart>
          </mc:Choice>
          <mc:Fallback xmlns="">
            <p:pic>
              <p:nvPicPr>
                <p:cNvPr id="116" name="Ink 115">
                  <a:extLst>
                    <a:ext uri="{FF2B5EF4-FFF2-40B4-BE49-F238E27FC236}">
                      <a16:creationId xmlns:a16="http://schemas.microsoft.com/office/drawing/2014/main" id="{99206F70-3A54-4B02-B3CD-242D12230F44}"/>
                    </a:ext>
                  </a:extLst>
                </p:cNvPr>
                <p:cNvPicPr/>
                <p:nvPr/>
              </p:nvPicPr>
              <p:blipFill>
                <a:blip r:embed="rId189"/>
                <a:stretch>
                  <a:fillRect/>
                </a:stretch>
              </p:blipFill>
              <p:spPr>
                <a:xfrm>
                  <a:off x="1844826" y="3613941"/>
                  <a:ext cx="413640" cy="16236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17" name="Ink 116">
                  <a:extLst>
                    <a:ext uri="{FF2B5EF4-FFF2-40B4-BE49-F238E27FC236}">
                      <a16:creationId xmlns:a16="http://schemas.microsoft.com/office/drawing/2014/main" id="{25AAFB79-B6D6-4668-96A6-EC33AFC5C53E}"/>
                    </a:ext>
                  </a:extLst>
                </p14:cNvPr>
                <p14:cNvContentPartPr/>
                <p14:nvPr/>
              </p14:nvContentPartPr>
              <p14:xfrm>
                <a:off x="2395986" y="3594141"/>
                <a:ext cx="114120" cy="191520"/>
              </p14:xfrm>
            </p:contentPart>
          </mc:Choice>
          <mc:Fallback xmlns="">
            <p:pic>
              <p:nvPicPr>
                <p:cNvPr id="117" name="Ink 116">
                  <a:extLst>
                    <a:ext uri="{FF2B5EF4-FFF2-40B4-BE49-F238E27FC236}">
                      <a16:creationId xmlns:a16="http://schemas.microsoft.com/office/drawing/2014/main" id="{25AAFB79-B6D6-4668-96A6-EC33AFC5C53E}"/>
                    </a:ext>
                  </a:extLst>
                </p:cNvPr>
                <p:cNvPicPr/>
                <p:nvPr/>
              </p:nvPicPr>
              <p:blipFill>
                <a:blip r:embed="rId191"/>
                <a:stretch>
                  <a:fillRect/>
                </a:stretch>
              </p:blipFill>
              <p:spPr>
                <a:xfrm>
                  <a:off x="2386986" y="3585141"/>
                  <a:ext cx="131760" cy="20916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18" name="Ink 117">
                  <a:extLst>
                    <a:ext uri="{FF2B5EF4-FFF2-40B4-BE49-F238E27FC236}">
                      <a16:creationId xmlns:a16="http://schemas.microsoft.com/office/drawing/2014/main" id="{52B106E8-A7BC-46DB-B94D-62C4BD9C5B87}"/>
                    </a:ext>
                  </a:extLst>
                </p14:cNvPr>
                <p14:cNvContentPartPr/>
                <p14:nvPr/>
              </p14:nvContentPartPr>
              <p14:xfrm>
                <a:off x="2577426" y="3578661"/>
                <a:ext cx="264240" cy="231840"/>
              </p14:xfrm>
            </p:contentPart>
          </mc:Choice>
          <mc:Fallback xmlns="">
            <p:pic>
              <p:nvPicPr>
                <p:cNvPr id="118" name="Ink 117">
                  <a:extLst>
                    <a:ext uri="{FF2B5EF4-FFF2-40B4-BE49-F238E27FC236}">
                      <a16:creationId xmlns:a16="http://schemas.microsoft.com/office/drawing/2014/main" id="{52B106E8-A7BC-46DB-B94D-62C4BD9C5B87}"/>
                    </a:ext>
                  </a:extLst>
                </p:cNvPr>
                <p:cNvPicPr/>
                <p:nvPr/>
              </p:nvPicPr>
              <p:blipFill>
                <a:blip r:embed="rId193"/>
                <a:stretch>
                  <a:fillRect/>
                </a:stretch>
              </p:blipFill>
              <p:spPr>
                <a:xfrm>
                  <a:off x="2568786" y="3569661"/>
                  <a:ext cx="281880" cy="249480"/>
                </a:xfrm>
                <a:prstGeom prst="rect">
                  <a:avLst/>
                </a:prstGeom>
              </p:spPr>
            </p:pic>
          </mc:Fallback>
        </mc:AlternateContent>
      </p:grpSp>
      <p:grpSp>
        <p:nvGrpSpPr>
          <p:cNvPr id="145" name="Group 144">
            <a:extLst>
              <a:ext uri="{FF2B5EF4-FFF2-40B4-BE49-F238E27FC236}">
                <a16:creationId xmlns:a16="http://schemas.microsoft.com/office/drawing/2014/main" id="{F48B49DB-2F18-4BE1-AE7A-7086BF677714}"/>
              </a:ext>
            </a:extLst>
          </p:cNvPr>
          <p:cNvGrpSpPr/>
          <p:nvPr/>
        </p:nvGrpSpPr>
        <p:grpSpPr>
          <a:xfrm>
            <a:off x="3105186" y="3462381"/>
            <a:ext cx="1295640" cy="518760"/>
            <a:chOff x="3105186" y="3462381"/>
            <a:chExt cx="1295640" cy="518760"/>
          </a:xfrm>
        </p:grpSpPr>
        <mc:AlternateContent xmlns:mc="http://schemas.openxmlformats.org/markup-compatibility/2006" xmlns:p14="http://schemas.microsoft.com/office/powerpoint/2010/main">
          <mc:Choice Requires="p14">
            <p:contentPart p14:bwMode="auto" r:id="rId194">
              <p14:nvContentPartPr>
                <p14:cNvPr id="119" name="Ink 118">
                  <a:extLst>
                    <a:ext uri="{FF2B5EF4-FFF2-40B4-BE49-F238E27FC236}">
                      <a16:creationId xmlns:a16="http://schemas.microsoft.com/office/drawing/2014/main" id="{C3A40737-0654-4548-B273-0B7787B23440}"/>
                    </a:ext>
                  </a:extLst>
                </p14:cNvPr>
                <p14:cNvContentPartPr/>
                <p14:nvPr/>
              </p14:nvContentPartPr>
              <p14:xfrm>
                <a:off x="3105186" y="3462381"/>
                <a:ext cx="147960" cy="359640"/>
              </p14:xfrm>
            </p:contentPart>
          </mc:Choice>
          <mc:Fallback xmlns="">
            <p:pic>
              <p:nvPicPr>
                <p:cNvPr id="119" name="Ink 118">
                  <a:extLst>
                    <a:ext uri="{FF2B5EF4-FFF2-40B4-BE49-F238E27FC236}">
                      <a16:creationId xmlns:a16="http://schemas.microsoft.com/office/drawing/2014/main" id="{C3A40737-0654-4548-B273-0B7787B23440}"/>
                    </a:ext>
                  </a:extLst>
                </p:cNvPr>
                <p:cNvPicPr/>
                <p:nvPr/>
              </p:nvPicPr>
              <p:blipFill>
                <a:blip r:embed="rId195"/>
                <a:stretch>
                  <a:fillRect/>
                </a:stretch>
              </p:blipFill>
              <p:spPr>
                <a:xfrm>
                  <a:off x="3096186" y="3453381"/>
                  <a:ext cx="165600" cy="37728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120" name="Ink 119">
                  <a:extLst>
                    <a:ext uri="{FF2B5EF4-FFF2-40B4-BE49-F238E27FC236}">
                      <a16:creationId xmlns:a16="http://schemas.microsoft.com/office/drawing/2014/main" id="{CA6836C3-6754-4DF3-BB00-620E3834AFF9}"/>
                    </a:ext>
                  </a:extLst>
                </p14:cNvPr>
                <p14:cNvContentPartPr/>
                <p14:nvPr/>
              </p14:nvContentPartPr>
              <p14:xfrm>
                <a:off x="3136506" y="3480021"/>
                <a:ext cx="472320" cy="309600"/>
              </p14:xfrm>
            </p:contentPart>
          </mc:Choice>
          <mc:Fallback xmlns="">
            <p:pic>
              <p:nvPicPr>
                <p:cNvPr id="120" name="Ink 119">
                  <a:extLst>
                    <a:ext uri="{FF2B5EF4-FFF2-40B4-BE49-F238E27FC236}">
                      <a16:creationId xmlns:a16="http://schemas.microsoft.com/office/drawing/2014/main" id="{CA6836C3-6754-4DF3-BB00-620E3834AFF9}"/>
                    </a:ext>
                  </a:extLst>
                </p:cNvPr>
                <p:cNvPicPr/>
                <p:nvPr/>
              </p:nvPicPr>
              <p:blipFill>
                <a:blip r:embed="rId197"/>
                <a:stretch>
                  <a:fillRect/>
                </a:stretch>
              </p:blipFill>
              <p:spPr>
                <a:xfrm>
                  <a:off x="3127866" y="3471381"/>
                  <a:ext cx="489960" cy="32724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21" name="Ink 120">
                  <a:extLst>
                    <a:ext uri="{FF2B5EF4-FFF2-40B4-BE49-F238E27FC236}">
                      <a16:creationId xmlns:a16="http://schemas.microsoft.com/office/drawing/2014/main" id="{5DCC6444-731B-429D-B5A0-8F969219E595}"/>
                    </a:ext>
                  </a:extLst>
                </p14:cNvPr>
                <p14:cNvContentPartPr/>
                <p14:nvPr/>
              </p14:nvContentPartPr>
              <p14:xfrm>
                <a:off x="3758946" y="3465981"/>
                <a:ext cx="280800" cy="515160"/>
              </p14:xfrm>
            </p:contentPart>
          </mc:Choice>
          <mc:Fallback xmlns="">
            <p:pic>
              <p:nvPicPr>
                <p:cNvPr id="121" name="Ink 120">
                  <a:extLst>
                    <a:ext uri="{FF2B5EF4-FFF2-40B4-BE49-F238E27FC236}">
                      <a16:creationId xmlns:a16="http://schemas.microsoft.com/office/drawing/2014/main" id="{5DCC6444-731B-429D-B5A0-8F969219E595}"/>
                    </a:ext>
                  </a:extLst>
                </p:cNvPr>
                <p:cNvPicPr/>
                <p:nvPr/>
              </p:nvPicPr>
              <p:blipFill>
                <a:blip r:embed="rId199"/>
                <a:stretch>
                  <a:fillRect/>
                </a:stretch>
              </p:blipFill>
              <p:spPr>
                <a:xfrm>
                  <a:off x="3749946" y="3456981"/>
                  <a:ext cx="298440" cy="53280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22" name="Ink 121">
                  <a:extLst>
                    <a:ext uri="{FF2B5EF4-FFF2-40B4-BE49-F238E27FC236}">
                      <a16:creationId xmlns:a16="http://schemas.microsoft.com/office/drawing/2014/main" id="{91A3DAD5-AAAE-452E-96E6-1ADD46AFE67A}"/>
                    </a:ext>
                  </a:extLst>
                </p14:cNvPr>
                <p14:cNvContentPartPr/>
                <p14:nvPr/>
              </p14:nvContentPartPr>
              <p14:xfrm>
                <a:off x="4081146" y="3535101"/>
                <a:ext cx="137520" cy="242640"/>
              </p14:xfrm>
            </p:contentPart>
          </mc:Choice>
          <mc:Fallback xmlns="">
            <p:pic>
              <p:nvPicPr>
                <p:cNvPr id="122" name="Ink 121">
                  <a:extLst>
                    <a:ext uri="{FF2B5EF4-FFF2-40B4-BE49-F238E27FC236}">
                      <a16:creationId xmlns:a16="http://schemas.microsoft.com/office/drawing/2014/main" id="{91A3DAD5-AAAE-452E-96E6-1ADD46AFE67A}"/>
                    </a:ext>
                  </a:extLst>
                </p:cNvPr>
                <p:cNvPicPr/>
                <p:nvPr/>
              </p:nvPicPr>
              <p:blipFill>
                <a:blip r:embed="rId201"/>
                <a:stretch>
                  <a:fillRect/>
                </a:stretch>
              </p:blipFill>
              <p:spPr>
                <a:xfrm>
                  <a:off x="4072506" y="3526461"/>
                  <a:ext cx="155160" cy="26028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123" name="Ink 122">
                  <a:extLst>
                    <a:ext uri="{FF2B5EF4-FFF2-40B4-BE49-F238E27FC236}">
                      <a16:creationId xmlns:a16="http://schemas.microsoft.com/office/drawing/2014/main" id="{FB1F7FB7-C450-43C5-830E-E4BC628D6D7A}"/>
                    </a:ext>
                  </a:extLst>
                </p14:cNvPr>
                <p14:cNvContentPartPr/>
                <p14:nvPr/>
              </p14:nvContentPartPr>
              <p14:xfrm>
                <a:off x="4224786" y="3611421"/>
                <a:ext cx="176040" cy="187920"/>
              </p14:xfrm>
            </p:contentPart>
          </mc:Choice>
          <mc:Fallback xmlns="">
            <p:pic>
              <p:nvPicPr>
                <p:cNvPr id="123" name="Ink 122">
                  <a:extLst>
                    <a:ext uri="{FF2B5EF4-FFF2-40B4-BE49-F238E27FC236}">
                      <a16:creationId xmlns:a16="http://schemas.microsoft.com/office/drawing/2014/main" id="{FB1F7FB7-C450-43C5-830E-E4BC628D6D7A}"/>
                    </a:ext>
                  </a:extLst>
                </p:cNvPr>
                <p:cNvPicPr/>
                <p:nvPr/>
              </p:nvPicPr>
              <p:blipFill>
                <a:blip r:embed="rId203"/>
                <a:stretch>
                  <a:fillRect/>
                </a:stretch>
              </p:blipFill>
              <p:spPr>
                <a:xfrm>
                  <a:off x="4215786" y="3602781"/>
                  <a:ext cx="193680" cy="205560"/>
                </a:xfrm>
                <a:prstGeom prst="rect">
                  <a:avLst/>
                </a:prstGeom>
              </p:spPr>
            </p:pic>
          </mc:Fallback>
        </mc:AlternateContent>
      </p:grpSp>
      <p:grpSp>
        <p:nvGrpSpPr>
          <p:cNvPr id="144" name="Group 143">
            <a:extLst>
              <a:ext uri="{FF2B5EF4-FFF2-40B4-BE49-F238E27FC236}">
                <a16:creationId xmlns:a16="http://schemas.microsoft.com/office/drawing/2014/main" id="{A1D8B305-FD3A-4CAE-AF14-4A62956B0A4B}"/>
              </a:ext>
            </a:extLst>
          </p:cNvPr>
          <p:cNvGrpSpPr/>
          <p:nvPr/>
        </p:nvGrpSpPr>
        <p:grpSpPr>
          <a:xfrm>
            <a:off x="4694226" y="3457341"/>
            <a:ext cx="299880" cy="326160"/>
            <a:chOff x="4694226" y="3457341"/>
            <a:chExt cx="299880" cy="326160"/>
          </a:xfrm>
        </p:grpSpPr>
        <mc:AlternateContent xmlns:mc="http://schemas.openxmlformats.org/markup-compatibility/2006" xmlns:p14="http://schemas.microsoft.com/office/powerpoint/2010/main">
          <mc:Choice Requires="p14">
            <p:contentPart p14:bwMode="auto" r:id="rId204">
              <p14:nvContentPartPr>
                <p14:cNvPr id="124" name="Ink 123">
                  <a:extLst>
                    <a:ext uri="{FF2B5EF4-FFF2-40B4-BE49-F238E27FC236}">
                      <a16:creationId xmlns:a16="http://schemas.microsoft.com/office/drawing/2014/main" id="{94BB4339-D135-4A1F-B501-297DA848493D}"/>
                    </a:ext>
                  </a:extLst>
                </p14:cNvPr>
                <p14:cNvContentPartPr/>
                <p14:nvPr/>
              </p14:nvContentPartPr>
              <p14:xfrm>
                <a:off x="4723026" y="3457341"/>
                <a:ext cx="271080" cy="326160"/>
              </p14:xfrm>
            </p:contentPart>
          </mc:Choice>
          <mc:Fallback xmlns="">
            <p:pic>
              <p:nvPicPr>
                <p:cNvPr id="124" name="Ink 123">
                  <a:extLst>
                    <a:ext uri="{FF2B5EF4-FFF2-40B4-BE49-F238E27FC236}">
                      <a16:creationId xmlns:a16="http://schemas.microsoft.com/office/drawing/2014/main" id="{94BB4339-D135-4A1F-B501-297DA848493D}"/>
                    </a:ext>
                  </a:extLst>
                </p:cNvPr>
                <p:cNvPicPr/>
                <p:nvPr/>
              </p:nvPicPr>
              <p:blipFill>
                <a:blip r:embed="rId205"/>
                <a:stretch>
                  <a:fillRect/>
                </a:stretch>
              </p:blipFill>
              <p:spPr>
                <a:xfrm>
                  <a:off x="4714386" y="3448701"/>
                  <a:ext cx="288720" cy="34380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125" name="Ink 124">
                  <a:extLst>
                    <a:ext uri="{FF2B5EF4-FFF2-40B4-BE49-F238E27FC236}">
                      <a16:creationId xmlns:a16="http://schemas.microsoft.com/office/drawing/2014/main" id="{AD604183-2D38-4BFA-A97E-2AE66A01B07A}"/>
                    </a:ext>
                  </a:extLst>
                </p14:cNvPr>
                <p14:cNvContentPartPr/>
                <p14:nvPr/>
              </p14:nvContentPartPr>
              <p14:xfrm>
                <a:off x="4694226" y="3562461"/>
                <a:ext cx="244440" cy="12960"/>
              </p14:xfrm>
            </p:contentPart>
          </mc:Choice>
          <mc:Fallback xmlns="">
            <p:pic>
              <p:nvPicPr>
                <p:cNvPr id="125" name="Ink 124">
                  <a:extLst>
                    <a:ext uri="{FF2B5EF4-FFF2-40B4-BE49-F238E27FC236}">
                      <a16:creationId xmlns:a16="http://schemas.microsoft.com/office/drawing/2014/main" id="{AD604183-2D38-4BFA-A97E-2AE66A01B07A}"/>
                    </a:ext>
                  </a:extLst>
                </p:cNvPr>
                <p:cNvPicPr/>
                <p:nvPr/>
              </p:nvPicPr>
              <p:blipFill>
                <a:blip r:embed="rId207"/>
                <a:stretch>
                  <a:fillRect/>
                </a:stretch>
              </p:blipFill>
              <p:spPr>
                <a:xfrm>
                  <a:off x="4685226" y="3553821"/>
                  <a:ext cx="262080" cy="30600"/>
                </a:xfrm>
                <a:prstGeom prst="rect">
                  <a:avLst/>
                </a:prstGeom>
              </p:spPr>
            </p:pic>
          </mc:Fallback>
        </mc:AlternateContent>
      </p:grpSp>
      <p:grpSp>
        <p:nvGrpSpPr>
          <p:cNvPr id="143" name="Group 142">
            <a:extLst>
              <a:ext uri="{FF2B5EF4-FFF2-40B4-BE49-F238E27FC236}">
                <a16:creationId xmlns:a16="http://schemas.microsoft.com/office/drawing/2014/main" id="{9EDFE788-B736-472D-8467-980BA8893E63}"/>
              </a:ext>
            </a:extLst>
          </p:cNvPr>
          <p:cNvGrpSpPr/>
          <p:nvPr/>
        </p:nvGrpSpPr>
        <p:grpSpPr>
          <a:xfrm>
            <a:off x="5417466" y="3431061"/>
            <a:ext cx="986040" cy="250200"/>
            <a:chOff x="5417466" y="3431061"/>
            <a:chExt cx="986040" cy="250200"/>
          </a:xfrm>
        </p:grpSpPr>
        <mc:AlternateContent xmlns:mc="http://schemas.openxmlformats.org/markup-compatibility/2006" xmlns:p14="http://schemas.microsoft.com/office/powerpoint/2010/main">
          <mc:Choice Requires="p14">
            <p:contentPart p14:bwMode="auto" r:id="rId208">
              <p14:nvContentPartPr>
                <p14:cNvPr id="126" name="Ink 125">
                  <a:extLst>
                    <a:ext uri="{FF2B5EF4-FFF2-40B4-BE49-F238E27FC236}">
                      <a16:creationId xmlns:a16="http://schemas.microsoft.com/office/drawing/2014/main" id="{E85384E0-0C74-43B8-9C10-DD71CCDB921B}"/>
                    </a:ext>
                  </a:extLst>
                </p14:cNvPr>
                <p14:cNvContentPartPr/>
                <p14:nvPr/>
              </p14:nvContentPartPr>
              <p14:xfrm>
                <a:off x="5417466" y="3431061"/>
                <a:ext cx="168480" cy="250200"/>
              </p14:xfrm>
            </p:contentPart>
          </mc:Choice>
          <mc:Fallback xmlns="">
            <p:pic>
              <p:nvPicPr>
                <p:cNvPr id="126" name="Ink 125">
                  <a:extLst>
                    <a:ext uri="{FF2B5EF4-FFF2-40B4-BE49-F238E27FC236}">
                      <a16:creationId xmlns:a16="http://schemas.microsoft.com/office/drawing/2014/main" id="{E85384E0-0C74-43B8-9C10-DD71CCDB921B}"/>
                    </a:ext>
                  </a:extLst>
                </p:cNvPr>
                <p:cNvPicPr/>
                <p:nvPr/>
              </p:nvPicPr>
              <p:blipFill>
                <a:blip r:embed="rId209"/>
                <a:stretch>
                  <a:fillRect/>
                </a:stretch>
              </p:blipFill>
              <p:spPr>
                <a:xfrm>
                  <a:off x="5408826" y="3422061"/>
                  <a:ext cx="186120" cy="26784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127" name="Ink 126">
                  <a:extLst>
                    <a:ext uri="{FF2B5EF4-FFF2-40B4-BE49-F238E27FC236}">
                      <a16:creationId xmlns:a16="http://schemas.microsoft.com/office/drawing/2014/main" id="{5A6F5BC6-AC5D-4130-BA79-4A54D972BCAA}"/>
                    </a:ext>
                  </a:extLst>
                </p14:cNvPr>
                <p14:cNvContentPartPr/>
                <p14:nvPr/>
              </p14:nvContentPartPr>
              <p14:xfrm>
                <a:off x="5628066" y="3548421"/>
                <a:ext cx="95760" cy="124920"/>
              </p14:xfrm>
            </p:contentPart>
          </mc:Choice>
          <mc:Fallback xmlns="">
            <p:pic>
              <p:nvPicPr>
                <p:cNvPr id="127" name="Ink 126">
                  <a:extLst>
                    <a:ext uri="{FF2B5EF4-FFF2-40B4-BE49-F238E27FC236}">
                      <a16:creationId xmlns:a16="http://schemas.microsoft.com/office/drawing/2014/main" id="{5A6F5BC6-AC5D-4130-BA79-4A54D972BCAA}"/>
                    </a:ext>
                  </a:extLst>
                </p:cNvPr>
                <p:cNvPicPr/>
                <p:nvPr/>
              </p:nvPicPr>
              <p:blipFill>
                <a:blip r:embed="rId211"/>
                <a:stretch>
                  <a:fillRect/>
                </a:stretch>
              </p:blipFill>
              <p:spPr>
                <a:xfrm>
                  <a:off x="5619066" y="3539781"/>
                  <a:ext cx="11340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128" name="Ink 127">
                  <a:extLst>
                    <a:ext uri="{FF2B5EF4-FFF2-40B4-BE49-F238E27FC236}">
                      <a16:creationId xmlns:a16="http://schemas.microsoft.com/office/drawing/2014/main" id="{04D8B34C-3C7F-40CD-BD13-54B618F51F97}"/>
                    </a:ext>
                  </a:extLst>
                </p14:cNvPr>
                <p14:cNvContentPartPr/>
                <p14:nvPr/>
              </p14:nvContentPartPr>
              <p14:xfrm>
                <a:off x="5848386" y="3550941"/>
                <a:ext cx="194040" cy="123840"/>
              </p14:xfrm>
            </p:contentPart>
          </mc:Choice>
          <mc:Fallback xmlns="">
            <p:pic>
              <p:nvPicPr>
                <p:cNvPr id="128" name="Ink 127">
                  <a:extLst>
                    <a:ext uri="{FF2B5EF4-FFF2-40B4-BE49-F238E27FC236}">
                      <a16:creationId xmlns:a16="http://schemas.microsoft.com/office/drawing/2014/main" id="{04D8B34C-3C7F-40CD-BD13-54B618F51F97}"/>
                    </a:ext>
                  </a:extLst>
                </p:cNvPr>
                <p:cNvPicPr/>
                <p:nvPr/>
              </p:nvPicPr>
              <p:blipFill>
                <a:blip r:embed="rId213"/>
                <a:stretch>
                  <a:fillRect/>
                </a:stretch>
              </p:blipFill>
              <p:spPr>
                <a:xfrm>
                  <a:off x="5839746" y="3541941"/>
                  <a:ext cx="21168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129" name="Ink 128">
                  <a:extLst>
                    <a:ext uri="{FF2B5EF4-FFF2-40B4-BE49-F238E27FC236}">
                      <a16:creationId xmlns:a16="http://schemas.microsoft.com/office/drawing/2014/main" id="{F0976539-C0B6-4BA7-8C69-9A4BE4A9360C}"/>
                    </a:ext>
                  </a:extLst>
                </p14:cNvPr>
                <p14:cNvContentPartPr/>
                <p14:nvPr/>
              </p14:nvContentPartPr>
              <p14:xfrm>
                <a:off x="6122706" y="3451941"/>
                <a:ext cx="9720" cy="16200"/>
              </p14:xfrm>
            </p:contentPart>
          </mc:Choice>
          <mc:Fallback xmlns="">
            <p:pic>
              <p:nvPicPr>
                <p:cNvPr id="129" name="Ink 128">
                  <a:extLst>
                    <a:ext uri="{FF2B5EF4-FFF2-40B4-BE49-F238E27FC236}">
                      <a16:creationId xmlns:a16="http://schemas.microsoft.com/office/drawing/2014/main" id="{F0976539-C0B6-4BA7-8C69-9A4BE4A9360C}"/>
                    </a:ext>
                  </a:extLst>
                </p:cNvPr>
                <p:cNvPicPr/>
                <p:nvPr/>
              </p:nvPicPr>
              <p:blipFill>
                <a:blip r:embed="rId215"/>
                <a:stretch>
                  <a:fillRect/>
                </a:stretch>
              </p:blipFill>
              <p:spPr>
                <a:xfrm>
                  <a:off x="6113706" y="3442941"/>
                  <a:ext cx="27360" cy="3384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130" name="Ink 129">
                  <a:extLst>
                    <a:ext uri="{FF2B5EF4-FFF2-40B4-BE49-F238E27FC236}">
                      <a16:creationId xmlns:a16="http://schemas.microsoft.com/office/drawing/2014/main" id="{6A91B6B2-D9B0-4A4E-8088-9881FD9D1677}"/>
                    </a:ext>
                  </a:extLst>
                </p14:cNvPr>
                <p14:cNvContentPartPr/>
                <p14:nvPr/>
              </p14:nvContentPartPr>
              <p14:xfrm>
                <a:off x="6132066" y="3517821"/>
                <a:ext cx="95400" cy="124560"/>
              </p14:xfrm>
            </p:contentPart>
          </mc:Choice>
          <mc:Fallback xmlns="">
            <p:pic>
              <p:nvPicPr>
                <p:cNvPr id="130" name="Ink 129">
                  <a:extLst>
                    <a:ext uri="{FF2B5EF4-FFF2-40B4-BE49-F238E27FC236}">
                      <a16:creationId xmlns:a16="http://schemas.microsoft.com/office/drawing/2014/main" id="{6A91B6B2-D9B0-4A4E-8088-9881FD9D1677}"/>
                    </a:ext>
                  </a:extLst>
                </p:cNvPr>
                <p:cNvPicPr/>
                <p:nvPr/>
              </p:nvPicPr>
              <p:blipFill>
                <a:blip r:embed="rId217"/>
                <a:stretch>
                  <a:fillRect/>
                </a:stretch>
              </p:blipFill>
              <p:spPr>
                <a:xfrm>
                  <a:off x="6123066" y="3509181"/>
                  <a:ext cx="113040" cy="14220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131" name="Ink 130">
                  <a:extLst>
                    <a:ext uri="{FF2B5EF4-FFF2-40B4-BE49-F238E27FC236}">
                      <a16:creationId xmlns:a16="http://schemas.microsoft.com/office/drawing/2014/main" id="{4D9CD12E-ED97-4A13-84FD-228FF5AA5946}"/>
                    </a:ext>
                  </a:extLst>
                </p14:cNvPr>
                <p14:cNvContentPartPr/>
                <p14:nvPr/>
              </p14:nvContentPartPr>
              <p14:xfrm>
                <a:off x="6248346" y="3490101"/>
                <a:ext cx="155160" cy="163440"/>
              </p14:xfrm>
            </p:contentPart>
          </mc:Choice>
          <mc:Fallback xmlns="">
            <p:pic>
              <p:nvPicPr>
                <p:cNvPr id="131" name="Ink 130">
                  <a:extLst>
                    <a:ext uri="{FF2B5EF4-FFF2-40B4-BE49-F238E27FC236}">
                      <a16:creationId xmlns:a16="http://schemas.microsoft.com/office/drawing/2014/main" id="{4D9CD12E-ED97-4A13-84FD-228FF5AA5946}"/>
                    </a:ext>
                  </a:extLst>
                </p:cNvPr>
                <p:cNvPicPr/>
                <p:nvPr/>
              </p:nvPicPr>
              <p:blipFill>
                <a:blip r:embed="rId219"/>
                <a:stretch>
                  <a:fillRect/>
                </a:stretch>
              </p:blipFill>
              <p:spPr>
                <a:xfrm>
                  <a:off x="6239706" y="3481461"/>
                  <a:ext cx="172800" cy="181080"/>
                </a:xfrm>
                <a:prstGeom prst="rect">
                  <a:avLst/>
                </a:prstGeom>
              </p:spPr>
            </p:pic>
          </mc:Fallback>
        </mc:AlternateContent>
      </p:grpSp>
      <p:grpSp>
        <p:nvGrpSpPr>
          <p:cNvPr id="142" name="Group 141">
            <a:extLst>
              <a:ext uri="{FF2B5EF4-FFF2-40B4-BE49-F238E27FC236}">
                <a16:creationId xmlns:a16="http://schemas.microsoft.com/office/drawing/2014/main" id="{C70C75F0-1393-449B-B05D-950FE2E25F34}"/>
              </a:ext>
            </a:extLst>
          </p:cNvPr>
          <p:cNvGrpSpPr/>
          <p:nvPr/>
        </p:nvGrpSpPr>
        <p:grpSpPr>
          <a:xfrm>
            <a:off x="6747666" y="3207501"/>
            <a:ext cx="2017800" cy="585720"/>
            <a:chOff x="6747666" y="3207501"/>
            <a:chExt cx="2017800" cy="585720"/>
          </a:xfrm>
        </p:grpSpPr>
        <mc:AlternateContent xmlns:mc="http://schemas.openxmlformats.org/markup-compatibility/2006" xmlns:p14="http://schemas.microsoft.com/office/powerpoint/2010/main">
          <mc:Choice Requires="p14">
            <p:contentPart p14:bwMode="auto" r:id="rId220">
              <p14:nvContentPartPr>
                <p14:cNvPr id="132" name="Ink 131">
                  <a:extLst>
                    <a:ext uri="{FF2B5EF4-FFF2-40B4-BE49-F238E27FC236}">
                      <a16:creationId xmlns:a16="http://schemas.microsoft.com/office/drawing/2014/main" id="{08C6F308-8C07-41C9-967E-7588909DA4F4}"/>
                    </a:ext>
                  </a:extLst>
                </p14:cNvPr>
                <p14:cNvContentPartPr/>
                <p14:nvPr/>
              </p14:nvContentPartPr>
              <p14:xfrm>
                <a:off x="6747666" y="3310101"/>
                <a:ext cx="327240" cy="390960"/>
              </p14:xfrm>
            </p:contentPart>
          </mc:Choice>
          <mc:Fallback xmlns="">
            <p:pic>
              <p:nvPicPr>
                <p:cNvPr id="132" name="Ink 131">
                  <a:extLst>
                    <a:ext uri="{FF2B5EF4-FFF2-40B4-BE49-F238E27FC236}">
                      <a16:creationId xmlns:a16="http://schemas.microsoft.com/office/drawing/2014/main" id="{08C6F308-8C07-41C9-967E-7588909DA4F4}"/>
                    </a:ext>
                  </a:extLst>
                </p:cNvPr>
                <p:cNvPicPr/>
                <p:nvPr/>
              </p:nvPicPr>
              <p:blipFill>
                <a:blip r:embed="rId221"/>
                <a:stretch>
                  <a:fillRect/>
                </a:stretch>
              </p:blipFill>
              <p:spPr>
                <a:xfrm>
                  <a:off x="6738666" y="3301101"/>
                  <a:ext cx="344880" cy="40860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133" name="Ink 132">
                  <a:extLst>
                    <a:ext uri="{FF2B5EF4-FFF2-40B4-BE49-F238E27FC236}">
                      <a16:creationId xmlns:a16="http://schemas.microsoft.com/office/drawing/2014/main" id="{5B24C69A-41A9-4FB3-ACCC-D6B145C2B6FF}"/>
                    </a:ext>
                  </a:extLst>
                </p14:cNvPr>
                <p14:cNvContentPartPr/>
                <p14:nvPr/>
              </p14:nvContentPartPr>
              <p14:xfrm>
                <a:off x="7125306" y="3338541"/>
                <a:ext cx="360" cy="200880"/>
              </p14:xfrm>
            </p:contentPart>
          </mc:Choice>
          <mc:Fallback xmlns="">
            <p:pic>
              <p:nvPicPr>
                <p:cNvPr id="133" name="Ink 132">
                  <a:extLst>
                    <a:ext uri="{FF2B5EF4-FFF2-40B4-BE49-F238E27FC236}">
                      <a16:creationId xmlns:a16="http://schemas.microsoft.com/office/drawing/2014/main" id="{5B24C69A-41A9-4FB3-ACCC-D6B145C2B6FF}"/>
                    </a:ext>
                  </a:extLst>
                </p:cNvPr>
                <p:cNvPicPr/>
                <p:nvPr/>
              </p:nvPicPr>
              <p:blipFill>
                <a:blip r:embed="rId223"/>
                <a:stretch>
                  <a:fillRect/>
                </a:stretch>
              </p:blipFill>
              <p:spPr>
                <a:xfrm>
                  <a:off x="7116666" y="3329541"/>
                  <a:ext cx="18000" cy="21852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134" name="Ink 133">
                  <a:extLst>
                    <a:ext uri="{FF2B5EF4-FFF2-40B4-BE49-F238E27FC236}">
                      <a16:creationId xmlns:a16="http://schemas.microsoft.com/office/drawing/2014/main" id="{336F2E2F-4D54-4DD4-AE79-71E8665EFD39}"/>
                    </a:ext>
                  </a:extLst>
                </p14:cNvPr>
                <p14:cNvContentPartPr/>
                <p14:nvPr/>
              </p14:nvContentPartPr>
              <p14:xfrm>
                <a:off x="7062666" y="3452661"/>
                <a:ext cx="177840" cy="112320"/>
              </p14:xfrm>
            </p:contentPart>
          </mc:Choice>
          <mc:Fallback xmlns="">
            <p:pic>
              <p:nvPicPr>
                <p:cNvPr id="134" name="Ink 133">
                  <a:extLst>
                    <a:ext uri="{FF2B5EF4-FFF2-40B4-BE49-F238E27FC236}">
                      <a16:creationId xmlns:a16="http://schemas.microsoft.com/office/drawing/2014/main" id="{336F2E2F-4D54-4DD4-AE79-71E8665EFD39}"/>
                    </a:ext>
                  </a:extLst>
                </p:cNvPr>
                <p:cNvPicPr/>
                <p:nvPr/>
              </p:nvPicPr>
              <p:blipFill>
                <a:blip r:embed="rId225"/>
                <a:stretch>
                  <a:fillRect/>
                </a:stretch>
              </p:blipFill>
              <p:spPr>
                <a:xfrm>
                  <a:off x="7054026" y="3443661"/>
                  <a:ext cx="195480" cy="12996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135" name="Ink 134">
                  <a:extLst>
                    <a:ext uri="{FF2B5EF4-FFF2-40B4-BE49-F238E27FC236}">
                      <a16:creationId xmlns:a16="http://schemas.microsoft.com/office/drawing/2014/main" id="{AAC940B0-F6D2-405E-A5DC-74F7E79C7B49}"/>
                    </a:ext>
                  </a:extLst>
                </p14:cNvPr>
                <p14:cNvContentPartPr/>
                <p14:nvPr/>
              </p14:nvContentPartPr>
              <p14:xfrm>
                <a:off x="7298826" y="3389301"/>
                <a:ext cx="360" cy="16200"/>
              </p14:xfrm>
            </p:contentPart>
          </mc:Choice>
          <mc:Fallback xmlns="">
            <p:pic>
              <p:nvPicPr>
                <p:cNvPr id="135" name="Ink 134">
                  <a:extLst>
                    <a:ext uri="{FF2B5EF4-FFF2-40B4-BE49-F238E27FC236}">
                      <a16:creationId xmlns:a16="http://schemas.microsoft.com/office/drawing/2014/main" id="{AAC940B0-F6D2-405E-A5DC-74F7E79C7B49}"/>
                    </a:ext>
                  </a:extLst>
                </p:cNvPr>
                <p:cNvPicPr/>
                <p:nvPr/>
              </p:nvPicPr>
              <p:blipFill>
                <a:blip r:embed="rId4"/>
                <a:stretch>
                  <a:fillRect/>
                </a:stretch>
              </p:blipFill>
              <p:spPr>
                <a:xfrm>
                  <a:off x="7289826" y="3380301"/>
                  <a:ext cx="18000" cy="33840"/>
                </a:xfrm>
                <a:prstGeom prst="rect">
                  <a:avLst/>
                </a:prstGeom>
              </p:spPr>
            </p:pic>
          </mc:Fallback>
        </mc:AlternateContent>
        <mc:AlternateContent xmlns:mc="http://schemas.openxmlformats.org/markup-compatibility/2006" xmlns:p14="http://schemas.microsoft.com/office/powerpoint/2010/main">
          <mc:Choice Requires="p14">
            <p:contentPart p14:bwMode="auto" r:id="rId227">
              <p14:nvContentPartPr>
                <p14:cNvPr id="136" name="Ink 135">
                  <a:extLst>
                    <a:ext uri="{FF2B5EF4-FFF2-40B4-BE49-F238E27FC236}">
                      <a16:creationId xmlns:a16="http://schemas.microsoft.com/office/drawing/2014/main" id="{C8D613AB-5930-4EFF-B66E-5CA1C4C40AAE}"/>
                    </a:ext>
                  </a:extLst>
                </p14:cNvPr>
                <p14:cNvContentPartPr/>
                <p14:nvPr/>
              </p14:nvContentPartPr>
              <p14:xfrm>
                <a:off x="7314666" y="3207501"/>
                <a:ext cx="577800" cy="390600"/>
              </p14:xfrm>
            </p:contentPart>
          </mc:Choice>
          <mc:Fallback xmlns="">
            <p:pic>
              <p:nvPicPr>
                <p:cNvPr id="136" name="Ink 135">
                  <a:extLst>
                    <a:ext uri="{FF2B5EF4-FFF2-40B4-BE49-F238E27FC236}">
                      <a16:creationId xmlns:a16="http://schemas.microsoft.com/office/drawing/2014/main" id="{C8D613AB-5930-4EFF-B66E-5CA1C4C40AAE}"/>
                    </a:ext>
                  </a:extLst>
                </p:cNvPr>
                <p:cNvPicPr/>
                <p:nvPr/>
              </p:nvPicPr>
              <p:blipFill>
                <a:blip r:embed="rId228"/>
                <a:stretch>
                  <a:fillRect/>
                </a:stretch>
              </p:blipFill>
              <p:spPr>
                <a:xfrm>
                  <a:off x="7306026" y="3198861"/>
                  <a:ext cx="595440" cy="408240"/>
                </a:xfrm>
                <a:prstGeom prst="rect">
                  <a:avLst/>
                </a:prstGeom>
              </p:spPr>
            </p:pic>
          </mc:Fallback>
        </mc:AlternateContent>
        <mc:AlternateContent xmlns:mc="http://schemas.openxmlformats.org/markup-compatibility/2006" xmlns:p14="http://schemas.microsoft.com/office/powerpoint/2010/main">
          <mc:Choice Requires="p14">
            <p:contentPart p14:bwMode="auto" r:id="rId229">
              <p14:nvContentPartPr>
                <p14:cNvPr id="137" name="Ink 136">
                  <a:extLst>
                    <a:ext uri="{FF2B5EF4-FFF2-40B4-BE49-F238E27FC236}">
                      <a16:creationId xmlns:a16="http://schemas.microsoft.com/office/drawing/2014/main" id="{26FB152C-2CD8-48D3-BD62-8F8E774D6991}"/>
                    </a:ext>
                  </a:extLst>
                </p14:cNvPr>
                <p14:cNvContentPartPr/>
                <p14:nvPr/>
              </p14:nvContentPartPr>
              <p14:xfrm>
                <a:off x="8087226" y="3350781"/>
                <a:ext cx="284760" cy="177480"/>
              </p14:xfrm>
            </p:contentPart>
          </mc:Choice>
          <mc:Fallback xmlns="">
            <p:pic>
              <p:nvPicPr>
                <p:cNvPr id="137" name="Ink 136">
                  <a:extLst>
                    <a:ext uri="{FF2B5EF4-FFF2-40B4-BE49-F238E27FC236}">
                      <a16:creationId xmlns:a16="http://schemas.microsoft.com/office/drawing/2014/main" id="{26FB152C-2CD8-48D3-BD62-8F8E774D6991}"/>
                    </a:ext>
                  </a:extLst>
                </p:cNvPr>
                <p:cNvPicPr/>
                <p:nvPr/>
              </p:nvPicPr>
              <p:blipFill>
                <a:blip r:embed="rId230"/>
                <a:stretch>
                  <a:fillRect/>
                </a:stretch>
              </p:blipFill>
              <p:spPr>
                <a:xfrm>
                  <a:off x="8078226" y="3342141"/>
                  <a:ext cx="302400" cy="195120"/>
                </a:xfrm>
                <a:prstGeom prst="rect">
                  <a:avLst/>
                </a:prstGeom>
              </p:spPr>
            </p:pic>
          </mc:Fallback>
        </mc:AlternateContent>
        <mc:AlternateContent xmlns:mc="http://schemas.openxmlformats.org/markup-compatibility/2006" xmlns:p14="http://schemas.microsoft.com/office/powerpoint/2010/main">
          <mc:Choice Requires="p14">
            <p:contentPart p14:bwMode="auto" r:id="rId231">
              <p14:nvContentPartPr>
                <p14:cNvPr id="138" name="Ink 137">
                  <a:extLst>
                    <a:ext uri="{FF2B5EF4-FFF2-40B4-BE49-F238E27FC236}">
                      <a16:creationId xmlns:a16="http://schemas.microsoft.com/office/drawing/2014/main" id="{4BA8F94A-3176-45F9-AA0B-2EDE8685B998}"/>
                    </a:ext>
                  </a:extLst>
                </p14:cNvPr>
                <p14:cNvContentPartPr/>
                <p14:nvPr/>
              </p14:nvContentPartPr>
              <p14:xfrm>
                <a:off x="8369826" y="3546981"/>
                <a:ext cx="114840" cy="246240"/>
              </p14:xfrm>
            </p:contentPart>
          </mc:Choice>
          <mc:Fallback xmlns="">
            <p:pic>
              <p:nvPicPr>
                <p:cNvPr id="138" name="Ink 137">
                  <a:extLst>
                    <a:ext uri="{FF2B5EF4-FFF2-40B4-BE49-F238E27FC236}">
                      <a16:creationId xmlns:a16="http://schemas.microsoft.com/office/drawing/2014/main" id="{4BA8F94A-3176-45F9-AA0B-2EDE8685B998}"/>
                    </a:ext>
                  </a:extLst>
                </p:cNvPr>
                <p:cNvPicPr/>
                <p:nvPr/>
              </p:nvPicPr>
              <p:blipFill>
                <a:blip r:embed="rId232"/>
                <a:stretch>
                  <a:fillRect/>
                </a:stretch>
              </p:blipFill>
              <p:spPr>
                <a:xfrm>
                  <a:off x="8361186" y="3538341"/>
                  <a:ext cx="132480" cy="263880"/>
                </a:xfrm>
                <a:prstGeom prst="rect">
                  <a:avLst/>
                </a:prstGeom>
              </p:spPr>
            </p:pic>
          </mc:Fallback>
        </mc:AlternateContent>
        <mc:AlternateContent xmlns:mc="http://schemas.openxmlformats.org/markup-compatibility/2006" xmlns:p14="http://schemas.microsoft.com/office/powerpoint/2010/main">
          <mc:Choice Requires="p14">
            <p:contentPart p14:bwMode="auto" r:id="rId233">
              <p14:nvContentPartPr>
                <p14:cNvPr id="139" name="Ink 138">
                  <a:extLst>
                    <a:ext uri="{FF2B5EF4-FFF2-40B4-BE49-F238E27FC236}">
                      <a16:creationId xmlns:a16="http://schemas.microsoft.com/office/drawing/2014/main" id="{955DF2C5-C083-4E37-855D-C81DE2CD7D48}"/>
                    </a:ext>
                  </a:extLst>
                </p14:cNvPr>
                <p14:cNvContentPartPr/>
                <p14:nvPr/>
              </p14:nvContentPartPr>
              <p14:xfrm>
                <a:off x="8506986" y="3437901"/>
                <a:ext cx="21960" cy="46440"/>
              </p14:xfrm>
            </p:contentPart>
          </mc:Choice>
          <mc:Fallback xmlns="">
            <p:pic>
              <p:nvPicPr>
                <p:cNvPr id="139" name="Ink 138">
                  <a:extLst>
                    <a:ext uri="{FF2B5EF4-FFF2-40B4-BE49-F238E27FC236}">
                      <a16:creationId xmlns:a16="http://schemas.microsoft.com/office/drawing/2014/main" id="{955DF2C5-C083-4E37-855D-C81DE2CD7D48}"/>
                    </a:ext>
                  </a:extLst>
                </p:cNvPr>
                <p:cNvPicPr/>
                <p:nvPr/>
              </p:nvPicPr>
              <p:blipFill>
                <a:blip r:embed="rId234"/>
                <a:stretch>
                  <a:fillRect/>
                </a:stretch>
              </p:blipFill>
              <p:spPr>
                <a:xfrm>
                  <a:off x="8498346" y="3428901"/>
                  <a:ext cx="39600" cy="64080"/>
                </a:xfrm>
                <a:prstGeom prst="rect">
                  <a:avLst/>
                </a:prstGeom>
              </p:spPr>
            </p:pic>
          </mc:Fallback>
        </mc:AlternateContent>
        <mc:AlternateContent xmlns:mc="http://schemas.openxmlformats.org/markup-compatibility/2006" xmlns:p14="http://schemas.microsoft.com/office/powerpoint/2010/main">
          <mc:Choice Requires="p14">
            <p:contentPart p14:bwMode="auto" r:id="rId235">
              <p14:nvContentPartPr>
                <p14:cNvPr id="140" name="Ink 139">
                  <a:extLst>
                    <a:ext uri="{FF2B5EF4-FFF2-40B4-BE49-F238E27FC236}">
                      <a16:creationId xmlns:a16="http://schemas.microsoft.com/office/drawing/2014/main" id="{916A420C-6497-4967-8F08-008953A53799}"/>
                    </a:ext>
                  </a:extLst>
                </p14:cNvPr>
                <p14:cNvContentPartPr/>
                <p14:nvPr/>
              </p14:nvContentPartPr>
              <p14:xfrm>
                <a:off x="8708586" y="3447981"/>
                <a:ext cx="40680" cy="43560"/>
              </p14:xfrm>
            </p:contentPart>
          </mc:Choice>
          <mc:Fallback xmlns="">
            <p:pic>
              <p:nvPicPr>
                <p:cNvPr id="140" name="Ink 139">
                  <a:extLst>
                    <a:ext uri="{FF2B5EF4-FFF2-40B4-BE49-F238E27FC236}">
                      <a16:creationId xmlns:a16="http://schemas.microsoft.com/office/drawing/2014/main" id="{916A420C-6497-4967-8F08-008953A53799}"/>
                    </a:ext>
                  </a:extLst>
                </p:cNvPr>
                <p:cNvPicPr/>
                <p:nvPr/>
              </p:nvPicPr>
              <p:blipFill>
                <a:blip r:embed="rId236"/>
                <a:stretch>
                  <a:fillRect/>
                </a:stretch>
              </p:blipFill>
              <p:spPr>
                <a:xfrm>
                  <a:off x="8699946" y="3439341"/>
                  <a:ext cx="58320" cy="61200"/>
                </a:xfrm>
                <a:prstGeom prst="rect">
                  <a:avLst/>
                </a:prstGeom>
              </p:spPr>
            </p:pic>
          </mc:Fallback>
        </mc:AlternateContent>
        <mc:AlternateContent xmlns:mc="http://schemas.openxmlformats.org/markup-compatibility/2006" xmlns:p14="http://schemas.microsoft.com/office/powerpoint/2010/main">
          <mc:Choice Requires="p14">
            <p:contentPart p14:bwMode="auto" r:id="rId237">
              <p14:nvContentPartPr>
                <p14:cNvPr id="141" name="Ink 140">
                  <a:extLst>
                    <a:ext uri="{FF2B5EF4-FFF2-40B4-BE49-F238E27FC236}">
                      <a16:creationId xmlns:a16="http://schemas.microsoft.com/office/drawing/2014/main" id="{AF8F63D9-8E4A-44E1-84CD-68319E700780}"/>
                    </a:ext>
                  </a:extLst>
                </p14:cNvPr>
                <p14:cNvContentPartPr/>
                <p14:nvPr/>
              </p14:nvContentPartPr>
              <p14:xfrm>
                <a:off x="8692026" y="3586581"/>
                <a:ext cx="73440" cy="35640"/>
              </p14:xfrm>
            </p:contentPart>
          </mc:Choice>
          <mc:Fallback xmlns="">
            <p:pic>
              <p:nvPicPr>
                <p:cNvPr id="141" name="Ink 140">
                  <a:extLst>
                    <a:ext uri="{FF2B5EF4-FFF2-40B4-BE49-F238E27FC236}">
                      <a16:creationId xmlns:a16="http://schemas.microsoft.com/office/drawing/2014/main" id="{AF8F63D9-8E4A-44E1-84CD-68319E700780}"/>
                    </a:ext>
                  </a:extLst>
                </p:cNvPr>
                <p:cNvPicPr/>
                <p:nvPr/>
              </p:nvPicPr>
              <p:blipFill>
                <a:blip r:embed="rId238"/>
                <a:stretch>
                  <a:fillRect/>
                </a:stretch>
              </p:blipFill>
              <p:spPr>
                <a:xfrm>
                  <a:off x="8683026" y="3577941"/>
                  <a:ext cx="91080" cy="53280"/>
                </a:xfrm>
                <a:prstGeom prst="rect">
                  <a:avLst/>
                </a:prstGeom>
              </p:spPr>
            </p:pic>
          </mc:Fallback>
        </mc:AlternateContent>
      </p:grpSp>
      <p:grpSp>
        <p:nvGrpSpPr>
          <p:cNvPr id="155" name="Group 154">
            <a:extLst>
              <a:ext uri="{FF2B5EF4-FFF2-40B4-BE49-F238E27FC236}">
                <a16:creationId xmlns:a16="http://schemas.microsoft.com/office/drawing/2014/main" id="{1E5ABFD2-333B-40E4-B1B9-FD9688AB7817}"/>
              </a:ext>
            </a:extLst>
          </p:cNvPr>
          <p:cNvGrpSpPr/>
          <p:nvPr/>
        </p:nvGrpSpPr>
        <p:grpSpPr>
          <a:xfrm>
            <a:off x="2102226" y="4145661"/>
            <a:ext cx="294120" cy="490680"/>
            <a:chOff x="2102226" y="4145661"/>
            <a:chExt cx="294120" cy="490680"/>
          </a:xfrm>
        </p:grpSpPr>
        <mc:AlternateContent xmlns:mc="http://schemas.openxmlformats.org/markup-compatibility/2006" xmlns:p14="http://schemas.microsoft.com/office/powerpoint/2010/main">
          <mc:Choice Requires="p14">
            <p:contentPart p14:bwMode="auto" r:id="rId239">
              <p14:nvContentPartPr>
                <p14:cNvPr id="147" name="Ink 146">
                  <a:extLst>
                    <a:ext uri="{FF2B5EF4-FFF2-40B4-BE49-F238E27FC236}">
                      <a16:creationId xmlns:a16="http://schemas.microsoft.com/office/drawing/2014/main" id="{F981A9F5-C176-41BE-88E0-306C4C34FAAB}"/>
                    </a:ext>
                  </a:extLst>
                </p14:cNvPr>
                <p14:cNvContentPartPr/>
                <p14:nvPr/>
              </p14:nvContentPartPr>
              <p14:xfrm>
                <a:off x="2102226" y="4145661"/>
                <a:ext cx="262440" cy="239760"/>
              </p14:xfrm>
            </p:contentPart>
          </mc:Choice>
          <mc:Fallback xmlns="">
            <p:pic>
              <p:nvPicPr>
                <p:cNvPr id="147" name="Ink 146">
                  <a:extLst>
                    <a:ext uri="{FF2B5EF4-FFF2-40B4-BE49-F238E27FC236}">
                      <a16:creationId xmlns:a16="http://schemas.microsoft.com/office/drawing/2014/main" id="{F981A9F5-C176-41BE-88E0-306C4C34FAAB}"/>
                    </a:ext>
                  </a:extLst>
                </p:cNvPr>
                <p:cNvPicPr/>
                <p:nvPr/>
              </p:nvPicPr>
              <p:blipFill>
                <a:blip r:embed="rId240"/>
                <a:stretch>
                  <a:fillRect/>
                </a:stretch>
              </p:blipFill>
              <p:spPr>
                <a:xfrm>
                  <a:off x="2093586" y="4137021"/>
                  <a:ext cx="280080" cy="257400"/>
                </a:xfrm>
                <a:prstGeom prst="rect">
                  <a:avLst/>
                </a:prstGeom>
              </p:spPr>
            </p:pic>
          </mc:Fallback>
        </mc:AlternateContent>
        <mc:AlternateContent xmlns:mc="http://schemas.openxmlformats.org/markup-compatibility/2006" xmlns:p14="http://schemas.microsoft.com/office/powerpoint/2010/main">
          <mc:Choice Requires="p14">
            <p:contentPart p14:bwMode="auto" r:id="rId241">
              <p14:nvContentPartPr>
                <p14:cNvPr id="148" name="Ink 147">
                  <a:extLst>
                    <a:ext uri="{FF2B5EF4-FFF2-40B4-BE49-F238E27FC236}">
                      <a16:creationId xmlns:a16="http://schemas.microsoft.com/office/drawing/2014/main" id="{4CAD2A31-90C0-45B4-8720-C4BD244BED8A}"/>
                    </a:ext>
                  </a:extLst>
                </p14:cNvPr>
                <p14:cNvContentPartPr/>
                <p14:nvPr/>
              </p14:nvContentPartPr>
              <p14:xfrm>
                <a:off x="2260626" y="4335381"/>
                <a:ext cx="111960" cy="300960"/>
              </p14:xfrm>
            </p:contentPart>
          </mc:Choice>
          <mc:Fallback xmlns="">
            <p:pic>
              <p:nvPicPr>
                <p:cNvPr id="148" name="Ink 147">
                  <a:extLst>
                    <a:ext uri="{FF2B5EF4-FFF2-40B4-BE49-F238E27FC236}">
                      <a16:creationId xmlns:a16="http://schemas.microsoft.com/office/drawing/2014/main" id="{4CAD2A31-90C0-45B4-8720-C4BD244BED8A}"/>
                    </a:ext>
                  </a:extLst>
                </p:cNvPr>
                <p:cNvPicPr/>
                <p:nvPr/>
              </p:nvPicPr>
              <p:blipFill>
                <a:blip r:embed="rId242"/>
                <a:stretch>
                  <a:fillRect/>
                </a:stretch>
              </p:blipFill>
              <p:spPr>
                <a:xfrm>
                  <a:off x="2251626" y="4326381"/>
                  <a:ext cx="129600" cy="318600"/>
                </a:xfrm>
                <a:prstGeom prst="rect">
                  <a:avLst/>
                </a:prstGeom>
              </p:spPr>
            </p:pic>
          </mc:Fallback>
        </mc:AlternateContent>
        <mc:AlternateContent xmlns:mc="http://schemas.openxmlformats.org/markup-compatibility/2006" xmlns:p14="http://schemas.microsoft.com/office/powerpoint/2010/main">
          <mc:Choice Requires="p14">
            <p:contentPart p14:bwMode="auto" r:id="rId243">
              <p14:nvContentPartPr>
                <p14:cNvPr id="149" name="Ink 148">
                  <a:extLst>
                    <a:ext uri="{FF2B5EF4-FFF2-40B4-BE49-F238E27FC236}">
                      <a16:creationId xmlns:a16="http://schemas.microsoft.com/office/drawing/2014/main" id="{66D4C097-C853-46E1-BF4D-B9D35C5E50AF}"/>
                    </a:ext>
                  </a:extLst>
                </p14:cNvPr>
                <p14:cNvContentPartPr/>
                <p14:nvPr/>
              </p14:nvContentPartPr>
              <p14:xfrm>
                <a:off x="2386266" y="4269141"/>
                <a:ext cx="10080" cy="19080"/>
              </p14:xfrm>
            </p:contentPart>
          </mc:Choice>
          <mc:Fallback xmlns="">
            <p:pic>
              <p:nvPicPr>
                <p:cNvPr id="149" name="Ink 148">
                  <a:extLst>
                    <a:ext uri="{FF2B5EF4-FFF2-40B4-BE49-F238E27FC236}">
                      <a16:creationId xmlns:a16="http://schemas.microsoft.com/office/drawing/2014/main" id="{66D4C097-C853-46E1-BF4D-B9D35C5E50AF}"/>
                    </a:ext>
                  </a:extLst>
                </p:cNvPr>
                <p:cNvPicPr/>
                <p:nvPr/>
              </p:nvPicPr>
              <p:blipFill>
                <a:blip r:embed="rId244"/>
                <a:stretch>
                  <a:fillRect/>
                </a:stretch>
              </p:blipFill>
              <p:spPr>
                <a:xfrm>
                  <a:off x="2377266" y="4260141"/>
                  <a:ext cx="2772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245">
              <p14:nvContentPartPr>
                <p14:cNvPr id="151" name="Ink 150">
                  <a:extLst>
                    <a:ext uri="{FF2B5EF4-FFF2-40B4-BE49-F238E27FC236}">
                      <a16:creationId xmlns:a16="http://schemas.microsoft.com/office/drawing/2014/main" id="{BFA6ADCF-6ECD-4BEE-A829-30A3CEBD904A}"/>
                    </a:ext>
                  </a:extLst>
                </p14:cNvPr>
                <p14:cNvContentPartPr/>
                <p14:nvPr/>
              </p14:nvContentPartPr>
              <p14:xfrm>
                <a:off x="2191146" y="4287501"/>
                <a:ext cx="63000" cy="165240"/>
              </p14:xfrm>
            </p:contentPart>
          </mc:Choice>
          <mc:Fallback xmlns="">
            <p:pic>
              <p:nvPicPr>
                <p:cNvPr id="151" name="Ink 150">
                  <a:extLst>
                    <a:ext uri="{FF2B5EF4-FFF2-40B4-BE49-F238E27FC236}">
                      <a16:creationId xmlns:a16="http://schemas.microsoft.com/office/drawing/2014/main" id="{BFA6ADCF-6ECD-4BEE-A829-30A3CEBD904A}"/>
                    </a:ext>
                  </a:extLst>
                </p:cNvPr>
                <p:cNvPicPr/>
                <p:nvPr/>
              </p:nvPicPr>
              <p:blipFill>
                <a:blip r:embed="rId246"/>
                <a:stretch>
                  <a:fillRect/>
                </a:stretch>
              </p:blipFill>
              <p:spPr>
                <a:xfrm>
                  <a:off x="2182146" y="4278861"/>
                  <a:ext cx="80640" cy="182880"/>
                </a:xfrm>
                <a:prstGeom prst="rect">
                  <a:avLst/>
                </a:prstGeom>
              </p:spPr>
            </p:pic>
          </mc:Fallback>
        </mc:AlternateContent>
      </p:grpSp>
      <p:grpSp>
        <p:nvGrpSpPr>
          <p:cNvPr id="154" name="Group 153">
            <a:extLst>
              <a:ext uri="{FF2B5EF4-FFF2-40B4-BE49-F238E27FC236}">
                <a16:creationId xmlns:a16="http://schemas.microsoft.com/office/drawing/2014/main" id="{E79269EC-8D24-4029-A1C9-2074B7164F41}"/>
              </a:ext>
            </a:extLst>
          </p:cNvPr>
          <p:cNvGrpSpPr/>
          <p:nvPr/>
        </p:nvGrpSpPr>
        <p:grpSpPr>
          <a:xfrm>
            <a:off x="2691906" y="4272021"/>
            <a:ext cx="302760" cy="109440"/>
            <a:chOff x="2691906" y="4272021"/>
            <a:chExt cx="302760" cy="109440"/>
          </a:xfrm>
        </p:grpSpPr>
        <mc:AlternateContent xmlns:mc="http://schemas.openxmlformats.org/markup-compatibility/2006" xmlns:p14="http://schemas.microsoft.com/office/powerpoint/2010/main">
          <mc:Choice Requires="p14">
            <p:contentPart p14:bwMode="auto" r:id="rId247">
              <p14:nvContentPartPr>
                <p14:cNvPr id="152" name="Ink 151">
                  <a:extLst>
                    <a:ext uri="{FF2B5EF4-FFF2-40B4-BE49-F238E27FC236}">
                      <a16:creationId xmlns:a16="http://schemas.microsoft.com/office/drawing/2014/main" id="{C88BC8C4-6C0E-45B9-8024-D544A63EA84E}"/>
                    </a:ext>
                  </a:extLst>
                </p14:cNvPr>
                <p14:cNvContentPartPr/>
                <p14:nvPr/>
              </p14:nvContentPartPr>
              <p14:xfrm>
                <a:off x="2691906" y="4272021"/>
                <a:ext cx="220320" cy="16560"/>
              </p14:xfrm>
            </p:contentPart>
          </mc:Choice>
          <mc:Fallback xmlns="">
            <p:pic>
              <p:nvPicPr>
                <p:cNvPr id="152" name="Ink 151">
                  <a:extLst>
                    <a:ext uri="{FF2B5EF4-FFF2-40B4-BE49-F238E27FC236}">
                      <a16:creationId xmlns:a16="http://schemas.microsoft.com/office/drawing/2014/main" id="{C88BC8C4-6C0E-45B9-8024-D544A63EA84E}"/>
                    </a:ext>
                  </a:extLst>
                </p:cNvPr>
                <p:cNvPicPr/>
                <p:nvPr/>
              </p:nvPicPr>
              <p:blipFill>
                <a:blip r:embed="rId248"/>
                <a:stretch>
                  <a:fillRect/>
                </a:stretch>
              </p:blipFill>
              <p:spPr>
                <a:xfrm>
                  <a:off x="2683266" y="4263381"/>
                  <a:ext cx="237960" cy="34200"/>
                </a:xfrm>
                <a:prstGeom prst="rect">
                  <a:avLst/>
                </a:prstGeom>
              </p:spPr>
            </p:pic>
          </mc:Fallback>
        </mc:AlternateContent>
        <mc:AlternateContent xmlns:mc="http://schemas.openxmlformats.org/markup-compatibility/2006" xmlns:p14="http://schemas.microsoft.com/office/powerpoint/2010/main">
          <mc:Choice Requires="p14">
            <p:contentPart p14:bwMode="auto" r:id="rId249">
              <p14:nvContentPartPr>
                <p14:cNvPr id="153" name="Ink 152">
                  <a:extLst>
                    <a:ext uri="{FF2B5EF4-FFF2-40B4-BE49-F238E27FC236}">
                      <a16:creationId xmlns:a16="http://schemas.microsoft.com/office/drawing/2014/main" id="{34E53232-3225-4C90-9E5C-9DCE6C72D35A}"/>
                    </a:ext>
                  </a:extLst>
                </p14:cNvPr>
                <p14:cNvContentPartPr/>
                <p14:nvPr/>
              </p14:nvContentPartPr>
              <p14:xfrm>
                <a:off x="2732226" y="4360941"/>
                <a:ext cx="262440" cy="20520"/>
              </p14:xfrm>
            </p:contentPart>
          </mc:Choice>
          <mc:Fallback xmlns="">
            <p:pic>
              <p:nvPicPr>
                <p:cNvPr id="153" name="Ink 152">
                  <a:extLst>
                    <a:ext uri="{FF2B5EF4-FFF2-40B4-BE49-F238E27FC236}">
                      <a16:creationId xmlns:a16="http://schemas.microsoft.com/office/drawing/2014/main" id="{34E53232-3225-4C90-9E5C-9DCE6C72D35A}"/>
                    </a:ext>
                  </a:extLst>
                </p:cNvPr>
                <p:cNvPicPr/>
                <p:nvPr/>
              </p:nvPicPr>
              <p:blipFill>
                <a:blip r:embed="rId250"/>
                <a:stretch>
                  <a:fillRect/>
                </a:stretch>
              </p:blipFill>
              <p:spPr>
                <a:xfrm>
                  <a:off x="2723226" y="4351941"/>
                  <a:ext cx="280080" cy="38160"/>
                </a:xfrm>
                <a:prstGeom prst="rect">
                  <a:avLst/>
                </a:prstGeom>
              </p:spPr>
            </p:pic>
          </mc:Fallback>
        </mc:AlternateContent>
      </p:grpSp>
      <p:grpSp>
        <p:nvGrpSpPr>
          <p:cNvPr id="176" name="Group 175">
            <a:extLst>
              <a:ext uri="{FF2B5EF4-FFF2-40B4-BE49-F238E27FC236}">
                <a16:creationId xmlns:a16="http://schemas.microsoft.com/office/drawing/2014/main" id="{004B9B22-B57E-4D2B-B7E4-9857CD3D3C46}"/>
              </a:ext>
            </a:extLst>
          </p:cNvPr>
          <p:cNvGrpSpPr/>
          <p:nvPr/>
        </p:nvGrpSpPr>
        <p:grpSpPr>
          <a:xfrm>
            <a:off x="3264666" y="4146021"/>
            <a:ext cx="1370160" cy="636840"/>
            <a:chOff x="3264666" y="4146021"/>
            <a:chExt cx="1370160" cy="636840"/>
          </a:xfrm>
        </p:grpSpPr>
        <mc:AlternateContent xmlns:mc="http://schemas.openxmlformats.org/markup-compatibility/2006" xmlns:p14="http://schemas.microsoft.com/office/powerpoint/2010/main">
          <mc:Choice Requires="p14">
            <p:contentPart p14:bwMode="auto" r:id="rId251">
              <p14:nvContentPartPr>
                <p14:cNvPr id="156" name="Ink 155">
                  <a:extLst>
                    <a:ext uri="{FF2B5EF4-FFF2-40B4-BE49-F238E27FC236}">
                      <a16:creationId xmlns:a16="http://schemas.microsoft.com/office/drawing/2014/main" id="{B1B83FEE-E8AE-4796-9209-60F0E4D63BA0}"/>
                    </a:ext>
                  </a:extLst>
                </p14:cNvPr>
                <p14:cNvContentPartPr/>
                <p14:nvPr/>
              </p14:nvContentPartPr>
              <p14:xfrm>
                <a:off x="3264666" y="4161861"/>
                <a:ext cx="335880" cy="273240"/>
              </p14:xfrm>
            </p:contentPart>
          </mc:Choice>
          <mc:Fallback xmlns="">
            <p:pic>
              <p:nvPicPr>
                <p:cNvPr id="156" name="Ink 155">
                  <a:extLst>
                    <a:ext uri="{FF2B5EF4-FFF2-40B4-BE49-F238E27FC236}">
                      <a16:creationId xmlns:a16="http://schemas.microsoft.com/office/drawing/2014/main" id="{B1B83FEE-E8AE-4796-9209-60F0E4D63BA0}"/>
                    </a:ext>
                  </a:extLst>
                </p:cNvPr>
                <p:cNvPicPr/>
                <p:nvPr/>
              </p:nvPicPr>
              <p:blipFill>
                <a:blip r:embed="rId252"/>
                <a:stretch>
                  <a:fillRect/>
                </a:stretch>
              </p:blipFill>
              <p:spPr>
                <a:xfrm>
                  <a:off x="3255666" y="4152861"/>
                  <a:ext cx="353520" cy="290880"/>
                </a:xfrm>
                <a:prstGeom prst="rect">
                  <a:avLst/>
                </a:prstGeom>
              </p:spPr>
            </p:pic>
          </mc:Fallback>
        </mc:AlternateContent>
        <mc:AlternateContent xmlns:mc="http://schemas.openxmlformats.org/markup-compatibility/2006" xmlns:p14="http://schemas.microsoft.com/office/powerpoint/2010/main">
          <mc:Choice Requires="p14">
            <p:contentPart p14:bwMode="auto" r:id="rId253">
              <p14:nvContentPartPr>
                <p14:cNvPr id="157" name="Ink 156">
                  <a:extLst>
                    <a:ext uri="{FF2B5EF4-FFF2-40B4-BE49-F238E27FC236}">
                      <a16:creationId xmlns:a16="http://schemas.microsoft.com/office/drawing/2014/main" id="{94B4BAD5-9160-44AB-AA04-29C39EB1045E}"/>
                    </a:ext>
                  </a:extLst>
                </p14:cNvPr>
                <p14:cNvContentPartPr/>
                <p14:nvPr/>
              </p14:nvContentPartPr>
              <p14:xfrm>
                <a:off x="3404706" y="4524381"/>
                <a:ext cx="30240" cy="122040"/>
              </p14:xfrm>
            </p:contentPart>
          </mc:Choice>
          <mc:Fallback xmlns="">
            <p:pic>
              <p:nvPicPr>
                <p:cNvPr id="157" name="Ink 156">
                  <a:extLst>
                    <a:ext uri="{FF2B5EF4-FFF2-40B4-BE49-F238E27FC236}">
                      <a16:creationId xmlns:a16="http://schemas.microsoft.com/office/drawing/2014/main" id="{94B4BAD5-9160-44AB-AA04-29C39EB1045E}"/>
                    </a:ext>
                  </a:extLst>
                </p:cNvPr>
                <p:cNvPicPr/>
                <p:nvPr/>
              </p:nvPicPr>
              <p:blipFill>
                <a:blip r:embed="rId254"/>
                <a:stretch>
                  <a:fillRect/>
                </a:stretch>
              </p:blipFill>
              <p:spPr>
                <a:xfrm>
                  <a:off x="3396066" y="4515381"/>
                  <a:ext cx="47880" cy="139680"/>
                </a:xfrm>
                <a:prstGeom prst="rect">
                  <a:avLst/>
                </a:prstGeom>
              </p:spPr>
            </p:pic>
          </mc:Fallback>
        </mc:AlternateContent>
        <mc:AlternateContent xmlns:mc="http://schemas.openxmlformats.org/markup-compatibility/2006" xmlns:p14="http://schemas.microsoft.com/office/powerpoint/2010/main">
          <mc:Choice Requires="p14">
            <p:contentPart p14:bwMode="auto" r:id="rId255">
              <p14:nvContentPartPr>
                <p14:cNvPr id="158" name="Ink 157">
                  <a:extLst>
                    <a:ext uri="{FF2B5EF4-FFF2-40B4-BE49-F238E27FC236}">
                      <a16:creationId xmlns:a16="http://schemas.microsoft.com/office/drawing/2014/main" id="{6A6A9F16-8D0E-4069-8D00-1E5AD46FDBE6}"/>
                    </a:ext>
                  </a:extLst>
                </p14:cNvPr>
                <p14:cNvContentPartPr/>
                <p14:nvPr/>
              </p14:nvContentPartPr>
              <p14:xfrm>
                <a:off x="3389226" y="4461021"/>
                <a:ext cx="360" cy="16200"/>
              </p14:xfrm>
            </p:contentPart>
          </mc:Choice>
          <mc:Fallback xmlns="">
            <p:pic>
              <p:nvPicPr>
                <p:cNvPr id="158" name="Ink 157">
                  <a:extLst>
                    <a:ext uri="{FF2B5EF4-FFF2-40B4-BE49-F238E27FC236}">
                      <a16:creationId xmlns:a16="http://schemas.microsoft.com/office/drawing/2014/main" id="{6A6A9F16-8D0E-4069-8D00-1E5AD46FDBE6}"/>
                    </a:ext>
                  </a:extLst>
                </p:cNvPr>
                <p:cNvPicPr/>
                <p:nvPr/>
              </p:nvPicPr>
              <p:blipFill>
                <a:blip r:embed="rId256"/>
                <a:stretch>
                  <a:fillRect/>
                </a:stretch>
              </p:blipFill>
              <p:spPr>
                <a:xfrm>
                  <a:off x="3380586" y="4452381"/>
                  <a:ext cx="18000" cy="33840"/>
                </a:xfrm>
                <a:prstGeom prst="rect">
                  <a:avLst/>
                </a:prstGeom>
              </p:spPr>
            </p:pic>
          </mc:Fallback>
        </mc:AlternateContent>
        <mc:AlternateContent xmlns:mc="http://schemas.openxmlformats.org/markup-compatibility/2006" xmlns:p14="http://schemas.microsoft.com/office/powerpoint/2010/main">
          <mc:Choice Requires="p14">
            <p:contentPart p14:bwMode="auto" r:id="rId257">
              <p14:nvContentPartPr>
                <p14:cNvPr id="159" name="Ink 158">
                  <a:extLst>
                    <a:ext uri="{FF2B5EF4-FFF2-40B4-BE49-F238E27FC236}">
                      <a16:creationId xmlns:a16="http://schemas.microsoft.com/office/drawing/2014/main" id="{43707DA9-A881-42F6-9E75-ED202F77A067}"/>
                    </a:ext>
                  </a:extLst>
                </p14:cNvPr>
                <p14:cNvContentPartPr/>
                <p14:nvPr/>
              </p14:nvContentPartPr>
              <p14:xfrm>
                <a:off x="3469506" y="4473621"/>
                <a:ext cx="109080" cy="145440"/>
              </p14:xfrm>
            </p:contentPart>
          </mc:Choice>
          <mc:Fallback xmlns="">
            <p:pic>
              <p:nvPicPr>
                <p:cNvPr id="159" name="Ink 158">
                  <a:extLst>
                    <a:ext uri="{FF2B5EF4-FFF2-40B4-BE49-F238E27FC236}">
                      <a16:creationId xmlns:a16="http://schemas.microsoft.com/office/drawing/2014/main" id="{43707DA9-A881-42F6-9E75-ED202F77A067}"/>
                    </a:ext>
                  </a:extLst>
                </p:cNvPr>
                <p:cNvPicPr/>
                <p:nvPr/>
              </p:nvPicPr>
              <p:blipFill>
                <a:blip r:embed="rId258"/>
                <a:stretch>
                  <a:fillRect/>
                </a:stretch>
              </p:blipFill>
              <p:spPr>
                <a:xfrm>
                  <a:off x="3460506" y="4464621"/>
                  <a:ext cx="126720" cy="163080"/>
                </a:xfrm>
                <a:prstGeom prst="rect">
                  <a:avLst/>
                </a:prstGeom>
              </p:spPr>
            </p:pic>
          </mc:Fallback>
        </mc:AlternateContent>
        <mc:AlternateContent xmlns:mc="http://schemas.openxmlformats.org/markup-compatibility/2006" xmlns:p14="http://schemas.microsoft.com/office/powerpoint/2010/main">
          <mc:Choice Requires="p14">
            <p:contentPart p14:bwMode="auto" r:id="rId259">
              <p14:nvContentPartPr>
                <p14:cNvPr id="160" name="Ink 159">
                  <a:extLst>
                    <a:ext uri="{FF2B5EF4-FFF2-40B4-BE49-F238E27FC236}">
                      <a16:creationId xmlns:a16="http://schemas.microsoft.com/office/drawing/2014/main" id="{5715B470-9E36-47A9-A52A-6786F9106799}"/>
                    </a:ext>
                  </a:extLst>
                </p14:cNvPr>
                <p14:cNvContentPartPr/>
                <p14:nvPr/>
              </p14:nvContentPartPr>
              <p14:xfrm>
                <a:off x="3495786" y="4540221"/>
                <a:ext cx="72720" cy="360"/>
              </p14:xfrm>
            </p:contentPart>
          </mc:Choice>
          <mc:Fallback xmlns="">
            <p:pic>
              <p:nvPicPr>
                <p:cNvPr id="160" name="Ink 159">
                  <a:extLst>
                    <a:ext uri="{FF2B5EF4-FFF2-40B4-BE49-F238E27FC236}">
                      <a16:creationId xmlns:a16="http://schemas.microsoft.com/office/drawing/2014/main" id="{5715B470-9E36-47A9-A52A-6786F9106799}"/>
                    </a:ext>
                  </a:extLst>
                </p:cNvPr>
                <p:cNvPicPr/>
                <p:nvPr/>
              </p:nvPicPr>
              <p:blipFill>
                <a:blip r:embed="rId260"/>
                <a:stretch>
                  <a:fillRect/>
                </a:stretch>
              </p:blipFill>
              <p:spPr>
                <a:xfrm>
                  <a:off x="3487146" y="4531581"/>
                  <a:ext cx="9036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61">
              <p14:nvContentPartPr>
                <p14:cNvPr id="161" name="Ink 160">
                  <a:extLst>
                    <a:ext uri="{FF2B5EF4-FFF2-40B4-BE49-F238E27FC236}">
                      <a16:creationId xmlns:a16="http://schemas.microsoft.com/office/drawing/2014/main" id="{5C97F4B6-AC34-466D-889E-F9D06C096B71}"/>
                    </a:ext>
                  </a:extLst>
                </p14:cNvPr>
                <p14:cNvContentPartPr/>
                <p14:nvPr/>
              </p14:nvContentPartPr>
              <p14:xfrm>
                <a:off x="3704586" y="4385061"/>
                <a:ext cx="189360" cy="29160"/>
              </p14:xfrm>
            </p:contentPart>
          </mc:Choice>
          <mc:Fallback xmlns="">
            <p:pic>
              <p:nvPicPr>
                <p:cNvPr id="161" name="Ink 160">
                  <a:extLst>
                    <a:ext uri="{FF2B5EF4-FFF2-40B4-BE49-F238E27FC236}">
                      <a16:creationId xmlns:a16="http://schemas.microsoft.com/office/drawing/2014/main" id="{5C97F4B6-AC34-466D-889E-F9D06C096B71}"/>
                    </a:ext>
                  </a:extLst>
                </p:cNvPr>
                <p:cNvPicPr/>
                <p:nvPr/>
              </p:nvPicPr>
              <p:blipFill>
                <a:blip r:embed="rId262"/>
                <a:stretch>
                  <a:fillRect/>
                </a:stretch>
              </p:blipFill>
              <p:spPr>
                <a:xfrm>
                  <a:off x="3695586" y="4376061"/>
                  <a:ext cx="207000" cy="46800"/>
                </a:xfrm>
                <a:prstGeom prst="rect">
                  <a:avLst/>
                </a:prstGeom>
              </p:spPr>
            </p:pic>
          </mc:Fallback>
        </mc:AlternateContent>
        <mc:AlternateContent xmlns:mc="http://schemas.openxmlformats.org/markup-compatibility/2006" xmlns:p14="http://schemas.microsoft.com/office/powerpoint/2010/main">
          <mc:Choice Requires="p14">
            <p:contentPart p14:bwMode="auto" r:id="rId263">
              <p14:nvContentPartPr>
                <p14:cNvPr id="162" name="Ink 161">
                  <a:extLst>
                    <a:ext uri="{FF2B5EF4-FFF2-40B4-BE49-F238E27FC236}">
                      <a16:creationId xmlns:a16="http://schemas.microsoft.com/office/drawing/2014/main" id="{0C1D06BF-C5B8-4079-A57A-599BAA44DBCD}"/>
                    </a:ext>
                  </a:extLst>
                </p14:cNvPr>
                <p14:cNvContentPartPr/>
                <p14:nvPr/>
              </p14:nvContentPartPr>
              <p14:xfrm>
                <a:off x="3780186" y="4398021"/>
                <a:ext cx="67680" cy="197280"/>
              </p14:xfrm>
            </p:contentPart>
          </mc:Choice>
          <mc:Fallback xmlns="">
            <p:pic>
              <p:nvPicPr>
                <p:cNvPr id="162" name="Ink 161">
                  <a:extLst>
                    <a:ext uri="{FF2B5EF4-FFF2-40B4-BE49-F238E27FC236}">
                      <a16:creationId xmlns:a16="http://schemas.microsoft.com/office/drawing/2014/main" id="{0C1D06BF-C5B8-4079-A57A-599BAA44DBCD}"/>
                    </a:ext>
                  </a:extLst>
                </p:cNvPr>
                <p:cNvPicPr/>
                <p:nvPr/>
              </p:nvPicPr>
              <p:blipFill>
                <a:blip r:embed="rId264"/>
                <a:stretch>
                  <a:fillRect/>
                </a:stretch>
              </p:blipFill>
              <p:spPr>
                <a:xfrm>
                  <a:off x="3771546" y="4389021"/>
                  <a:ext cx="85320" cy="214920"/>
                </a:xfrm>
                <a:prstGeom prst="rect">
                  <a:avLst/>
                </a:prstGeom>
              </p:spPr>
            </p:pic>
          </mc:Fallback>
        </mc:AlternateContent>
        <mc:AlternateContent xmlns:mc="http://schemas.openxmlformats.org/markup-compatibility/2006" xmlns:p14="http://schemas.microsoft.com/office/powerpoint/2010/main">
          <mc:Choice Requires="p14">
            <p:contentPart p14:bwMode="auto" r:id="rId265">
              <p14:nvContentPartPr>
                <p14:cNvPr id="163" name="Ink 162">
                  <a:extLst>
                    <a:ext uri="{FF2B5EF4-FFF2-40B4-BE49-F238E27FC236}">
                      <a16:creationId xmlns:a16="http://schemas.microsoft.com/office/drawing/2014/main" id="{7BAA4577-4354-464E-A00B-869EB378BB92}"/>
                    </a:ext>
                  </a:extLst>
                </p14:cNvPr>
                <p14:cNvContentPartPr/>
                <p14:nvPr/>
              </p14:nvContentPartPr>
              <p14:xfrm>
                <a:off x="3884226" y="4540221"/>
                <a:ext cx="60120" cy="242640"/>
              </p14:xfrm>
            </p:contentPart>
          </mc:Choice>
          <mc:Fallback xmlns="">
            <p:pic>
              <p:nvPicPr>
                <p:cNvPr id="163" name="Ink 162">
                  <a:extLst>
                    <a:ext uri="{FF2B5EF4-FFF2-40B4-BE49-F238E27FC236}">
                      <a16:creationId xmlns:a16="http://schemas.microsoft.com/office/drawing/2014/main" id="{7BAA4577-4354-464E-A00B-869EB378BB92}"/>
                    </a:ext>
                  </a:extLst>
                </p:cNvPr>
                <p:cNvPicPr/>
                <p:nvPr/>
              </p:nvPicPr>
              <p:blipFill>
                <a:blip r:embed="rId266"/>
                <a:stretch>
                  <a:fillRect/>
                </a:stretch>
              </p:blipFill>
              <p:spPr>
                <a:xfrm>
                  <a:off x="3875226" y="4531581"/>
                  <a:ext cx="77760" cy="260280"/>
                </a:xfrm>
                <a:prstGeom prst="rect">
                  <a:avLst/>
                </a:prstGeom>
              </p:spPr>
            </p:pic>
          </mc:Fallback>
        </mc:AlternateContent>
        <mc:AlternateContent xmlns:mc="http://schemas.openxmlformats.org/markup-compatibility/2006" xmlns:p14="http://schemas.microsoft.com/office/powerpoint/2010/main">
          <mc:Choice Requires="p14">
            <p:contentPart p14:bwMode="auto" r:id="rId267">
              <p14:nvContentPartPr>
                <p14:cNvPr id="164" name="Ink 163">
                  <a:extLst>
                    <a:ext uri="{FF2B5EF4-FFF2-40B4-BE49-F238E27FC236}">
                      <a16:creationId xmlns:a16="http://schemas.microsoft.com/office/drawing/2014/main" id="{ABB7A475-5A95-49E3-BC6D-F59096C83B28}"/>
                    </a:ext>
                  </a:extLst>
                </p14:cNvPr>
                <p14:cNvContentPartPr/>
                <p14:nvPr/>
              </p14:nvContentPartPr>
              <p14:xfrm>
                <a:off x="3941106" y="4417101"/>
                <a:ext cx="360" cy="28800"/>
              </p14:xfrm>
            </p:contentPart>
          </mc:Choice>
          <mc:Fallback xmlns="">
            <p:pic>
              <p:nvPicPr>
                <p:cNvPr id="164" name="Ink 163">
                  <a:extLst>
                    <a:ext uri="{FF2B5EF4-FFF2-40B4-BE49-F238E27FC236}">
                      <a16:creationId xmlns:a16="http://schemas.microsoft.com/office/drawing/2014/main" id="{ABB7A475-5A95-49E3-BC6D-F59096C83B28}"/>
                    </a:ext>
                  </a:extLst>
                </p:cNvPr>
                <p:cNvPicPr/>
                <p:nvPr/>
              </p:nvPicPr>
              <p:blipFill>
                <a:blip r:embed="rId268"/>
                <a:stretch>
                  <a:fillRect/>
                </a:stretch>
              </p:blipFill>
              <p:spPr>
                <a:xfrm>
                  <a:off x="3932106" y="4408101"/>
                  <a:ext cx="1800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269">
              <p14:nvContentPartPr>
                <p14:cNvPr id="167" name="Ink 166">
                  <a:extLst>
                    <a:ext uri="{FF2B5EF4-FFF2-40B4-BE49-F238E27FC236}">
                      <a16:creationId xmlns:a16="http://schemas.microsoft.com/office/drawing/2014/main" id="{0BC9D816-C2AE-43BF-94F6-160B7915643D}"/>
                    </a:ext>
                  </a:extLst>
                </p14:cNvPr>
                <p14:cNvContentPartPr/>
                <p14:nvPr/>
              </p14:nvContentPartPr>
              <p14:xfrm>
                <a:off x="4350426" y="4146021"/>
                <a:ext cx="114840" cy="343080"/>
              </p14:xfrm>
            </p:contentPart>
          </mc:Choice>
          <mc:Fallback xmlns="">
            <p:pic>
              <p:nvPicPr>
                <p:cNvPr id="167" name="Ink 166">
                  <a:extLst>
                    <a:ext uri="{FF2B5EF4-FFF2-40B4-BE49-F238E27FC236}">
                      <a16:creationId xmlns:a16="http://schemas.microsoft.com/office/drawing/2014/main" id="{0BC9D816-C2AE-43BF-94F6-160B7915643D}"/>
                    </a:ext>
                  </a:extLst>
                </p:cNvPr>
                <p:cNvPicPr/>
                <p:nvPr/>
              </p:nvPicPr>
              <p:blipFill>
                <a:blip r:embed="rId270"/>
                <a:stretch>
                  <a:fillRect/>
                </a:stretch>
              </p:blipFill>
              <p:spPr>
                <a:xfrm>
                  <a:off x="4341786" y="4137021"/>
                  <a:ext cx="132480" cy="360720"/>
                </a:xfrm>
                <a:prstGeom prst="rect">
                  <a:avLst/>
                </a:prstGeom>
              </p:spPr>
            </p:pic>
          </mc:Fallback>
        </mc:AlternateContent>
        <mc:AlternateContent xmlns:mc="http://schemas.openxmlformats.org/markup-compatibility/2006" xmlns:p14="http://schemas.microsoft.com/office/powerpoint/2010/main">
          <mc:Choice Requires="p14">
            <p:contentPart p14:bwMode="auto" r:id="rId271">
              <p14:nvContentPartPr>
                <p14:cNvPr id="168" name="Ink 167">
                  <a:extLst>
                    <a:ext uri="{FF2B5EF4-FFF2-40B4-BE49-F238E27FC236}">
                      <a16:creationId xmlns:a16="http://schemas.microsoft.com/office/drawing/2014/main" id="{95F0237A-1210-43CA-905C-88B632A612E4}"/>
                    </a:ext>
                  </a:extLst>
                </p14:cNvPr>
                <p14:cNvContentPartPr/>
                <p14:nvPr/>
              </p14:nvContentPartPr>
              <p14:xfrm>
                <a:off x="4555986" y="4256181"/>
                <a:ext cx="61920" cy="151560"/>
              </p14:xfrm>
            </p:contentPart>
          </mc:Choice>
          <mc:Fallback xmlns="">
            <p:pic>
              <p:nvPicPr>
                <p:cNvPr id="168" name="Ink 167">
                  <a:extLst>
                    <a:ext uri="{FF2B5EF4-FFF2-40B4-BE49-F238E27FC236}">
                      <a16:creationId xmlns:a16="http://schemas.microsoft.com/office/drawing/2014/main" id="{95F0237A-1210-43CA-905C-88B632A612E4}"/>
                    </a:ext>
                  </a:extLst>
                </p:cNvPr>
                <p:cNvPicPr/>
                <p:nvPr/>
              </p:nvPicPr>
              <p:blipFill>
                <a:blip r:embed="rId272"/>
                <a:stretch>
                  <a:fillRect/>
                </a:stretch>
              </p:blipFill>
              <p:spPr>
                <a:xfrm>
                  <a:off x="4546986" y="4247181"/>
                  <a:ext cx="79560" cy="169200"/>
                </a:xfrm>
                <a:prstGeom prst="rect">
                  <a:avLst/>
                </a:prstGeom>
              </p:spPr>
            </p:pic>
          </mc:Fallback>
        </mc:AlternateContent>
        <mc:AlternateContent xmlns:mc="http://schemas.openxmlformats.org/markup-compatibility/2006" xmlns:p14="http://schemas.microsoft.com/office/powerpoint/2010/main">
          <mc:Choice Requires="p14">
            <p:contentPart p14:bwMode="auto" r:id="rId273">
              <p14:nvContentPartPr>
                <p14:cNvPr id="169" name="Ink 168">
                  <a:extLst>
                    <a:ext uri="{FF2B5EF4-FFF2-40B4-BE49-F238E27FC236}">
                      <a16:creationId xmlns:a16="http://schemas.microsoft.com/office/drawing/2014/main" id="{CE090CA9-B0B9-4304-A6DC-2FD4FE0B9485}"/>
                    </a:ext>
                  </a:extLst>
                </p14:cNvPr>
                <p14:cNvContentPartPr/>
                <p14:nvPr/>
              </p14:nvContentPartPr>
              <p14:xfrm>
                <a:off x="4624746" y="4158981"/>
                <a:ext cx="10080" cy="19080"/>
              </p14:xfrm>
            </p:contentPart>
          </mc:Choice>
          <mc:Fallback xmlns="">
            <p:pic>
              <p:nvPicPr>
                <p:cNvPr id="169" name="Ink 168">
                  <a:extLst>
                    <a:ext uri="{FF2B5EF4-FFF2-40B4-BE49-F238E27FC236}">
                      <a16:creationId xmlns:a16="http://schemas.microsoft.com/office/drawing/2014/main" id="{CE090CA9-B0B9-4304-A6DC-2FD4FE0B9485}"/>
                    </a:ext>
                  </a:extLst>
                </p:cNvPr>
                <p:cNvPicPr/>
                <p:nvPr/>
              </p:nvPicPr>
              <p:blipFill>
                <a:blip r:embed="rId244"/>
                <a:stretch>
                  <a:fillRect/>
                </a:stretch>
              </p:blipFill>
              <p:spPr>
                <a:xfrm>
                  <a:off x="4616106" y="4149981"/>
                  <a:ext cx="27720" cy="36720"/>
                </a:xfrm>
                <a:prstGeom prst="rect">
                  <a:avLst/>
                </a:prstGeom>
              </p:spPr>
            </p:pic>
          </mc:Fallback>
        </mc:AlternateContent>
      </p:grpSp>
      <p:grpSp>
        <p:nvGrpSpPr>
          <p:cNvPr id="175" name="Group 174">
            <a:extLst>
              <a:ext uri="{FF2B5EF4-FFF2-40B4-BE49-F238E27FC236}">
                <a16:creationId xmlns:a16="http://schemas.microsoft.com/office/drawing/2014/main" id="{04BB4835-ECB4-4448-947A-3DD49D606B22}"/>
              </a:ext>
            </a:extLst>
          </p:cNvPr>
          <p:cNvGrpSpPr/>
          <p:nvPr/>
        </p:nvGrpSpPr>
        <p:grpSpPr>
          <a:xfrm>
            <a:off x="5959986" y="4039461"/>
            <a:ext cx="346320" cy="500760"/>
            <a:chOff x="5959986" y="4039461"/>
            <a:chExt cx="346320" cy="500760"/>
          </a:xfrm>
        </p:grpSpPr>
        <mc:AlternateContent xmlns:mc="http://schemas.openxmlformats.org/markup-compatibility/2006" xmlns:p14="http://schemas.microsoft.com/office/powerpoint/2010/main">
          <mc:Choice Requires="p14">
            <p:contentPart p14:bwMode="auto" r:id="rId274">
              <p14:nvContentPartPr>
                <p14:cNvPr id="170" name="Ink 169">
                  <a:extLst>
                    <a:ext uri="{FF2B5EF4-FFF2-40B4-BE49-F238E27FC236}">
                      <a16:creationId xmlns:a16="http://schemas.microsoft.com/office/drawing/2014/main" id="{D6C23C20-4F14-4422-B626-19296161E792}"/>
                    </a:ext>
                  </a:extLst>
                </p14:cNvPr>
                <p14:cNvContentPartPr/>
                <p14:nvPr/>
              </p14:nvContentPartPr>
              <p14:xfrm>
                <a:off x="5959986" y="4039461"/>
                <a:ext cx="30960" cy="246240"/>
              </p14:xfrm>
            </p:contentPart>
          </mc:Choice>
          <mc:Fallback xmlns="">
            <p:pic>
              <p:nvPicPr>
                <p:cNvPr id="170" name="Ink 169">
                  <a:extLst>
                    <a:ext uri="{FF2B5EF4-FFF2-40B4-BE49-F238E27FC236}">
                      <a16:creationId xmlns:a16="http://schemas.microsoft.com/office/drawing/2014/main" id="{D6C23C20-4F14-4422-B626-19296161E792}"/>
                    </a:ext>
                  </a:extLst>
                </p:cNvPr>
                <p:cNvPicPr/>
                <p:nvPr/>
              </p:nvPicPr>
              <p:blipFill>
                <a:blip r:embed="rId275"/>
                <a:stretch>
                  <a:fillRect/>
                </a:stretch>
              </p:blipFill>
              <p:spPr>
                <a:xfrm>
                  <a:off x="5951346" y="4030821"/>
                  <a:ext cx="48600" cy="263880"/>
                </a:xfrm>
                <a:prstGeom prst="rect">
                  <a:avLst/>
                </a:prstGeom>
              </p:spPr>
            </p:pic>
          </mc:Fallback>
        </mc:AlternateContent>
        <mc:AlternateContent xmlns:mc="http://schemas.openxmlformats.org/markup-compatibility/2006" xmlns:p14="http://schemas.microsoft.com/office/powerpoint/2010/main">
          <mc:Choice Requires="p14">
            <p:contentPart p14:bwMode="auto" r:id="rId276">
              <p14:nvContentPartPr>
                <p14:cNvPr id="171" name="Ink 170">
                  <a:extLst>
                    <a:ext uri="{FF2B5EF4-FFF2-40B4-BE49-F238E27FC236}">
                      <a16:creationId xmlns:a16="http://schemas.microsoft.com/office/drawing/2014/main" id="{A5D8FDC1-4AA4-4052-A173-3B00AD5410C4}"/>
                    </a:ext>
                  </a:extLst>
                </p14:cNvPr>
                <p14:cNvContentPartPr/>
                <p14:nvPr/>
              </p14:nvContentPartPr>
              <p14:xfrm>
                <a:off x="5990226" y="4050261"/>
                <a:ext cx="157320" cy="258120"/>
              </p14:xfrm>
            </p:contentPart>
          </mc:Choice>
          <mc:Fallback xmlns="">
            <p:pic>
              <p:nvPicPr>
                <p:cNvPr id="171" name="Ink 170">
                  <a:extLst>
                    <a:ext uri="{FF2B5EF4-FFF2-40B4-BE49-F238E27FC236}">
                      <a16:creationId xmlns:a16="http://schemas.microsoft.com/office/drawing/2014/main" id="{A5D8FDC1-4AA4-4052-A173-3B00AD5410C4}"/>
                    </a:ext>
                  </a:extLst>
                </p:cNvPr>
                <p:cNvPicPr/>
                <p:nvPr/>
              </p:nvPicPr>
              <p:blipFill>
                <a:blip r:embed="rId277"/>
                <a:stretch>
                  <a:fillRect/>
                </a:stretch>
              </p:blipFill>
              <p:spPr>
                <a:xfrm>
                  <a:off x="5981226" y="4041621"/>
                  <a:ext cx="174960" cy="275760"/>
                </a:xfrm>
                <a:prstGeom prst="rect">
                  <a:avLst/>
                </a:prstGeom>
              </p:spPr>
            </p:pic>
          </mc:Fallback>
        </mc:AlternateContent>
        <mc:AlternateContent xmlns:mc="http://schemas.openxmlformats.org/markup-compatibility/2006" xmlns:p14="http://schemas.microsoft.com/office/powerpoint/2010/main">
          <mc:Choice Requires="p14">
            <p:contentPart p14:bwMode="auto" r:id="rId278">
              <p14:nvContentPartPr>
                <p14:cNvPr id="172" name="Ink 171">
                  <a:extLst>
                    <a:ext uri="{FF2B5EF4-FFF2-40B4-BE49-F238E27FC236}">
                      <a16:creationId xmlns:a16="http://schemas.microsoft.com/office/drawing/2014/main" id="{7E90131D-DB7F-4F28-A5F3-9637697EBC1E}"/>
                    </a:ext>
                  </a:extLst>
                </p14:cNvPr>
                <p14:cNvContentPartPr/>
                <p14:nvPr/>
              </p14:nvContentPartPr>
              <p14:xfrm>
                <a:off x="6155826" y="4256181"/>
                <a:ext cx="87840" cy="284040"/>
              </p14:xfrm>
            </p:contentPart>
          </mc:Choice>
          <mc:Fallback xmlns="">
            <p:pic>
              <p:nvPicPr>
                <p:cNvPr id="172" name="Ink 171">
                  <a:extLst>
                    <a:ext uri="{FF2B5EF4-FFF2-40B4-BE49-F238E27FC236}">
                      <a16:creationId xmlns:a16="http://schemas.microsoft.com/office/drawing/2014/main" id="{7E90131D-DB7F-4F28-A5F3-9637697EBC1E}"/>
                    </a:ext>
                  </a:extLst>
                </p:cNvPr>
                <p:cNvPicPr/>
                <p:nvPr/>
              </p:nvPicPr>
              <p:blipFill>
                <a:blip r:embed="rId279"/>
                <a:stretch>
                  <a:fillRect/>
                </a:stretch>
              </p:blipFill>
              <p:spPr>
                <a:xfrm>
                  <a:off x="6146826" y="4247181"/>
                  <a:ext cx="105480" cy="301680"/>
                </a:xfrm>
                <a:prstGeom prst="rect">
                  <a:avLst/>
                </a:prstGeom>
              </p:spPr>
            </p:pic>
          </mc:Fallback>
        </mc:AlternateContent>
        <mc:AlternateContent xmlns:mc="http://schemas.openxmlformats.org/markup-compatibility/2006" xmlns:p14="http://schemas.microsoft.com/office/powerpoint/2010/main">
          <mc:Choice Requires="p14">
            <p:contentPart p14:bwMode="auto" r:id="rId280">
              <p14:nvContentPartPr>
                <p14:cNvPr id="173" name="Ink 172">
                  <a:extLst>
                    <a:ext uri="{FF2B5EF4-FFF2-40B4-BE49-F238E27FC236}">
                      <a16:creationId xmlns:a16="http://schemas.microsoft.com/office/drawing/2014/main" id="{71A91541-ACC5-42E8-A407-529958B385D8}"/>
                    </a:ext>
                  </a:extLst>
                </p14:cNvPr>
                <p14:cNvContentPartPr/>
                <p14:nvPr/>
              </p14:nvContentPartPr>
              <p14:xfrm>
                <a:off x="6296226" y="4155381"/>
                <a:ext cx="10080" cy="6840"/>
              </p14:xfrm>
            </p:contentPart>
          </mc:Choice>
          <mc:Fallback xmlns="">
            <p:pic>
              <p:nvPicPr>
                <p:cNvPr id="173" name="Ink 172">
                  <a:extLst>
                    <a:ext uri="{FF2B5EF4-FFF2-40B4-BE49-F238E27FC236}">
                      <a16:creationId xmlns:a16="http://schemas.microsoft.com/office/drawing/2014/main" id="{71A91541-ACC5-42E8-A407-529958B385D8}"/>
                    </a:ext>
                  </a:extLst>
                </p:cNvPr>
                <p:cNvPicPr/>
                <p:nvPr/>
              </p:nvPicPr>
              <p:blipFill>
                <a:blip r:embed="rId281"/>
                <a:stretch>
                  <a:fillRect/>
                </a:stretch>
              </p:blipFill>
              <p:spPr>
                <a:xfrm>
                  <a:off x="6287226" y="4146741"/>
                  <a:ext cx="27720" cy="244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82">
            <p14:nvContentPartPr>
              <p14:cNvPr id="174" name="Ink 173">
                <a:extLst>
                  <a:ext uri="{FF2B5EF4-FFF2-40B4-BE49-F238E27FC236}">
                    <a16:creationId xmlns:a16="http://schemas.microsoft.com/office/drawing/2014/main" id="{4212C610-132B-4F79-A9F5-FC02A45E03D8}"/>
                  </a:ext>
                </a:extLst>
              </p14:cNvPr>
              <p14:cNvContentPartPr/>
              <p14:nvPr/>
            </p14:nvContentPartPr>
            <p14:xfrm>
              <a:off x="6510426" y="4161861"/>
              <a:ext cx="200520" cy="78840"/>
            </p14:xfrm>
          </p:contentPart>
        </mc:Choice>
        <mc:Fallback xmlns="">
          <p:pic>
            <p:nvPicPr>
              <p:cNvPr id="174" name="Ink 173">
                <a:extLst>
                  <a:ext uri="{FF2B5EF4-FFF2-40B4-BE49-F238E27FC236}">
                    <a16:creationId xmlns:a16="http://schemas.microsoft.com/office/drawing/2014/main" id="{4212C610-132B-4F79-A9F5-FC02A45E03D8}"/>
                  </a:ext>
                </a:extLst>
              </p:cNvPr>
              <p:cNvPicPr/>
              <p:nvPr/>
            </p:nvPicPr>
            <p:blipFill>
              <a:blip r:embed="rId283"/>
              <a:stretch>
                <a:fillRect/>
              </a:stretch>
            </p:blipFill>
            <p:spPr>
              <a:xfrm>
                <a:off x="6501426" y="4153221"/>
                <a:ext cx="218160" cy="96480"/>
              </a:xfrm>
              <a:prstGeom prst="rect">
                <a:avLst/>
              </a:prstGeom>
            </p:spPr>
          </p:pic>
        </mc:Fallback>
      </mc:AlternateContent>
      <p:grpSp>
        <p:nvGrpSpPr>
          <p:cNvPr id="193" name="Group 192">
            <a:extLst>
              <a:ext uri="{FF2B5EF4-FFF2-40B4-BE49-F238E27FC236}">
                <a16:creationId xmlns:a16="http://schemas.microsoft.com/office/drawing/2014/main" id="{9C79735C-798C-430F-8B16-922E6E354761}"/>
              </a:ext>
            </a:extLst>
          </p:cNvPr>
          <p:cNvGrpSpPr/>
          <p:nvPr/>
        </p:nvGrpSpPr>
        <p:grpSpPr>
          <a:xfrm>
            <a:off x="7318986" y="3877461"/>
            <a:ext cx="847800" cy="654120"/>
            <a:chOff x="7318986" y="3877461"/>
            <a:chExt cx="847800" cy="654120"/>
          </a:xfrm>
        </p:grpSpPr>
        <mc:AlternateContent xmlns:mc="http://schemas.openxmlformats.org/markup-compatibility/2006" xmlns:p14="http://schemas.microsoft.com/office/powerpoint/2010/main">
          <mc:Choice Requires="p14">
            <p:contentPart p14:bwMode="auto" r:id="rId284">
              <p14:nvContentPartPr>
                <p14:cNvPr id="177" name="Ink 176">
                  <a:extLst>
                    <a:ext uri="{FF2B5EF4-FFF2-40B4-BE49-F238E27FC236}">
                      <a16:creationId xmlns:a16="http://schemas.microsoft.com/office/drawing/2014/main" id="{D86EF4DC-C098-4113-92B9-3E5ABA4FCE26}"/>
                    </a:ext>
                  </a:extLst>
                </p14:cNvPr>
                <p14:cNvContentPartPr/>
                <p14:nvPr/>
              </p14:nvContentPartPr>
              <p14:xfrm>
                <a:off x="7318986" y="3877461"/>
                <a:ext cx="390240" cy="320760"/>
              </p14:xfrm>
            </p:contentPart>
          </mc:Choice>
          <mc:Fallback xmlns="">
            <p:pic>
              <p:nvPicPr>
                <p:cNvPr id="177" name="Ink 176">
                  <a:extLst>
                    <a:ext uri="{FF2B5EF4-FFF2-40B4-BE49-F238E27FC236}">
                      <a16:creationId xmlns:a16="http://schemas.microsoft.com/office/drawing/2014/main" id="{D86EF4DC-C098-4113-92B9-3E5ABA4FCE26}"/>
                    </a:ext>
                  </a:extLst>
                </p:cNvPr>
                <p:cNvPicPr/>
                <p:nvPr/>
              </p:nvPicPr>
              <p:blipFill>
                <a:blip r:embed="rId285"/>
                <a:stretch>
                  <a:fillRect/>
                </a:stretch>
              </p:blipFill>
              <p:spPr>
                <a:xfrm>
                  <a:off x="7309986" y="3868821"/>
                  <a:ext cx="407880" cy="338400"/>
                </a:xfrm>
                <a:prstGeom prst="rect">
                  <a:avLst/>
                </a:prstGeom>
              </p:spPr>
            </p:pic>
          </mc:Fallback>
        </mc:AlternateContent>
        <mc:AlternateContent xmlns:mc="http://schemas.openxmlformats.org/markup-compatibility/2006" xmlns:p14="http://schemas.microsoft.com/office/powerpoint/2010/main">
          <mc:Choice Requires="p14">
            <p:contentPart p14:bwMode="auto" r:id="rId286">
              <p14:nvContentPartPr>
                <p14:cNvPr id="178" name="Ink 177">
                  <a:extLst>
                    <a:ext uri="{FF2B5EF4-FFF2-40B4-BE49-F238E27FC236}">
                      <a16:creationId xmlns:a16="http://schemas.microsoft.com/office/drawing/2014/main" id="{BBDDA9CC-231E-47C6-A76D-5D4C0172B77C}"/>
                    </a:ext>
                  </a:extLst>
                </p14:cNvPr>
                <p14:cNvContentPartPr/>
                <p14:nvPr/>
              </p14:nvContentPartPr>
              <p14:xfrm>
                <a:off x="7630026" y="4224501"/>
                <a:ext cx="28440" cy="141480"/>
              </p14:xfrm>
            </p:contentPart>
          </mc:Choice>
          <mc:Fallback xmlns="">
            <p:pic>
              <p:nvPicPr>
                <p:cNvPr id="178" name="Ink 177">
                  <a:extLst>
                    <a:ext uri="{FF2B5EF4-FFF2-40B4-BE49-F238E27FC236}">
                      <a16:creationId xmlns:a16="http://schemas.microsoft.com/office/drawing/2014/main" id="{BBDDA9CC-231E-47C6-A76D-5D4C0172B77C}"/>
                    </a:ext>
                  </a:extLst>
                </p:cNvPr>
                <p:cNvPicPr/>
                <p:nvPr/>
              </p:nvPicPr>
              <p:blipFill>
                <a:blip r:embed="rId287"/>
                <a:stretch>
                  <a:fillRect/>
                </a:stretch>
              </p:blipFill>
              <p:spPr>
                <a:xfrm>
                  <a:off x="7621386" y="4215501"/>
                  <a:ext cx="46080" cy="159120"/>
                </a:xfrm>
                <a:prstGeom prst="rect">
                  <a:avLst/>
                </a:prstGeom>
              </p:spPr>
            </p:pic>
          </mc:Fallback>
        </mc:AlternateContent>
        <mc:AlternateContent xmlns:mc="http://schemas.openxmlformats.org/markup-compatibility/2006" xmlns:p14="http://schemas.microsoft.com/office/powerpoint/2010/main">
          <mc:Choice Requires="p14">
            <p:contentPart p14:bwMode="auto" r:id="rId288">
              <p14:nvContentPartPr>
                <p14:cNvPr id="179" name="Ink 178">
                  <a:extLst>
                    <a:ext uri="{FF2B5EF4-FFF2-40B4-BE49-F238E27FC236}">
                      <a16:creationId xmlns:a16="http://schemas.microsoft.com/office/drawing/2014/main" id="{91BAD59E-9D93-4EF0-B66E-69D267CA1D8E}"/>
                    </a:ext>
                  </a:extLst>
                </p14:cNvPr>
                <p14:cNvContentPartPr/>
                <p14:nvPr/>
              </p14:nvContentPartPr>
              <p14:xfrm>
                <a:off x="7671066" y="4146021"/>
                <a:ext cx="6480" cy="16200"/>
              </p14:xfrm>
            </p:contentPart>
          </mc:Choice>
          <mc:Fallback xmlns="">
            <p:pic>
              <p:nvPicPr>
                <p:cNvPr id="179" name="Ink 178">
                  <a:extLst>
                    <a:ext uri="{FF2B5EF4-FFF2-40B4-BE49-F238E27FC236}">
                      <a16:creationId xmlns:a16="http://schemas.microsoft.com/office/drawing/2014/main" id="{91BAD59E-9D93-4EF0-B66E-69D267CA1D8E}"/>
                    </a:ext>
                  </a:extLst>
                </p:cNvPr>
                <p:cNvPicPr/>
                <p:nvPr/>
              </p:nvPicPr>
              <p:blipFill>
                <a:blip r:embed="rId4"/>
                <a:stretch>
                  <a:fillRect/>
                </a:stretch>
              </p:blipFill>
              <p:spPr>
                <a:xfrm>
                  <a:off x="7662066" y="4137021"/>
                  <a:ext cx="24120" cy="33840"/>
                </a:xfrm>
                <a:prstGeom prst="rect">
                  <a:avLst/>
                </a:prstGeom>
              </p:spPr>
            </p:pic>
          </mc:Fallback>
        </mc:AlternateContent>
        <mc:AlternateContent xmlns:mc="http://schemas.openxmlformats.org/markup-compatibility/2006" xmlns:p14="http://schemas.microsoft.com/office/powerpoint/2010/main">
          <mc:Choice Requires="p14">
            <p:contentPart p14:bwMode="auto" r:id="rId289">
              <p14:nvContentPartPr>
                <p14:cNvPr id="180" name="Ink 179">
                  <a:extLst>
                    <a:ext uri="{FF2B5EF4-FFF2-40B4-BE49-F238E27FC236}">
                      <a16:creationId xmlns:a16="http://schemas.microsoft.com/office/drawing/2014/main" id="{F47DBBD4-1415-46C4-979D-AF715480411E}"/>
                    </a:ext>
                  </a:extLst>
                </p14:cNvPr>
                <p14:cNvContentPartPr/>
                <p14:nvPr/>
              </p14:nvContentPartPr>
              <p14:xfrm>
                <a:off x="7717506" y="4220901"/>
                <a:ext cx="118080" cy="126000"/>
              </p14:xfrm>
            </p:contentPart>
          </mc:Choice>
          <mc:Fallback xmlns="">
            <p:pic>
              <p:nvPicPr>
                <p:cNvPr id="180" name="Ink 179">
                  <a:extLst>
                    <a:ext uri="{FF2B5EF4-FFF2-40B4-BE49-F238E27FC236}">
                      <a16:creationId xmlns:a16="http://schemas.microsoft.com/office/drawing/2014/main" id="{F47DBBD4-1415-46C4-979D-AF715480411E}"/>
                    </a:ext>
                  </a:extLst>
                </p:cNvPr>
                <p:cNvPicPr/>
                <p:nvPr/>
              </p:nvPicPr>
              <p:blipFill>
                <a:blip r:embed="rId290"/>
                <a:stretch>
                  <a:fillRect/>
                </a:stretch>
              </p:blipFill>
              <p:spPr>
                <a:xfrm>
                  <a:off x="7708506" y="4212261"/>
                  <a:ext cx="135720" cy="143640"/>
                </a:xfrm>
                <a:prstGeom prst="rect">
                  <a:avLst/>
                </a:prstGeom>
              </p:spPr>
            </p:pic>
          </mc:Fallback>
        </mc:AlternateContent>
        <mc:AlternateContent xmlns:mc="http://schemas.openxmlformats.org/markup-compatibility/2006" xmlns:p14="http://schemas.microsoft.com/office/powerpoint/2010/main">
          <mc:Choice Requires="p14">
            <p:contentPart p14:bwMode="auto" r:id="rId291">
              <p14:nvContentPartPr>
                <p14:cNvPr id="181" name="Ink 180">
                  <a:extLst>
                    <a:ext uri="{FF2B5EF4-FFF2-40B4-BE49-F238E27FC236}">
                      <a16:creationId xmlns:a16="http://schemas.microsoft.com/office/drawing/2014/main" id="{D4BD3082-455E-4B3D-9013-AF544116AABC}"/>
                    </a:ext>
                  </a:extLst>
                </p14:cNvPr>
                <p14:cNvContentPartPr/>
                <p14:nvPr/>
              </p14:nvContentPartPr>
              <p14:xfrm>
                <a:off x="7752786" y="4139541"/>
                <a:ext cx="303120" cy="132840"/>
              </p14:xfrm>
            </p:contentPart>
          </mc:Choice>
          <mc:Fallback xmlns="">
            <p:pic>
              <p:nvPicPr>
                <p:cNvPr id="181" name="Ink 180">
                  <a:extLst>
                    <a:ext uri="{FF2B5EF4-FFF2-40B4-BE49-F238E27FC236}">
                      <a16:creationId xmlns:a16="http://schemas.microsoft.com/office/drawing/2014/main" id="{D4BD3082-455E-4B3D-9013-AF544116AABC}"/>
                    </a:ext>
                  </a:extLst>
                </p:cNvPr>
                <p:cNvPicPr/>
                <p:nvPr/>
              </p:nvPicPr>
              <p:blipFill>
                <a:blip r:embed="rId292"/>
                <a:stretch>
                  <a:fillRect/>
                </a:stretch>
              </p:blipFill>
              <p:spPr>
                <a:xfrm>
                  <a:off x="7743786" y="4130901"/>
                  <a:ext cx="320760" cy="150480"/>
                </a:xfrm>
                <a:prstGeom prst="rect">
                  <a:avLst/>
                </a:prstGeom>
              </p:spPr>
            </p:pic>
          </mc:Fallback>
        </mc:AlternateContent>
        <mc:AlternateContent xmlns:mc="http://schemas.openxmlformats.org/markup-compatibility/2006" xmlns:p14="http://schemas.microsoft.com/office/powerpoint/2010/main">
          <mc:Choice Requires="p14">
            <p:contentPart p14:bwMode="auto" r:id="rId293">
              <p14:nvContentPartPr>
                <p14:cNvPr id="182" name="Ink 181">
                  <a:extLst>
                    <a:ext uri="{FF2B5EF4-FFF2-40B4-BE49-F238E27FC236}">
                      <a16:creationId xmlns:a16="http://schemas.microsoft.com/office/drawing/2014/main" id="{EDC3EDB6-E9C9-49E8-A59F-729563223D14}"/>
                    </a:ext>
                  </a:extLst>
                </p14:cNvPr>
                <p14:cNvContentPartPr/>
                <p14:nvPr/>
              </p14:nvContentPartPr>
              <p14:xfrm>
                <a:off x="7978146" y="4145661"/>
                <a:ext cx="30600" cy="191160"/>
              </p14:xfrm>
            </p:contentPart>
          </mc:Choice>
          <mc:Fallback xmlns="">
            <p:pic>
              <p:nvPicPr>
                <p:cNvPr id="182" name="Ink 181">
                  <a:extLst>
                    <a:ext uri="{FF2B5EF4-FFF2-40B4-BE49-F238E27FC236}">
                      <a16:creationId xmlns:a16="http://schemas.microsoft.com/office/drawing/2014/main" id="{EDC3EDB6-E9C9-49E8-A59F-729563223D14}"/>
                    </a:ext>
                  </a:extLst>
                </p:cNvPr>
                <p:cNvPicPr/>
                <p:nvPr/>
              </p:nvPicPr>
              <p:blipFill>
                <a:blip r:embed="rId294"/>
                <a:stretch>
                  <a:fillRect/>
                </a:stretch>
              </p:blipFill>
              <p:spPr>
                <a:xfrm>
                  <a:off x="7969146" y="4137021"/>
                  <a:ext cx="48240" cy="208800"/>
                </a:xfrm>
                <a:prstGeom prst="rect">
                  <a:avLst/>
                </a:prstGeom>
              </p:spPr>
            </p:pic>
          </mc:Fallback>
        </mc:AlternateContent>
        <mc:AlternateContent xmlns:mc="http://schemas.openxmlformats.org/markup-compatibility/2006" xmlns:p14="http://schemas.microsoft.com/office/powerpoint/2010/main">
          <mc:Choice Requires="p14">
            <p:contentPart p14:bwMode="auto" r:id="rId295">
              <p14:nvContentPartPr>
                <p14:cNvPr id="183" name="Ink 182">
                  <a:extLst>
                    <a:ext uri="{FF2B5EF4-FFF2-40B4-BE49-F238E27FC236}">
                      <a16:creationId xmlns:a16="http://schemas.microsoft.com/office/drawing/2014/main" id="{C17BBD27-0513-47F0-9A3A-1D72423A042B}"/>
                    </a:ext>
                  </a:extLst>
                </p14:cNvPr>
                <p14:cNvContentPartPr/>
                <p14:nvPr/>
              </p14:nvContentPartPr>
              <p14:xfrm>
                <a:off x="7906866" y="4319181"/>
                <a:ext cx="119880" cy="12960"/>
              </p14:xfrm>
            </p:contentPart>
          </mc:Choice>
          <mc:Fallback xmlns="">
            <p:pic>
              <p:nvPicPr>
                <p:cNvPr id="183" name="Ink 182">
                  <a:extLst>
                    <a:ext uri="{FF2B5EF4-FFF2-40B4-BE49-F238E27FC236}">
                      <a16:creationId xmlns:a16="http://schemas.microsoft.com/office/drawing/2014/main" id="{C17BBD27-0513-47F0-9A3A-1D72423A042B}"/>
                    </a:ext>
                  </a:extLst>
                </p:cNvPr>
                <p:cNvPicPr/>
                <p:nvPr/>
              </p:nvPicPr>
              <p:blipFill>
                <a:blip r:embed="rId296"/>
                <a:stretch>
                  <a:fillRect/>
                </a:stretch>
              </p:blipFill>
              <p:spPr>
                <a:xfrm>
                  <a:off x="7897866" y="4310541"/>
                  <a:ext cx="137520"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297">
              <p14:nvContentPartPr>
                <p14:cNvPr id="184" name="Ink 183">
                  <a:extLst>
                    <a:ext uri="{FF2B5EF4-FFF2-40B4-BE49-F238E27FC236}">
                      <a16:creationId xmlns:a16="http://schemas.microsoft.com/office/drawing/2014/main" id="{F689323C-26F9-45EE-9D6D-98D98F751EFE}"/>
                    </a:ext>
                  </a:extLst>
                </p14:cNvPr>
                <p14:cNvContentPartPr/>
                <p14:nvPr/>
              </p14:nvContentPartPr>
              <p14:xfrm>
                <a:off x="8023866" y="4303701"/>
                <a:ext cx="81720" cy="227880"/>
              </p14:xfrm>
            </p:contentPart>
          </mc:Choice>
          <mc:Fallback xmlns="">
            <p:pic>
              <p:nvPicPr>
                <p:cNvPr id="184" name="Ink 183">
                  <a:extLst>
                    <a:ext uri="{FF2B5EF4-FFF2-40B4-BE49-F238E27FC236}">
                      <a16:creationId xmlns:a16="http://schemas.microsoft.com/office/drawing/2014/main" id="{F689323C-26F9-45EE-9D6D-98D98F751EFE}"/>
                    </a:ext>
                  </a:extLst>
                </p:cNvPr>
                <p:cNvPicPr/>
                <p:nvPr/>
              </p:nvPicPr>
              <p:blipFill>
                <a:blip r:embed="rId298"/>
                <a:stretch>
                  <a:fillRect/>
                </a:stretch>
              </p:blipFill>
              <p:spPr>
                <a:xfrm>
                  <a:off x="8014866" y="4295061"/>
                  <a:ext cx="99360" cy="245520"/>
                </a:xfrm>
                <a:prstGeom prst="rect">
                  <a:avLst/>
                </a:prstGeom>
              </p:spPr>
            </p:pic>
          </mc:Fallback>
        </mc:AlternateContent>
        <mc:AlternateContent xmlns:mc="http://schemas.openxmlformats.org/markup-compatibility/2006" xmlns:p14="http://schemas.microsoft.com/office/powerpoint/2010/main">
          <mc:Choice Requires="p14">
            <p:contentPart p14:bwMode="auto" r:id="rId299">
              <p14:nvContentPartPr>
                <p14:cNvPr id="185" name="Ink 184">
                  <a:extLst>
                    <a:ext uri="{FF2B5EF4-FFF2-40B4-BE49-F238E27FC236}">
                      <a16:creationId xmlns:a16="http://schemas.microsoft.com/office/drawing/2014/main" id="{0BC17591-95F3-4909-952E-00043597F5A8}"/>
                    </a:ext>
                  </a:extLst>
                </p14:cNvPr>
                <p14:cNvContentPartPr/>
                <p14:nvPr/>
              </p14:nvContentPartPr>
              <p14:xfrm>
                <a:off x="8166426" y="4234221"/>
                <a:ext cx="360" cy="6840"/>
              </p14:xfrm>
            </p:contentPart>
          </mc:Choice>
          <mc:Fallback xmlns="">
            <p:pic>
              <p:nvPicPr>
                <p:cNvPr id="185" name="Ink 184">
                  <a:extLst>
                    <a:ext uri="{FF2B5EF4-FFF2-40B4-BE49-F238E27FC236}">
                      <a16:creationId xmlns:a16="http://schemas.microsoft.com/office/drawing/2014/main" id="{0BC17591-95F3-4909-952E-00043597F5A8}"/>
                    </a:ext>
                  </a:extLst>
                </p:cNvPr>
                <p:cNvPicPr/>
                <p:nvPr/>
              </p:nvPicPr>
              <p:blipFill>
                <a:blip r:embed="rId300"/>
                <a:stretch>
                  <a:fillRect/>
                </a:stretch>
              </p:blipFill>
              <p:spPr>
                <a:xfrm>
                  <a:off x="8157426" y="4225221"/>
                  <a:ext cx="18000" cy="24480"/>
                </a:xfrm>
                <a:prstGeom prst="rect">
                  <a:avLst/>
                </a:prstGeom>
              </p:spPr>
            </p:pic>
          </mc:Fallback>
        </mc:AlternateContent>
      </p:grpSp>
      <p:grpSp>
        <p:nvGrpSpPr>
          <p:cNvPr id="192" name="Group 191">
            <a:extLst>
              <a:ext uri="{FF2B5EF4-FFF2-40B4-BE49-F238E27FC236}">
                <a16:creationId xmlns:a16="http://schemas.microsoft.com/office/drawing/2014/main" id="{44FAB880-9328-4C0F-AE9D-5C35912870B5}"/>
              </a:ext>
            </a:extLst>
          </p:cNvPr>
          <p:cNvGrpSpPr/>
          <p:nvPr/>
        </p:nvGrpSpPr>
        <p:grpSpPr>
          <a:xfrm>
            <a:off x="8812266" y="3866661"/>
            <a:ext cx="286200" cy="306360"/>
            <a:chOff x="8812266" y="3866661"/>
            <a:chExt cx="286200" cy="306360"/>
          </a:xfrm>
        </p:grpSpPr>
        <mc:AlternateContent xmlns:mc="http://schemas.openxmlformats.org/markup-compatibility/2006" xmlns:p14="http://schemas.microsoft.com/office/powerpoint/2010/main">
          <mc:Choice Requires="p14">
            <p:contentPart p14:bwMode="auto" r:id="rId301">
              <p14:nvContentPartPr>
                <p14:cNvPr id="189" name="Ink 188">
                  <a:extLst>
                    <a:ext uri="{FF2B5EF4-FFF2-40B4-BE49-F238E27FC236}">
                      <a16:creationId xmlns:a16="http://schemas.microsoft.com/office/drawing/2014/main" id="{17A9E97E-1018-46F9-A866-6EAC6DF94190}"/>
                    </a:ext>
                  </a:extLst>
                </p14:cNvPr>
                <p14:cNvContentPartPr/>
                <p14:nvPr/>
              </p14:nvContentPartPr>
              <p14:xfrm>
                <a:off x="8812266" y="3866661"/>
                <a:ext cx="152280" cy="285120"/>
              </p14:xfrm>
            </p:contentPart>
          </mc:Choice>
          <mc:Fallback xmlns="">
            <p:pic>
              <p:nvPicPr>
                <p:cNvPr id="189" name="Ink 188">
                  <a:extLst>
                    <a:ext uri="{FF2B5EF4-FFF2-40B4-BE49-F238E27FC236}">
                      <a16:creationId xmlns:a16="http://schemas.microsoft.com/office/drawing/2014/main" id="{17A9E97E-1018-46F9-A866-6EAC6DF94190}"/>
                    </a:ext>
                  </a:extLst>
                </p:cNvPr>
                <p:cNvPicPr/>
                <p:nvPr/>
              </p:nvPicPr>
              <p:blipFill>
                <a:blip r:embed="rId302"/>
                <a:stretch>
                  <a:fillRect/>
                </a:stretch>
              </p:blipFill>
              <p:spPr>
                <a:xfrm>
                  <a:off x="8803266" y="3858021"/>
                  <a:ext cx="169920" cy="302760"/>
                </a:xfrm>
                <a:prstGeom prst="rect">
                  <a:avLst/>
                </a:prstGeom>
              </p:spPr>
            </p:pic>
          </mc:Fallback>
        </mc:AlternateContent>
        <mc:AlternateContent xmlns:mc="http://schemas.openxmlformats.org/markup-compatibility/2006" xmlns:p14="http://schemas.microsoft.com/office/powerpoint/2010/main">
          <mc:Choice Requires="p14">
            <p:contentPart p14:bwMode="auto" r:id="rId303">
              <p14:nvContentPartPr>
                <p14:cNvPr id="190" name="Ink 189">
                  <a:extLst>
                    <a:ext uri="{FF2B5EF4-FFF2-40B4-BE49-F238E27FC236}">
                      <a16:creationId xmlns:a16="http://schemas.microsoft.com/office/drawing/2014/main" id="{68EF1CBA-4D8B-4A85-81F7-6F1EFAB79F41}"/>
                    </a:ext>
                  </a:extLst>
                </p14:cNvPr>
                <p14:cNvContentPartPr/>
                <p14:nvPr/>
              </p14:nvContentPartPr>
              <p14:xfrm>
                <a:off x="9033306" y="4050981"/>
                <a:ext cx="65160" cy="122040"/>
              </p14:xfrm>
            </p:contentPart>
          </mc:Choice>
          <mc:Fallback xmlns="">
            <p:pic>
              <p:nvPicPr>
                <p:cNvPr id="190" name="Ink 189">
                  <a:extLst>
                    <a:ext uri="{FF2B5EF4-FFF2-40B4-BE49-F238E27FC236}">
                      <a16:creationId xmlns:a16="http://schemas.microsoft.com/office/drawing/2014/main" id="{68EF1CBA-4D8B-4A85-81F7-6F1EFAB79F41}"/>
                    </a:ext>
                  </a:extLst>
                </p:cNvPr>
                <p:cNvPicPr/>
                <p:nvPr/>
              </p:nvPicPr>
              <p:blipFill>
                <a:blip r:embed="rId304"/>
                <a:stretch>
                  <a:fillRect/>
                </a:stretch>
              </p:blipFill>
              <p:spPr>
                <a:xfrm>
                  <a:off x="9024306" y="4042341"/>
                  <a:ext cx="82800" cy="139680"/>
                </a:xfrm>
                <a:prstGeom prst="rect">
                  <a:avLst/>
                </a:prstGeom>
              </p:spPr>
            </p:pic>
          </mc:Fallback>
        </mc:AlternateContent>
        <mc:AlternateContent xmlns:mc="http://schemas.openxmlformats.org/markup-compatibility/2006" xmlns:p14="http://schemas.microsoft.com/office/powerpoint/2010/main">
          <mc:Choice Requires="p14">
            <p:contentPart p14:bwMode="auto" r:id="rId305">
              <p14:nvContentPartPr>
                <p14:cNvPr id="191" name="Ink 190">
                  <a:extLst>
                    <a:ext uri="{FF2B5EF4-FFF2-40B4-BE49-F238E27FC236}">
                      <a16:creationId xmlns:a16="http://schemas.microsoft.com/office/drawing/2014/main" id="{771549E3-F4C7-43B5-BDE1-802097FA843F}"/>
                    </a:ext>
                  </a:extLst>
                </p14:cNvPr>
                <p14:cNvContentPartPr/>
                <p14:nvPr/>
              </p14:nvContentPartPr>
              <p14:xfrm>
                <a:off x="9086586" y="3956661"/>
                <a:ext cx="10080" cy="16200"/>
              </p14:xfrm>
            </p:contentPart>
          </mc:Choice>
          <mc:Fallback xmlns="">
            <p:pic>
              <p:nvPicPr>
                <p:cNvPr id="191" name="Ink 190">
                  <a:extLst>
                    <a:ext uri="{FF2B5EF4-FFF2-40B4-BE49-F238E27FC236}">
                      <a16:creationId xmlns:a16="http://schemas.microsoft.com/office/drawing/2014/main" id="{771549E3-F4C7-43B5-BDE1-802097FA843F}"/>
                    </a:ext>
                  </a:extLst>
                </p:cNvPr>
                <p:cNvPicPr/>
                <p:nvPr/>
              </p:nvPicPr>
              <p:blipFill>
                <a:blip r:embed="rId215"/>
                <a:stretch>
                  <a:fillRect/>
                </a:stretch>
              </p:blipFill>
              <p:spPr>
                <a:xfrm>
                  <a:off x="9077946" y="3947661"/>
                  <a:ext cx="27720" cy="33840"/>
                </a:xfrm>
                <a:prstGeom prst="rect">
                  <a:avLst/>
                </a:prstGeom>
              </p:spPr>
            </p:pic>
          </mc:Fallback>
        </mc:AlternateContent>
      </p:grpSp>
      <p:grpSp>
        <p:nvGrpSpPr>
          <p:cNvPr id="205" name="Group 204">
            <a:extLst>
              <a:ext uri="{FF2B5EF4-FFF2-40B4-BE49-F238E27FC236}">
                <a16:creationId xmlns:a16="http://schemas.microsoft.com/office/drawing/2014/main" id="{0952985C-ABAD-4F0D-923A-DA3E4D6A1C8A}"/>
              </a:ext>
            </a:extLst>
          </p:cNvPr>
          <p:cNvGrpSpPr/>
          <p:nvPr/>
        </p:nvGrpSpPr>
        <p:grpSpPr>
          <a:xfrm>
            <a:off x="935826" y="5183541"/>
            <a:ext cx="2055240" cy="578880"/>
            <a:chOff x="935826" y="5183541"/>
            <a:chExt cx="2055240" cy="578880"/>
          </a:xfrm>
        </p:grpSpPr>
        <mc:AlternateContent xmlns:mc="http://schemas.openxmlformats.org/markup-compatibility/2006" xmlns:p14="http://schemas.microsoft.com/office/powerpoint/2010/main">
          <mc:Choice Requires="p14">
            <p:contentPart p14:bwMode="auto" r:id="rId306">
              <p14:nvContentPartPr>
                <p14:cNvPr id="194" name="Ink 193">
                  <a:extLst>
                    <a:ext uri="{FF2B5EF4-FFF2-40B4-BE49-F238E27FC236}">
                      <a16:creationId xmlns:a16="http://schemas.microsoft.com/office/drawing/2014/main" id="{7F0BD7F6-24F1-434D-8BCF-4B4B8B7DD752}"/>
                    </a:ext>
                  </a:extLst>
                </p14:cNvPr>
                <p14:cNvContentPartPr/>
                <p14:nvPr/>
              </p14:nvContentPartPr>
              <p14:xfrm>
                <a:off x="935826" y="5183541"/>
                <a:ext cx="250200" cy="365760"/>
              </p14:xfrm>
            </p:contentPart>
          </mc:Choice>
          <mc:Fallback xmlns="">
            <p:pic>
              <p:nvPicPr>
                <p:cNvPr id="194" name="Ink 193">
                  <a:extLst>
                    <a:ext uri="{FF2B5EF4-FFF2-40B4-BE49-F238E27FC236}">
                      <a16:creationId xmlns:a16="http://schemas.microsoft.com/office/drawing/2014/main" id="{7F0BD7F6-24F1-434D-8BCF-4B4B8B7DD752}"/>
                    </a:ext>
                  </a:extLst>
                </p:cNvPr>
                <p:cNvPicPr/>
                <p:nvPr/>
              </p:nvPicPr>
              <p:blipFill>
                <a:blip r:embed="rId307"/>
                <a:stretch>
                  <a:fillRect/>
                </a:stretch>
              </p:blipFill>
              <p:spPr>
                <a:xfrm>
                  <a:off x="926826" y="5174541"/>
                  <a:ext cx="267840" cy="383400"/>
                </a:xfrm>
                <a:prstGeom prst="rect">
                  <a:avLst/>
                </a:prstGeom>
              </p:spPr>
            </p:pic>
          </mc:Fallback>
        </mc:AlternateContent>
        <mc:AlternateContent xmlns:mc="http://schemas.openxmlformats.org/markup-compatibility/2006" xmlns:p14="http://schemas.microsoft.com/office/powerpoint/2010/main">
          <mc:Choice Requires="p14">
            <p:contentPart p14:bwMode="auto" r:id="rId308">
              <p14:nvContentPartPr>
                <p14:cNvPr id="195" name="Ink 194">
                  <a:extLst>
                    <a:ext uri="{FF2B5EF4-FFF2-40B4-BE49-F238E27FC236}">
                      <a16:creationId xmlns:a16="http://schemas.microsoft.com/office/drawing/2014/main" id="{EF86AFAC-6418-4E05-AE2E-4C151F357E07}"/>
                    </a:ext>
                  </a:extLst>
                </p14:cNvPr>
                <p14:cNvContentPartPr/>
                <p14:nvPr/>
              </p14:nvContentPartPr>
              <p14:xfrm>
                <a:off x="1284666" y="5233941"/>
                <a:ext cx="138240" cy="330480"/>
              </p14:xfrm>
            </p:contentPart>
          </mc:Choice>
          <mc:Fallback xmlns="">
            <p:pic>
              <p:nvPicPr>
                <p:cNvPr id="195" name="Ink 194">
                  <a:extLst>
                    <a:ext uri="{FF2B5EF4-FFF2-40B4-BE49-F238E27FC236}">
                      <a16:creationId xmlns:a16="http://schemas.microsoft.com/office/drawing/2014/main" id="{EF86AFAC-6418-4E05-AE2E-4C151F357E07}"/>
                    </a:ext>
                  </a:extLst>
                </p:cNvPr>
                <p:cNvPicPr/>
                <p:nvPr/>
              </p:nvPicPr>
              <p:blipFill>
                <a:blip r:embed="rId309"/>
                <a:stretch>
                  <a:fillRect/>
                </a:stretch>
              </p:blipFill>
              <p:spPr>
                <a:xfrm>
                  <a:off x="1275666" y="5224941"/>
                  <a:ext cx="155880" cy="348120"/>
                </a:xfrm>
                <a:prstGeom prst="rect">
                  <a:avLst/>
                </a:prstGeom>
              </p:spPr>
            </p:pic>
          </mc:Fallback>
        </mc:AlternateContent>
        <mc:AlternateContent xmlns:mc="http://schemas.openxmlformats.org/markup-compatibility/2006" xmlns:p14="http://schemas.microsoft.com/office/powerpoint/2010/main">
          <mc:Choice Requires="p14">
            <p:contentPart p14:bwMode="auto" r:id="rId310">
              <p14:nvContentPartPr>
                <p14:cNvPr id="196" name="Ink 195">
                  <a:extLst>
                    <a:ext uri="{FF2B5EF4-FFF2-40B4-BE49-F238E27FC236}">
                      <a16:creationId xmlns:a16="http://schemas.microsoft.com/office/drawing/2014/main" id="{E04D19D7-D771-48EE-BE75-E81FFA945CB9}"/>
                    </a:ext>
                  </a:extLst>
                </p14:cNvPr>
                <p14:cNvContentPartPr/>
                <p14:nvPr/>
              </p14:nvContentPartPr>
              <p14:xfrm>
                <a:off x="1421466" y="5375781"/>
                <a:ext cx="120600" cy="386640"/>
              </p14:xfrm>
            </p:contentPart>
          </mc:Choice>
          <mc:Fallback xmlns="">
            <p:pic>
              <p:nvPicPr>
                <p:cNvPr id="196" name="Ink 195">
                  <a:extLst>
                    <a:ext uri="{FF2B5EF4-FFF2-40B4-BE49-F238E27FC236}">
                      <a16:creationId xmlns:a16="http://schemas.microsoft.com/office/drawing/2014/main" id="{E04D19D7-D771-48EE-BE75-E81FFA945CB9}"/>
                    </a:ext>
                  </a:extLst>
                </p:cNvPr>
                <p:cNvPicPr/>
                <p:nvPr/>
              </p:nvPicPr>
              <p:blipFill>
                <a:blip r:embed="rId311"/>
                <a:stretch>
                  <a:fillRect/>
                </a:stretch>
              </p:blipFill>
              <p:spPr>
                <a:xfrm>
                  <a:off x="1412826" y="5366781"/>
                  <a:ext cx="138240" cy="404280"/>
                </a:xfrm>
                <a:prstGeom prst="rect">
                  <a:avLst/>
                </a:prstGeom>
              </p:spPr>
            </p:pic>
          </mc:Fallback>
        </mc:AlternateContent>
        <mc:AlternateContent xmlns:mc="http://schemas.openxmlformats.org/markup-compatibility/2006" xmlns:p14="http://schemas.microsoft.com/office/powerpoint/2010/main">
          <mc:Choice Requires="p14">
            <p:contentPart p14:bwMode="auto" r:id="rId312">
              <p14:nvContentPartPr>
                <p14:cNvPr id="197" name="Ink 196">
                  <a:extLst>
                    <a:ext uri="{FF2B5EF4-FFF2-40B4-BE49-F238E27FC236}">
                      <a16:creationId xmlns:a16="http://schemas.microsoft.com/office/drawing/2014/main" id="{B39256CB-797F-45B8-BDF6-E9D7B113468F}"/>
                    </a:ext>
                  </a:extLst>
                </p14:cNvPr>
                <p14:cNvContentPartPr/>
                <p14:nvPr/>
              </p14:nvContentPartPr>
              <p14:xfrm>
                <a:off x="1591386" y="5281101"/>
                <a:ext cx="360" cy="16200"/>
              </p14:xfrm>
            </p:contentPart>
          </mc:Choice>
          <mc:Fallback xmlns="">
            <p:pic>
              <p:nvPicPr>
                <p:cNvPr id="197" name="Ink 196">
                  <a:extLst>
                    <a:ext uri="{FF2B5EF4-FFF2-40B4-BE49-F238E27FC236}">
                      <a16:creationId xmlns:a16="http://schemas.microsoft.com/office/drawing/2014/main" id="{B39256CB-797F-45B8-BDF6-E9D7B113468F}"/>
                    </a:ext>
                  </a:extLst>
                </p:cNvPr>
                <p:cNvPicPr/>
                <p:nvPr/>
              </p:nvPicPr>
              <p:blipFill>
                <a:blip r:embed="rId4"/>
                <a:stretch>
                  <a:fillRect/>
                </a:stretch>
              </p:blipFill>
              <p:spPr>
                <a:xfrm>
                  <a:off x="1582746" y="5272101"/>
                  <a:ext cx="18000" cy="33840"/>
                </a:xfrm>
                <a:prstGeom prst="rect">
                  <a:avLst/>
                </a:prstGeom>
              </p:spPr>
            </p:pic>
          </mc:Fallback>
        </mc:AlternateContent>
        <mc:AlternateContent xmlns:mc="http://schemas.openxmlformats.org/markup-compatibility/2006" xmlns:p14="http://schemas.microsoft.com/office/powerpoint/2010/main">
          <mc:Choice Requires="p14">
            <p:contentPart p14:bwMode="auto" r:id="rId313">
              <p14:nvContentPartPr>
                <p14:cNvPr id="198" name="Ink 197">
                  <a:extLst>
                    <a:ext uri="{FF2B5EF4-FFF2-40B4-BE49-F238E27FC236}">
                      <a16:creationId xmlns:a16="http://schemas.microsoft.com/office/drawing/2014/main" id="{8440705E-F2C5-4CF7-982A-B0A233B26467}"/>
                    </a:ext>
                  </a:extLst>
                </p14:cNvPr>
                <p14:cNvContentPartPr/>
                <p14:nvPr/>
              </p14:nvContentPartPr>
              <p14:xfrm>
                <a:off x="1623066" y="5382621"/>
                <a:ext cx="167040" cy="177840"/>
              </p14:xfrm>
            </p:contentPart>
          </mc:Choice>
          <mc:Fallback xmlns="">
            <p:pic>
              <p:nvPicPr>
                <p:cNvPr id="198" name="Ink 197">
                  <a:extLst>
                    <a:ext uri="{FF2B5EF4-FFF2-40B4-BE49-F238E27FC236}">
                      <a16:creationId xmlns:a16="http://schemas.microsoft.com/office/drawing/2014/main" id="{8440705E-F2C5-4CF7-982A-B0A233B26467}"/>
                    </a:ext>
                  </a:extLst>
                </p:cNvPr>
                <p:cNvPicPr/>
                <p:nvPr/>
              </p:nvPicPr>
              <p:blipFill>
                <a:blip r:embed="rId314"/>
                <a:stretch>
                  <a:fillRect/>
                </a:stretch>
              </p:blipFill>
              <p:spPr>
                <a:xfrm>
                  <a:off x="1614426" y="5373621"/>
                  <a:ext cx="18468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315">
              <p14:nvContentPartPr>
                <p14:cNvPr id="199" name="Ink 198">
                  <a:extLst>
                    <a:ext uri="{FF2B5EF4-FFF2-40B4-BE49-F238E27FC236}">
                      <a16:creationId xmlns:a16="http://schemas.microsoft.com/office/drawing/2014/main" id="{120386FB-B89D-48A4-9B4B-830DC53E2912}"/>
                    </a:ext>
                  </a:extLst>
                </p14:cNvPr>
                <p14:cNvContentPartPr/>
                <p14:nvPr/>
              </p14:nvContentPartPr>
              <p14:xfrm>
                <a:off x="1870386" y="5269581"/>
                <a:ext cx="169200" cy="286200"/>
              </p14:xfrm>
            </p:contentPart>
          </mc:Choice>
          <mc:Fallback xmlns="">
            <p:pic>
              <p:nvPicPr>
                <p:cNvPr id="199" name="Ink 198">
                  <a:extLst>
                    <a:ext uri="{FF2B5EF4-FFF2-40B4-BE49-F238E27FC236}">
                      <a16:creationId xmlns:a16="http://schemas.microsoft.com/office/drawing/2014/main" id="{120386FB-B89D-48A4-9B4B-830DC53E2912}"/>
                    </a:ext>
                  </a:extLst>
                </p:cNvPr>
                <p:cNvPicPr/>
                <p:nvPr/>
              </p:nvPicPr>
              <p:blipFill>
                <a:blip r:embed="rId316"/>
                <a:stretch>
                  <a:fillRect/>
                </a:stretch>
              </p:blipFill>
              <p:spPr>
                <a:xfrm>
                  <a:off x="1861386" y="5260941"/>
                  <a:ext cx="186840" cy="303840"/>
                </a:xfrm>
                <a:prstGeom prst="rect">
                  <a:avLst/>
                </a:prstGeom>
              </p:spPr>
            </p:pic>
          </mc:Fallback>
        </mc:AlternateContent>
        <mc:AlternateContent xmlns:mc="http://schemas.openxmlformats.org/markup-compatibility/2006" xmlns:p14="http://schemas.microsoft.com/office/powerpoint/2010/main">
          <mc:Choice Requires="p14">
            <p:contentPart p14:bwMode="auto" r:id="rId317">
              <p14:nvContentPartPr>
                <p14:cNvPr id="200" name="Ink 199">
                  <a:extLst>
                    <a:ext uri="{FF2B5EF4-FFF2-40B4-BE49-F238E27FC236}">
                      <a16:creationId xmlns:a16="http://schemas.microsoft.com/office/drawing/2014/main" id="{1400EDD5-FE4C-4FC7-9F3A-3C0182FE97F1}"/>
                    </a:ext>
                  </a:extLst>
                </p14:cNvPr>
                <p14:cNvContentPartPr/>
                <p14:nvPr/>
              </p14:nvContentPartPr>
              <p14:xfrm>
                <a:off x="2033106" y="5404941"/>
                <a:ext cx="135360" cy="148320"/>
              </p14:xfrm>
            </p:contentPart>
          </mc:Choice>
          <mc:Fallback xmlns="">
            <p:pic>
              <p:nvPicPr>
                <p:cNvPr id="200" name="Ink 199">
                  <a:extLst>
                    <a:ext uri="{FF2B5EF4-FFF2-40B4-BE49-F238E27FC236}">
                      <a16:creationId xmlns:a16="http://schemas.microsoft.com/office/drawing/2014/main" id="{1400EDD5-FE4C-4FC7-9F3A-3C0182FE97F1}"/>
                    </a:ext>
                  </a:extLst>
                </p:cNvPr>
                <p:cNvPicPr/>
                <p:nvPr/>
              </p:nvPicPr>
              <p:blipFill>
                <a:blip r:embed="rId318"/>
                <a:stretch>
                  <a:fillRect/>
                </a:stretch>
              </p:blipFill>
              <p:spPr>
                <a:xfrm>
                  <a:off x="2024106" y="5395941"/>
                  <a:ext cx="153000" cy="165960"/>
                </a:xfrm>
                <a:prstGeom prst="rect">
                  <a:avLst/>
                </a:prstGeom>
              </p:spPr>
            </p:pic>
          </mc:Fallback>
        </mc:AlternateContent>
        <mc:AlternateContent xmlns:mc="http://schemas.openxmlformats.org/markup-compatibility/2006" xmlns:p14="http://schemas.microsoft.com/office/powerpoint/2010/main">
          <mc:Choice Requires="p14">
            <p:contentPart p14:bwMode="auto" r:id="rId319">
              <p14:nvContentPartPr>
                <p14:cNvPr id="201" name="Ink 200">
                  <a:extLst>
                    <a:ext uri="{FF2B5EF4-FFF2-40B4-BE49-F238E27FC236}">
                      <a16:creationId xmlns:a16="http://schemas.microsoft.com/office/drawing/2014/main" id="{C688D351-01E4-4F3A-B395-E6003868B2AB}"/>
                    </a:ext>
                  </a:extLst>
                </p14:cNvPr>
                <p14:cNvContentPartPr/>
                <p14:nvPr/>
              </p14:nvContentPartPr>
              <p14:xfrm>
                <a:off x="2206626" y="5316021"/>
                <a:ext cx="360" cy="28440"/>
              </p14:xfrm>
            </p:contentPart>
          </mc:Choice>
          <mc:Fallback xmlns="">
            <p:pic>
              <p:nvPicPr>
                <p:cNvPr id="201" name="Ink 200">
                  <a:extLst>
                    <a:ext uri="{FF2B5EF4-FFF2-40B4-BE49-F238E27FC236}">
                      <a16:creationId xmlns:a16="http://schemas.microsoft.com/office/drawing/2014/main" id="{C688D351-01E4-4F3A-B395-E6003868B2AB}"/>
                    </a:ext>
                  </a:extLst>
                </p:cNvPr>
                <p:cNvPicPr/>
                <p:nvPr/>
              </p:nvPicPr>
              <p:blipFill>
                <a:blip r:embed="rId268"/>
                <a:stretch>
                  <a:fillRect/>
                </a:stretch>
              </p:blipFill>
              <p:spPr>
                <a:xfrm>
                  <a:off x="2197626" y="5307021"/>
                  <a:ext cx="18000"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320">
              <p14:nvContentPartPr>
                <p14:cNvPr id="202" name="Ink 201">
                  <a:extLst>
                    <a:ext uri="{FF2B5EF4-FFF2-40B4-BE49-F238E27FC236}">
                      <a16:creationId xmlns:a16="http://schemas.microsoft.com/office/drawing/2014/main" id="{3B378B33-A59E-44EB-9CA4-D5B8DA268154}"/>
                    </a:ext>
                  </a:extLst>
                </p14:cNvPr>
                <p14:cNvContentPartPr/>
                <p14:nvPr/>
              </p14:nvContentPartPr>
              <p14:xfrm>
                <a:off x="2237946" y="5384061"/>
                <a:ext cx="292320" cy="179280"/>
              </p14:xfrm>
            </p:contentPart>
          </mc:Choice>
          <mc:Fallback xmlns="">
            <p:pic>
              <p:nvPicPr>
                <p:cNvPr id="202" name="Ink 201">
                  <a:extLst>
                    <a:ext uri="{FF2B5EF4-FFF2-40B4-BE49-F238E27FC236}">
                      <a16:creationId xmlns:a16="http://schemas.microsoft.com/office/drawing/2014/main" id="{3B378B33-A59E-44EB-9CA4-D5B8DA268154}"/>
                    </a:ext>
                  </a:extLst>
                </p:cNvPr>
                <p:cNvPicPr/>
                <p:nvPr/>
              </p:nvPicPr>
              <p:blipFill>
                <a:blip r:embed="rId321"/>
                <a:stretch>
                  <a:fillRect/>
                </a:stretch>
              </p:blipFill>
              <p:spPr>
                <a:xfrm>
                  <a:off x="2229306" y="5375421"/>
                  <a:ext cx="309960" cy="196920"/>
                </a:xfrm>
                <a:prstGeom prst="rect">
                  <a:avLst/>
                </a:prstGeom>
              </p:spPr>
            </p:pic>
          </mc:Fallback>
        </mc:AlternateContent>
        <mc:AlternateContent xmlns:mc="http://schemas.openxmlformats.org/markup-compatibility/2006" xmlns:p14="http://schemas.microsoft.com/office/powerpoint/2010/main">
          <mc:Choice Requires="p14">
            <p:contentPart p14:bwMode="auto" r:id="rId322">
              <p14:nvContentPartPr>
                <p14:cNvPr id="203" name="Ink 202">
                  <a:extLst>
                    <a:ext uri="{FF2B5EF4-FFF2-40B4-BE49-F238E27FC236}">
                      <a16:creationId xmlns:a16="http://schemas.microsoft.com/office/drawing/2014/main" id="{88F6B79B-1456-4F70-89C5-06E375B3CFD4}"/>
                    </a:ext>
                  </a:extLst>
                </p14:cNvPr>
                <p14:cNvContentPartPr/>
                <p14:nvPr/>
              </p14:nvContentPartPr>
              <p14:xfrm>
                <a:off x="2703066" y="5420061"/>
                <a:ext cx="23760" cy="167760"/>
              </p14:xfrm>
            </p:contentPart>
          </mc:Choice>
          <mc:Fallback xmlns="">
            <p:pic>
              <p:nvPicPr>
                <p:cNvPr id="203" name="Ink 202">
                  <a:extLst>
                    <a:ext uri="{FF2B5EF4-FFF2-40B4-BE49-F238E27FC236}">
                      <a16:creationId xmlns:a16="http://schemas.microsoft.com/office/drawing/2014/main" id="{88F6B79B-1456-4F70-89C5-06E375B3CFD4}"/>
                    </a:ext>
                  </a:extLst>
                </p:cNvPr>
                <p:cNvPicPr/>
                <p:nvPr/>
              </p:nvPicPr>
              <p:blipFill>
                <a:blip r:embed="rId323"/>
                <a:stretch>
                  <a:fillRect/>
                </a:stretch>
              </p:blipFill>
              <p:spPr>
                <a:xfrm>
                  <a:off x="2694426" y="5411421"/>
                  <a:ext cx="41400" cy="185400"/>
                </a:xfrm>
                <a:prstGeom prst="rect">
                  <a:avLst/>
                </a:prstGeom>
              </p:spPr>
            </p:pic>
          </mc:Fallback>
        </mc:AlternateContent>
        <mc:AlternateContent xmlns:mc="http://schemas.openxmlformats.org/markup-compatibility/2006" xmlns:p14="http://schemas.microsoft.com/office/powerpoint/2010/main">
          <mc:Choice Requires="p14">
            <p:contentPart p14:bwMode="auto" r:id="rId324">
              <p14:nvContentPartPr>
                <p14:cNvPr id="204" name="Ink 203">
                  <a:extLst>
                    <a:ext uri="{FF2B5EF4-FFF2-40B4-BE49-F238E27FC236}">
                      <a16:creationId xmlns:a16="http://schemas.microsoft.com/office/drawing/2014/main" id="{28312A7C-7A18-4BBD-A99B-62A2F0902B5D}"/>
                    </a:ext>
                  </a:extLst>
                </p14:cNvPr>
                <p14:cNvContentPartPr/>
                <p14:nvPr/>
              </p14:nvContentPartPr>
              <p14:xfrm>
                <a:off x="2802426" y="5433021"/>
                <a:ext cx="188640" cy="37440"/>
              </p14:xfrm>
            </p:contentPart>
          </mc:Choice>
          <mc:Fallback xmlns="">
            <p:pic>
              <p:nvPicPr>
                <p:cNvPr id="204" name="Ink 203">
                  <a:extLst>
                    <a:ext uri="{FF2B5EF4-FFF2-40B4-BE49-F238E27FC236}">
                      <a16:creationId xmlns:a16="http://schemas.microsoft.com/office/drawing/2014/main" id="{28312A7C-7A18-4BBD-A99B-62A2F0902B5D}"/>
                    </a:ext>
                  </a:extLst>
                </p:cNvPr>
                <p:cNvPicPr/>
                <p:nvPr/>
              </p:nvPicPr>
              <p:blipFill>
                <a:blip r:embed="rId325"/>
                <a:stretch>
                  <a:fillRect/>
                </a:stretch>
              </p:blipFill>
              <p:spPr>
                <a:xfrm>
                  <a:off x="2793426" y="5424381"/>
                  <a:ext cx="206280" cy="55080"/>
                </a:xfrm>
                <a:prstGeom prst="rect">
                  <a:avLst/>
                </a:prstGeom>
              </p:spPr>
            </p:pic>
          </mc:Fallback>
        </mc:AlternateContent>
      </p:grpSp>
      <p:grpSp>
        <p:nvGrpSpPr>
          <p:cNvPr id="213" name="Group 212">
            <a:extLst>
              <a:ext uri="{FF2B5EF4-FFF2-40B4-BE49-F238E27FC236}">
                <a16:creationId xmlns:a16="http://schemas.microsoft.com/office/drawing/2014/main" id="{8C4C3629-7D91-4E7D-84AA-A3743040DB39}"/>
              </a:ext>
            </a:extLst>
          </p:cNvPr>
          <p:cNvGrpSpPr/>
          <p:nvPr/>
        </p:nvGrpSpPr>
        <p:grpSpPr>
          <a:xfrm>
            <a:off x="3874866" y="4933701"/>
            <a:ext cx="681840" cy="872280"/>
            <a:chOff x="3874866" y="4933701"/>
            <a:chExt cx="681840" cy="872280"/>
          </a:xfrm>
        </p:grpSpPr>
        <mc:AlternateContent xmlns:mc="http://schemas.openxmlformats.org/markup-compatibility/2006" xmlns:p14="http://schemas.microsoft.com/office/powerpoint/2010/main">
          <mc:Choice Requires="p14">
            <p:contentPart p14:bwMode="auto" r:id="rId326">
              <p14:nvContentPartPr>
                <p14:cNvPr id="206" name="Ink 205">
                  <a:extLst>
                    <a:ext uri="{FF2B5EF4-FFF2-40B4-BE49-F238E27FC236}">
                      <a16:creationId xmlns:a16="http://schemas.microsoft.com/office/drawing/2014/main" id="{2486D01B-7BD7-43AC-9676-7E42FC9C7E5F}"/>
                    </a:ext>
                  </a:extLst>
                </p14:cNvPr>
                <p14:cNvContentPartPr/>
                <p14:nvPr/>
              </p14:nvContentPartPr>
              <p14:xfrm>
                <a:off x="3874866" y="5153661"/>
                <a:ext cx="649800" cy="318240"/>
              </p14:xfrm>
            </p:contentPart>
          </mc:Choice>
          <mc:Fallback xmlns="">
            <p:pic>
              <p:nvPicPr>
                <p:cNvPr id="206" name="Ink 205">
                  <a:extLst>
                    <a:ext uri="{FF2B5EF4-FFF2-40B4-BE49-F238E27FC236}">
                      <a16:creationId xmlns:a16="http://schemas.microsoft.com/office/drawing/2014/main" id="{2486D01B-7BD7-43AC-9676-7E42FC9C7E5F}"/>
                    </a:ext>
                  </a:extLst>
                </p:cNvPr>
                <p:cNvPicPr/>
                <p:nvPr/>
              </p:nvPicPr>
              <p:blipFill>
                <a:blip r:embed="rId327"/>
                <a:stretch>
                  <a:fillRect/>
                </a:stretch>
              </p:blipFill>
              <p:spPr>
                <a:xfrm>
                  <a:off x="3866226" y="5145021"/>
                  <a:ext cx="667440" cy="335880"/>
                </a:xfrm>
                <a:prstGeom prst="rect">
                  <a:avLst/>
                </a:prstGeom>
              </p:spPr>
            </p:pic>
          </mc:Fallback>
        </mc:AlternateContent>
        <mc:AlternateContent xmlns:mc="http://schemas.openxmlformats.org/markup-compatibility/2006" xmlns:p14="http://schemas.microsoft.com/office/powerpoint/2010/main">
          <mc:Choice Requires="p14">
            <p:contentPart p14:bwMode="auto" r:id="rId328">
              <p14:nvContentPartPr>
                <p14:cNvPr id="207" name="Ink 206">
                  <a:extLst>
                    <a:ext uri="{FF2B5EF4-FFF2-40B4-BE49-F238E27FC236}">
                      <a16:creationId xmlns:a16="http://schemas.microsoft.com/office/drawing/2014/main" id="{9D1B4DFC-401A-4119-8FAA-AF7C5B5BA4A8}"/>
                    </a:ext>
                  </a:extLst>
                </p14:cNvPr>
                <p14:cNvContentPartPr/>
                <p14:nvPr/>
              </p14:nvContentPartPr>
              <p14:xfrm>
                <a:off x="4134786" y="5643981"/>
                <a:ext cx="81000" cy="162000"/>
              </p14:xfrm>
            </p:contentPart>
          </mc:Choice>
          <mc:Fallback xmlns="">
            <p:pic>
              <p:nvPicPr>
                <p:cNvPr id="207" name="Ink 206">
                  <a:extLst>
                    <a:ext uri="{FF2B5EF4-FFF2-40B4-BE49-F238E27FC236}">
                      <a16:creationId xmlns:a16="http://schemas.microsoft.com/office/drawing/2014/main" id="{9D1B4DFC-401A-4119-8FAA-AF7C5B5BA4A8}"/>
                    </a:ext>
                  </a:extLst>
                </p:cNvPr>
                <p:cNvPicPr/>
                <p:nvPr/>
              </p:nvPicPr>
              <p:blipFill>
                <a:blip r:embed="rId329"/>
                <a:stretch>
                  <a:fillRect/>
                </a:stretch>
              </p:blipFill>
              <p:spPr>
                <a:xfrm>
                  <a:off x="4125786" y="5634981"/>
                  <a:ext cx="98640" cy="179640"/>
                </a:xfrm>
                <a:prstGeom prst="rect">
                  <a:avLst/>
                </a:prstGeom>
              </p:spPr>
            </p:pic>
          </mc:Fallback>
        </mc:AlternateContent>
        <mc:AlternateContent xmlns:mc="http://schemas.openxmlformats.org/markup-compatibility/2006" xmlns:p14="http://schemas.microsoft.com/office/powerpoint/2010/main">
          <mc:Choice Requires="p14">
            <p:contentPart p14:bwMode="auto" r:id="rId330">
              <p14:nvContentPartPr>
                <p14:cNvPr id="208" name="Ink 207">
                  <a:extLst>
                    <a:ext uri="{FF2B5EF4-FFF2-40B4-BE49-F238E27FC236}">
                      <a16:creationId xmlns:a16="http://schemas.microsoft.com/office/drawing/2014/main" id="{FE7B03B0-1098-4328-A7AC-9CB468FC1D05}"/>
                    </a:ext>
                  </a:extLst>
                </p14:cNvPr>
                <p14:cNvContentPartPr/>
                <p14:nvPr/>
              </p14:nvContentPartPr>
              <p14:xfrm>
                <a:off x="4240266" y="5548941"/>
                <a:ext cx="360" cy="360"/>
              </p14:xfrm>
            </p:contentPart>
          </mc:Choice>
          <mc:Fallback xmlns="">
            <p:pic>
              <p:nvPicPr>
                <p:cNvPr id="208" name="Ink 207">
                  <a:extLst>
                    <a:ext uri="{FF2B5EF4-FFF2-40B4-BE49-F238E27FC236}">
                      <a16:creationId xmlns:a16="http://schemas.microsoft.com/office/drawing/2014/main" id="{FE7B03B0-1098-4328-A7AC-9CB468FC1D05}"/>
                    </a:ext>
                  </a:extLst>
                </p:cNvPr>
                <p:cNvPicPr/>
                <p:nvPr/>
              </p:nvPicPr>
              <p:blipFill>
                <a:blip r:embed="rId67"/>
                <a:stretch>
                  <a:fillRect/>
                </a:stretch>
              </p:blipFill>
              <p:spPr>
                <a:xfrm>
                  <a:off x="4231266" y="5540301"/>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31">
              <p14:nvContentPartPr>
                <p14:cNvPr id="209" name="Ink 208">
                  <a:extLst>
                    <a:ext uri="{FF2B5EF4-FFF2-40B4-BE49-F238E27FC236}">
                      <a16:creationId xmlns:a16="http://schemas.microsoft.com/office/drawing/2014/main" id="{1D310A0C-6B90-44C4-A56A-A28D9C572B4E}"/>
                    </a:ext>
                  </a:extLst>
                </p14:cNvPr>
                <p14:cNvContentPartPr/>
                <p14:nvPr/>
              </p14:nvContentPartPr>
              <p14:xfrm>
                <a:off x="4240266" y="5627781"/>
                <a:ext cx="119520" cy="63360"/>
              </p14:xfrm>
            </p:contentPart>
          </mc:Choice>
          <mc:Fallback xmlns="">
            <p:pic>
              <p:nvPicPr>
                <p:cNvPr id="209" name="Ink 208">
                  <a:extLst>
                    <a:ext uri="{FF2B5EF4-FFF2-40B4-BE49-F238E27FC236}">
                      <a16:creationId xmlns:a16="http://schemas.microsoft.com/office/drawing/2014/main" id="{1D310A0C-6B90-44C4-A56A-A28D9C572B4E}"/>
                    </a:ext>
                  </a:extLst>
                </p:cNvPr>
                <p:cNvPicPr/>
                <p:nvPr/>
              </p:nvPicPr>
              <p:blipFill>
                <a:blip r:embed="rId332"/>
                <a:stretch>
                  <a:fillRect/>
                </a:stretch>
              </p:blipFill>
              <p:spPr>
                <a:xfrm>
                  <a:off x="4231266" y="5618781"/>
                  <a:ext cx="13716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333">
              <p14:nvContentPartPr>
                <p14:cNvPr id="210" name="Ink 209">
                  <a:extLst>
                    <a:ext uri="{FF2B5EF4-FFF2-40B4-BE49-F238E27FC236}">
                      <a16:creationId xmlns:a16="http://schemas.microsoft.com/office/drawing/2014/main" id="{ED08CEA0-8444-4C26-AEE4-58C0965F9390}"/>
                    </a:ext>
                  </a:extLst>
                </p14:cNvPr>
                <p14:cNvContentPartPr/>
                <p14:nvPr/>
              </p14:nvContentPartPr>
              <p14:xfrm>
                <a:off x="4445106" y="5551461"/>
                <a:ext cx="16920" cy="151560"/>
              </p14:xfrm>
            </p:contentPart>
          </mc:Choice>
          <mc:Fallback xmlns="">
            <p:pic>
              <p:nvPicPr>
                <p:cNvPr id="210" name="Ink 209">
                  <a:extLst>
                    <a:ext uri="{FF2B5EF4-FFF2-40B4-BE49-F238E27FC236}">
                      <a16:creationId xmlns:a16="http://schemas.microsoft.com/office/drawing/2014/main" id="{ED08CEA0-8444-4C26-AEE4-58C0965F9390}"/>
                    </a:ext>
                  </a:extLst>
                </p:cNvPr>
                <p:cNvPicPr/>
                <p:nvPr/>
              </p:nvPicPr>
              <p:blipFill>
                <a:blip r:embed="rId334"/>
                <a:stretch>
                  <a:fillRect/>
                </a:stretch>
              </p:blipFill>
              <p:spPr>
                <a:xfrm>
                  <a:off x="4436466" y="5542461"/>
                  <a:ext cx="34560" cy="169200"/>
                </a:xfrm>
                <a:prstGeom prst="rect">
                  <a:avLst/>
                </a:prstGeom>
              </p:spPr>
            </p:pic>
          </mc:Fallback>
        </mc:AlternateContent>
        <mc:AlternateContent xmlns:mc="http://schemas.openxmlformats.org/markup-compatibility/2006" xmlns:p14="http://schemas.microsoft.com/office/powerpoint/2010/main">
          <mc:Choice Requires="p14">
            <p:contentPart p14:bwMode="auto" r:id="rId335">
              <p14:nvContentPartPr>
                <p14:cNvPr id="211" name="Ink 210">
                  <a:extLst>
                    <a:ext uri="{FF2B5EF4-FFF2-40B4-BE49-F238E27FC236}">
                      <a16:creationId xmlns:a16="http://schemas.microsoft.com/office/drawing/2014/main" id="{4A5F0972-C52C-4546-9992-FC827D302C5D}"/>
                    </a:ext>
                  </a:extLst>
                </p14:cNvPr>
                <p14:cNvContentPartPr/>
                <p14:nvPr/>
              </p14:nvContentPartPr>
              <p14:xfrm>
                <a:off x="4378866" y="4933701"/>
                <a:ext cx="177840" cy="32400"/>
              </p14:xfrm>
            </p:contentPart>
          </mc:Choice>
          <mc:Fallback xmlns="">
            <p:pic>
              <p:nvPicPr>
                <p:cNvPr id="211" name="Ink 210">
                  <a:extLst>
                    <a:ext uri="{FF2B5EF4-FFF2-40B4-BE49-F238E27FC236}">
                      <a16:creationId xmlns:a16="http://schemas.microsoft.com/office/drawing/2014/main" id="{4A5F0972-C52C-4546-9992-FC827D302C5D}"/>
                    </a:ext>
                  </a:extLst>
                </p:cNvPr>
                <p:cNvPicPr/>
                <p:nvPr/>
              </p:nvPicPr>
              <p:blipFill>
                <a:blip r:embed="rId336"/>
                <a:stretch>
                  <a:fillRect/>
                </a:stretch>
              </p:blipFill>
              <p:spPr>
                <a:xfrm>
                  <a:off x="4370226" y="4924701"/>
                  <a:ext cx="195480" cy="50040"/>
                </a:xfrm>
                <a:prstGeom prst="rect">
                  <a:avLst/>
                </a:prstGeom>
              </p:spPr>
            </p:pic>
          </mc:Fallback>
        </mc:AlternateContent>
        <mc:AlternateContent xmlns:mc="http://schemas.openxmlformats.org/markup-compatibility/2006" xmlns:p14="http://schemas.microsoft.com/office/powerpoint/2010/main">
          <mc:Choice Requires="p14">
            <p:contentPart p14:bwMode="auto" r:id="rId337">
              <p14:nvContentPartPr>
                <p14:cNvPr id="212" name="Ink 211">
                  <a:extLst>
                    <a:ext uri="{FF2B5EF4-FFF2-40B4-BE49-F238E27FC236}">
                      <a16:creationId xmlns:a16="http://schemas.microsoft.com/office/drawing/2014/main" id="{50D191F8-1F7A-4F61-9C5A-AC2F96878576}"/>
                    </a:ext>
                  </a:extLst>
                </p14:cNvPr>
                <p14:cNvContentPartPr/>
                <p14:nvPr/>
              </p14:nvContentPartPr>
              <p14:xfrm>
                <a:off x="4445106" y="4949541"/>
                <a:ext cx="360" cy="185760"/>
              </p14:xfrm>
            </p:contentPart>
          </mc:Choice>
          <mc:Fallback xmlns="">
            <p:pic>
              <p:nvPicPr>
                <p:cNvPr id="212" name="Ink 211">
                  <a:extLst>
                    <a:ext uri="{FF2B5EF4-FFF2-40B4-BE49-F238E27FC236}">
                      <a16:creationId xmlns:a16="http://schemas.microsoft.com/office/drawing/2014/main" id="{50D191F8-1F7A-4F61-9C5A-AC2F96878576}"/>
                    </a:ext>
                  </a:extLst>
                </p:cNvPr>
                <p:cNvPicPr/>
                <p:nvPr/>
              </p:nvPicPr>
              <p:blipFill>
                <a:blip r:embed="rId338"/>
                <a:stretch>
                  <a:fillRect/>
                </a:stretch>
              </p:blipFill>
              <p:spPr>
                <a:xfrm>
                  <a:off x="4436466" y="4940901"/>
                  <a:ext cx="18000" cy="203400"/>
                </a:xfrm>
                <a:prstGeom prst="rect">
                  <a:avLst/>
                </a:prstGeom>
              </p:spPr>
            </p:pic>
          </mc:Fallback>
        </mc:AlternateContent>
      </p:grpSp>
      <p:grpSp>
        <p:nvGrpSpPr>
          <p:cNvPr id="235" name="Group 234">
            <a:extLst>
              <a:ext uri="{FF2B5EF4-FFF2-40B4-BE49-F238E27FC236}">
                <a16:creationId xmlns:a16="http://schemas.microsoft.com/office/drawing/2014/main" id="{5B7B5D77-F7EB-43E5-9C39-3D1D1B36FDFF}"/>
              </a:ext>
            </a:extLst>
          </p:cNvPr>
          <p:cNvGrpSpPr/>
          <p:nvPr/>
        </p:nvGrpSpPr>
        <p:grpSpPr>
          <a:xfrm>
            <a:off x="4816986" y="5075181"/>
            <a:ext cx="732960" cy="594000"/>
            <a:chOff x="4816986" y="5075181"/>
            <a:chExt cx="732960" cy="594000"/>
          </a:xfrm>
        </p:grpSpPr>
        <mc:AlternateContent xmlns:mc="http://schemas.openxmlformats.org/markup-compatibility/2006" xmlns:p14="http://schemas.microsoft.com/office/powerpoint/2010/main">
          <mc:Choice Requires="p14">
            <p:contentPart p14:bwMode="auto" r:id="rId339">
              <p14:nvContentPartPr>
                <p14:cNvPr id="214" name="Ink 213">
                  <a:extLst>
                    <a:ext uri="{FF2B5EF4-FFF2-40B4-BE49-F238E27FC236}">
                      <a16:creationId xmlns:a16="http://schemas.microsoft.com/office/drawing/2014/main" id="{500D844B-9DB2-4E00-AA3B-089846EC1011}"/>
                    </a:ext>
                  </a:extLst>
                </p14:cNvPr>
                <p14:cNvContentPartPr/>
                <p14:nvPr/>
              </p14:nvContentPartPr>
              <p14:xfrm>
                <a:off x="4816986" y="5075181"/>
                <a:ext cx="338400" cy="572400"/>
              </p14:xfrm>
            </p:contentPart>
          </mc:Choice>
          <mc:Fallback xmlns="">
            <p:pic>
              <p:nvPicPr>
                <p:cNvPr id="214" name="Ink 213">
                  <a:extLst>
                    <a:ext uri="{FF2B5EF4-FFF2-40B4-BE49-F238E27FC236}">
                      <a16:creationId xmlns:a16="http://schemas.microsoft.com/office/drawing/2014/main" id="{500D844B-9DB2-4E00-AA3B-089846EC1011}"/>
                    </a:ext>
                  </a:extLst>
                </p:cNvPr>
                <p:cNvPicPr/>
                <p:nvPr/>
              </p:nvPicPr>
              <p:blipFill>
                <a:blip r:embed="rId340"/>
                <a:stretch>
                  <a:fillRect/>
                </a:stretch>
              </p:blipFill>
              <p:spPr>
                <a:xfrm>
                  <a:off x="4807986" y="5066541"/>
                  <a:ext cx="356040" cy="590040"/>
                </a:xfrm>
                <a:prstGeom prst="rect">
                  <a:avLst/>
                </a:prstGeom>
              </p:spPr>
            </p:pic>
          </mc:Fallback>
        </mc:AlternateContent>
        <mc:AlternateContent xmlns:mc="http://schemas.openxmlformats.org/markup-compatibility/2006" xmlns:p14="http://schemas.microsoft.com/office/powerpoint/2010/main">
          <mc:Choice Requires="p14">
            <p:contentPart p14:bwMode="auto" r:id="rId341">
              <p14:nvContentPartPr>
                <p14:cNvPr id="215" name="Ink 214">
                  <a:extLst>
                    <a:ext uri="{FF2B5EF4-FFF2-40B4-BE49-F238E27FC236}">
                      <a16:creationId xmlns:a16="http://schemas.microsoft.com/office/drawing/2014/main" id="{CA431CA0-95CC-44A0-9227-26AD9C230E36}"/>
                    </a:ext>
                  </a:extLst>
                </p14:cNvPr>
                <p14:cNvContentPartPr/>
                <p14:nvPr/>
              </p14:nvContentPartPr>
              <p14:xfrm>
                <a:off x="5239626" y="5158341"/>
                <a:ext cx="262080" cy="323640"/>
              </p14:xfrm>
            </p:contentPart>
          </mc:Choice>
          <mc:Fallback xmlns="">
            <p:pic>
              <p:nvPicPr>
                <p:cNvPr id="215" name="Ink 214">
                  <a:extLst>
                    <a:ext uri="{FF2B5EF4-FFF2-40B4-BE49-F238E27FC236}">
                      <a16:creationId xmlns:a16="http://schemas.microsoft.com/office/drawing/2014/main" id="{CA431CA0-95CC-44A0-9227-26AD9C230E36}"/>
                    </a:ext>
                  </a:extLst>
                </p:cNvPr>
                <p:cNvPicPr/>
                <p:nvPr/>
              </p:nvPicPr>
              <p:blipFill>
                <a:blip r:embed="rId342"/>
                <a:stretch>
                  <a:fillRect/>
                </a:stretch>
              </p:blipFill>
              <p:spPr>
                <a:xfrm>
                  <a:off x="5230986" y="5149341"/>
                  <a:ext cx="279720" cy="341280"/>
                </a:xfrm>
                <a:prstGeom prst="rect">
                  <a:avLst/>
                </a:prstGeom>
              </p:spPr>
            </p:pic>
          </mc:Fallback>
        </mc:AlternateContent>
        <mc:AlternateContent xmlns:mc="http://schemas.openxmlformats.org/markup-compatibility/2006" xmlns:p14="http://schemas.microsoft.com/office/powerpoint/2010/main">
          <mc:Choice Requires="p14">
            <p:contentPart p14:bwMode="auto" r:id="rId343">
              <p14:nvContentPartPr>
                <p14:cNvPr id="216" name="Ink 215">
                  <a:extLst>
                    <a:ext uri="{FF2B5EF4-FFF2-40B4-BE49-F238E27FC236}">
                      <a16:creationId xmlns:a16="http://schemas.microsoft.com/office/drawing/2014/main" id="{30B5165A-D97B-4B1E-8819-981278A4A7EB}"/>
                    </a:ext>
                  </a:extLst>
                </p14:cNvPr>
                <p14:cNvContentPartPr/>
                <p14:nvPr/>
              </p14:nvContentPartPr>
              <p14:xfrm>
                <a:off x="5454906" y="5422581"/>
                <a:ext cx="95040" cy="246600"/>
              </p14:xfrm>
            </p:contentPart>
          </mc:Choice>
          <mc:Fallback xmlns="">
            <p:pic>
              <p:nvPicPr>
                <p:cNvPr id="216" name="Ink 215">
                  <a:extLst>
                    <a:ext uri="{FF2B5EF4-FFF2-40B4-BE49-F238E27FC236}">
                      <a16:creationId xmlns:a16="http://schemas.microsoft.com/office/drawing/2014/main" id="{30B5165A-D97B-4B1E-8819-981278A4A7EB}"/>
                    </a:ext>
                  </a:extLst>
                </p:cNvPr>
                <p:cNvPicPr/>
                <p:nvPr/>
              </p:nvPicPr>
              <p:blipFill>
                <a:blip r:embed="rId344"/>
                <a:stretch>
                  <a:fillRect/>
                </a:stretch>
              </p:blipFill>
              <p:spPr>
                <a:xfrm>
                  <a:off x="5446266" y="5413941"/>
                  <a:ext cx="112680" cy="264240"/>
                </a:xfrm>
                <a:prstGeom prst="rect">
                  <a:avLst/>
                </a:prstGeom>
              </p:spPr>
            </p:pic>
          </mc:Fallback>
        </mc:AlternateContent>
        <mc:AlternateContent xmlns:mc="http://schemas.openxmlformats.org/markup-compatibility/2006" xmlns:p14="http://schemas.microsoft.com/office/powerpoint/2010/main">
          <mc:Choice Requires="p14">
            <p:contentPart p14:bwMode="auto" r:id="rId345">
              <p14:nvContentPartPr>
                <p14:cNvPr id="217" name="Ink 216">
                  <a:extLst>
                    <a:ext uri="{FF2B5EF4-FFF2-40B4-BE49-F238E27FC236}">
                      <a16:creationId xmlns:a16="http://schemas.microsoft.com/office/drawing/2014/main" id="{6B5A2312-A875-4ABD-9631-B52964C6F0B4}"/>
                    </a:ext>
                  </a:extLst>
                </p14:cNvPr>
                <p14:cNvContentPartPr/>
                <p14:nvPr/>
              </p14:nvContentPartPr>
              <p14:xfrm>
                <a:off x="5549226" y="5343741"/>
                <a:ext cx="360" cy="16200"/>
              </p14:xfrm>
            </p:contentPart>
          </mc:Choice>
          <mc:Fallback xmlns="">
            <p:pic>
              <p:nvPicPr>
                <p:cNvPr id="217" name="Ink 216">
                  <a:extLst>
                    <a:ext uri="{FF2B5EF4-FFF2-40B4-BE49-F238E27FC236}">
                      <a16:creationId xmlns:a16="http://schemas.microsoft.com/office/drawing/2014/main" id="{6B5A2312-A875-4ABD-9631-B52964C6F0B4}"/>
                    </a:ext>
                  </a:extLst>
                </p:cNvPr>
                <p:cNvPicPr/>
                <p:nvPr/>
              </p:nvPicPr>
              <p:blipFill>
                <a:blip r:embed="rId4"/>
                <a:stretch>
                  <a:fillRect/>
                </a:stretch>
              </p:blipFill>
              <p:spPr>
                <a:xfrm>
                  <a:off x="5540586" y="5335101"/>
                  <a:ext cx="18000" cy="33840"/>
                </a:xfrm>
                <a:prstGeom prst="rect">
                  <a:avLst/>
                </a:prstGeom>
              </p:spPr>
            </p:pic>
          </mc:Fallback>
        </mc:AlternateContent>
      </p:grpSp>
      <p:grpSp>
        <p:nvGrpSpPr>
          <p:cNvPr id="234" name="Group 233">
            <a:extLst>
              <a:ext uri="{FF2B5EF4-FFF2-40B4-BE49-F238E27FC236}">
                <a16:creationId xmlns:a16="http://schemas.microsoft.com/office/drawing/2014/main" id="{35A06CE9-B8FE-49EA-BDB8-315E19467018}"/>
              </a:ext>
            </a:extLst>
          </p:cNvPr>
          <p:cNvGrpSpPr/>
          <p:nvPr/>
        </p:nvGrpSpPr>
        <p:grpSpPr>
          <a:xfrm>
            <a:off x="5755506" y="5249781"/>
            <a:ext cx="345960" cy="316800"/>
            <a:chOff x="5755506" y="5249781"/>
            <a:chExt cx="345960" cy="316800"/>
          </a:xfrm>
        </p:grpSpPr>
        <mc:AlternateContent xmlns:mc="http://schemas.openxmlformats.org/markup-compatibility/2006" xmlns:p14="http://schemas.microsoft.com/office/powerpoint/2010/main">
          <mc:Choice Requires="p14">
            <p:contentPart p14:bwMode="auto" r:id="rId346">
              <p14:nvContentPartPr>
                <p14:cNvPr id="218" name="Ink 217">
                  <a:extLst>
                    <a:ext uri="{FF2B5EF4-FFF2-40B4-BE49-F238E27FC236}">
                      <a16:creationId xmlns:a16="http://schemas.microsoft.com/office/drawing/2014/main" id="{F3191F49-DA2F-4BF8-B0D6-0D7B23CEEA11}"/>
                    </a:ext>
                  </a:extLst>
                </p14:cNvPr>
                <p14:cNvContentPartPr/>
                <p14:nvPr/>
              </p14:nvContentPartPr>
              <p14:xfrm>
                <a:off x="5755506" y="5249781"/>
                <a:ext cx="218160" cy="187560"/>
              </p14:xfrm>
            </p:contentPart>
          </mc:Choice>
          <mc:Fallback xmlns="">
            <p:pic>
              <p:nvPicPr>
                <p:cNvPr id="218" name="Ink 217">
                  <a:extLst>
                    <a:ext uri="{FF2B5EF4-FFF2-40B4-BE49-F238E27FC236}">
                      <a16:creationId xmlns:a16="http://schemas.microsoft.com/office/drawing/2014/main" id="{F3191F49-DA2F-4BF8-B0D6-0D7B23CEEA11}"/>
                    </a:ext>
                  </a:extLst>
                </p:cNvPr>
                <p:cNvPicPr/>
                <p:nvPr/>
              </p:nvPicPr>
              <p:blipFill>
                <a:blip r:embed="rId347"/>
                <a:stretch>
                  <a:fillRect/>
                </a:stretch>
              </p:blipFill>
              <p:spPr>
                <a:xfrm>
                  <a:off x="5746506" y="5241141"/>
                  <a:ext cx="235800" cy="205200"/>
                </a:xfrm>
                <a:prstGeom prst="rect">
                  <a:avLst/>
                </a:prstGeom>
              </p:spPr>
            </p:pic>
          </mc:Fallback>
        </mc:AlternateContent>
        <mc:AlternateContent xmlns:mc="http://schemas.openxmlformats.org/markup-compatibility/2006" xmlns:p14="http://schemas.microsoft.com/office/powerpoint/2010/main">
          <mc:Choice Requires="p14">
            <p:contentPart p14:bwMode="auto" r:id="rId348">
              <p14:nvContentPartPr>
                <p14:cNvPr id="219" name="Ink 218">
                  <a:extLst>
                    <a:ext uri="{FF2B5EF4-FFF2-40B4-BE49-F238E27FC236}">
                      <a16:creationId xmlns:a16="http://schemas.microsoft.com/office/drawing/2014/main" id="{529FDA59-BB6B-40BA-A143-F103CCC8DC8D}"/>
                    </a:ext>
                  </a:extLst>
                </p14:cNvPr>
                <p14:cNvContentPartPr/>
                <p14:nvPr/>
              </p14:nvContentPartPr>
              <p14:xfrm>
                <a:off x="6041346" y="5391261"/>
                <a:ext cx="38520" cy="175320"/>
              </p14:xfrm>
            </p:contentPart>
          </mc:Choice>
          <mc:Fallback xmlns="">
            <p:pic>
              <p:nvPicPr>
                <p:cNvPr id="219" name="Ink 218">
                  <a:extLst>
                    <a:ext uri="{FF2B5EF4-FFF2-40B4-BE49-F238E27FC236}">
                      <a16:creationId xmlns:a16="http://schemas.microsoft.com/office/drawing/2014/main" id="{529FDA59-BB6B-40BA-A143-F103CCC8DC8D}"/>
                    </a:ext>
                  </a:extLst>
                </p:cNvPr>
                <p:cNvPicPr/>
                <p:nvPr/>
              </p:nvPicPr>
              <p:blipFill>
                <a:blip r:embed="rId349"/>
                <a:stretch>
                  <a:fillRect/>
                </a:stretch>
              </p:blipFill>
              <p:spPr>
                <a:xfrm>
                  <a:off x="6032706" y="5382261"/>
                  <a:ext cx="56160" cy="192960"/>
                </a:xfrm>
                <a:prstGeom prst="rect">
                  <a:avLst/>
                </a:prstGeom>
              </p:spPr>
            </p:pic>
          </mc:Fallback>
        </mc:AlternateContent>
        <mc:AlternateContent xmlns:mc="http://schemas.openxmlformats.org/markup-compatibility/2006" xmlns:p14="http://schemas.microsoft.com/office/powerpoint/2010/main">
          <mc:Choice Requires="p14">
            <p:contentPart p14:bwMode="auto" r:id="rId350">
              <p14:nvContentPartPr>
                <p14:cNvPr id="220" name="Ink 219">
                  <a:extLst>
                    <a:ext uri="{FF2B5EF4-FFF2-40B4-BE49-F238E27FC236}">
                      <a16:creationId xmlns:a16="http://schemas.microsoft.com/office/drawing/2014/main" id="{9ED009FD-945C-402D-BC0F-C6C32CB4BFE2}"/>
                    </a:ext>
                  </a:extLst>
                </p14:cNvPr>
                <p14:cNvContentPartPr/>
                <p14:nvPr/>
              </p14:nvContentPartPr>
              <p14:xfrm>
                <a:off x="6101106" y="5290821"/>
                <a:ext cx="360" cy="6840"/>
              </p14:xfrm>
            </p:contentPart>
          </mc:Choice>
          <mc:Fallback xmlns="">
            <p:pic>
              <p:nvPicPr>
                <p:cNvPr id="220" name="Ink 219">
                  <a:extLst>
                    <a:ext uri="{FF2B5EF4-FFF2-40B4-BE49-F238E27FC236}">
                      <a16:creationId xmlns:a16="http://schemas.microsoft.com/office/drawing/2014/main" id="{9ED009FD-945C-402D-BC0F-C6C32CB4BFE2}"/>
                    </a:ext>
                  </a:extLst>
                </p:cNvPr>
                <p:cNvPicPr/>
                <p:nvPr/>
              </p:nvPicPr>
              <p:blipFill>
                <a:blip r:embed="rId67"/>
                <a:stretch>
                  <a:fillRect/>
                </a:stretch>
              </p:blipFill>
              <p:spPr>
                <a:xfrm>
                  <a:off x="6092106" y="5281821"/>
                  <a:ext cx="18000" cy="24480"/>
                </a:xfrm>
                <a:prstGeom prst="rect">
                  <a:avLst/>
                </a:prstGeom>
              </p:spPr>
            </p:pic>
          </mc:Fallback>
        </mc:AlternateContent>
      </p:grpSp>
      <p:grpSp>
        <p:nvGrpSpPr>
          <p:cNvPr id="233" name="Group 232">
            <a:extLst>
              <a:ext uri="{FF2B5EF4-FFF2-40B4-BE49-F238E27FC236}">
                <a16:creationId xmlns:a16="http://schemas.microsoft.com/office/drawing/2014/main" id="{F70CF052-7972-478A-8813-A6D082D532D8}"/>
              </a:ext>
            </a:extLst>
          </p:cNvPr>
          <p:cNvGrpSpPr/>
          <p:nvPr/>
        </p:nvGrpSpPr>
        <p:grpSpPr>
          <a:xfrm>
            <a:off x="6318186" y="5057541"/>
            <a:ext cx="1138680" cy="545040"/>
            <a:chOff x="6318186" y="5057541"/>
            <a:chExt cx="1138680" cy="545040"/>
          </a:xfrm>
        </p:grpSpPr>
        <mc:AlternateContent xmlns:mc="http://schemas.openxmlformats.org/markup-compatibility/2006" xmlns:p14="http://schemas.microsoft.com/office/powerpoint/2010/main">
          <mc:Choice Requires="p14">
            <p:contentPart p14:bwMode="auto" r:id="rId351">
              <p14:nvContentPartPr>
                <p14:cNvPr id="221" name="Ink 220">
                  <a:extLst>
                    <a:ext uri="{FF2B5EF4-FFF2-40B4-BE49-F238E27FC236}">
                      <a16:creationId xmlns:a16="http://schemas.microsoft.com/office/drawing/2014/main" id="{2ADD3781-A614-4FE7-8834-CC41EB264277}"/>
                    </a:ext>
                  </a:extLst>
                </p14:cNvPr>
                <p14:cNvContentPartPr/>
                <p14:nvPr/>
              </p14:nvContentPartPr>
              <p14:xfrm>
                <a:off x="6318186" y="5258421"/>
                <a:ext cx="182520" cy="129600"/>
              </p14:xfrm>
            </p:contentPart>
          </mc:Choice>
          <mc:Fallback xmlns="">
            <p:pic>
              <p:nvPicPr>
                <p:cNvPr id="221" name="Ink 220">
                  <a:extLst>
                    <a:ext uri="{FF2B5EF4-FFF2-40B4-BE49-F238E27FC236}">
                      <a16:creationId xmlns:a16="http://schemas.microsoft.com/office/drawing/2014/main" id="{2ADD3781-A614-4FE7-8834-CC41EB264277}"/>
                    </a:ext>
                  </a:extLst>
                </p:cNvPr>
                <p:cNvPicPr/>
                <p:nvPr/>
              </p:nvPicPr>
              <p:blipFill>
                <a:blip r:embed="rId352"/>
                <a:stretch>
                  <a:fillRect/>
                </a:stretch>
              </p:blipFill>
              <p:spPr>
                <a:xfrm>
                  <a:off x="6309186" y="5249421"/>
                  <a:ext cx="200160" cy="147240"/>
                </a:xfrm>
                <a:prstGeom prst="rect">
                  <a:avLst/>
                </a:prstGeom>
              </p:spPr>
            </p:pic>
          </mc:Fallback>
        </mc:AlternateContent>
        <mc:AlternateContent xmlns:mc="http://schemas.openxmlformats.org/markup-compatibility/2006" xmlns:p14="http://schemas.microsoft.com/office/powerpoint/2010/main">
          <mc:Choice Requires="p14">
            <p:contentPart p14:bwMode="auto" r:id="rId353">
              <p14:nvContentPartPr>
                <p14:cNvPr id="222" name="Ink 221">
                  <a:extLst>
                    <a:ext uri="{FF2B5EF4-FFF2-40B4-BE49-F238E27FC236}">
                      <a16:creationId xmlns:a16="http://schemas.microsoft.com/office/drawing/2014/main" id="{274E786C-618E-405E-979B-1151B6909CC3}"/>
                    </a:ext>
                  </a:extLst>
                </p14:cNvPr>
                <p14:cNvContentPartPr/>
                <p14:nvPr/>
              </p14:nvContentPartPr>
              <p14:xfrm>
                <a:off x="6778626" y="5103981"/>
                <a:ext cx="360" cy="162000"/>
              </p14:xfrm>
            </p:contentPart>
          </mc:Choice>
          <mc:Fallback xmlns="">
            <p:pic>
              <p:nvPicPr>
                <p:cNvPr id="222" name="Ink 221">
                  <a:extLst>
                    <a:ext uri="{FF2B5EF4-FFF2-40B4-BE49-F238E27FC236}">
                      <a16:creationId xmlns:a16="http://schemas.microsoft.com/office/drawing/2014/main" id="{274E786C-618E-405E-979B-1151B6909CC3}"/>
                    </a:ext>
                  </a:extLst>
                </p:cNvPr>
                <p:cNvPicPr/>
                <p:nvPr/>
              </p:nvPicPr>
              <p:blipFill>
                <a:blip r:embed="rId354"/>
                <a:stretch>
                  <a:fillRect/>
                </a:stretch>
              </p:blipFill>
              <p:spPr>
                <a:xfrm>
                  <a:off x="6769626" y="5095341"/>
                  <a:ext cx="18000" cy="179640"/>
                </a:xfrm>
                <a:prstGeom prst="rect">
                  <a:avLst/>
                </a:prstGeom>
              </p:spPr>
            </p:pic>
          </mc:Fallback>
        </mc:AlternateContent>
        <mc:AlternateContent xmlns:mc="http://schemas.openxmlformats.org/markup-compatibility/2006" xmlns:p14="http://schemas.microsoft.com/office/powerpoint/2010/main">
          <mc:Choice Requires="p14">
            <p:contentPart p14:bwMode="auto" r:id="rId355">
              <p14:nvContentPartPr>
                <p14:cNvPr id="223" name="Ink 222">
                  <a:extLst>
                    <a:ext uri="{FF2B5EF4-FFF2-40B4-BE49-F238E27FC236}">
                      <a16:creationId xmlns:a16="http://schemas.microsoft.com/office/drawing/2014/main" id="{2D429E94-14DB-46F1-B112-6DE0B6635FB4}"/>
                    </a:ext>
                  </a:extLst>
                </p14:cNvPr>
                <p14:cNvContentPartPr/>
                <p14:nvPr/>
              </p14:nvContentPartPr>
              <p14:xfrm>
                <a:off x="6649026" y="5350221"/>
                <a:ext cx="190440" cy="9720"/>
              </p14:xfrm>
            </p:contentPart>
          </mc:Choice>
          <mc:Fallback xmlns="">
            <p:pic>
              <p:nvPicPr>
                <p:cNvPr id="223" name="Ink 222">
                  <a:extLst>
                    <a:ext uri="{FF2B5EF4-FFF2-40B4-BE49-F238E27FC236}">
                      <a16:creationId xmlns:a16="http://schemas.microsoft.com/office/drawing/2014/main" id="{2D429E94-14DB-46F1-B112-6DE0B6635FB4}"/>
                    </a:ext>
                  </a:extLst>
                </p:cNvPr>
                <p:cNvPicPr/>
                <p:nvPr/>
              </p:nvPicPr>
              <p:blipFill>
                <a:blip r:embed="rId356"/>
                <a:stretch>
                  <a:fillRect/>
                </a:stretch>
              </p:blipFill>
              <p:spPr>
                <a:xfrm>
                  <a:off x="6640386" y="5341221"/>
                  <a:ext cx="208080" cy="27360"/>
                </a:xfrm>
                <a:prstGeom prst="rect">
                  <a:avLst/>
                </a:prstGeom>
              </p:spPr>
            </p:pic>
          </mc:Fallback>
        </mc:AlternateContent>
        <mc:AlternateContent xmlns:mc="http://schemas.openxmlformats.org/markup-compatibility/2006" xmlns:p14="http://schemas.microsoft.com/office/powerpoint/2010/main">
          <mc:Choice Requires="p14">
            <p:contentPart p14:bwMode="auto" r:id="rId357">
              <p14:nvContentPartPr>
                <p14:cNvPr id="224" name="Ink 223">
                  <a:extLst>
                    <a:ext uri="{FF2B5EF4-FFF2-40B4-BE49-F238E27FC236}">
                      <a16:creationId xmlns:a16="http://schemas.microsoft.com/office/drawing/2014/main" id="{16F88950-7919-43F9-9D88-FD3017B744F9}"/>
                    </a:ext>
                  </a:extLst>
                </p14:cNvPr>
                <p14:cNvContentPartPr/>
                <p14:nvPr/>
              </p14:nvContentPartPr>
              <p14:xfrm>
                <a:off x="6650106" y="5470461"/>
                <a:ext cx="89280" cy="132120"/>
              </p14:xfrm>
            </p:contentPart>
          </mc:Choice>
          <mc:Fallback xmlns="">
            <p:pic>
              <p:nvPicPr>
                <p:cNvPr id="224" name="Ink 223">
                  <a:extLst>
                    <a:ext uri="{FF2B5EF4-FFF2-40B4-BE49-F238E27FC236}">
                      <a16:creationId xmlns:a16="http://schemas.microsoft.com/office/drawing/2014/main" id="{16F88950-7919-43F9-9D88-FD3017B744F9}"/>
                    </a:ext>
                  </a:extLst>
                </p:cNvPr>
                <p:cNvPicPr/>
                <p:nvPr/>
              </p:nvPicPr>
              <p:blipFill>
                <a:blip r:embed="rId358"/>
                <a:stretch>
                  <a:fillRect/>
                </a:stretch>
              </p:blipFill>
              <p:spPr>
                <a:xfrm>
                  <a:off x="6641106" y="5461461"/>
                  <a:ext cx="106920" cy="149760"/>
                </a:xfrm>
                <a:prstGeom prst="rect">
                  <a:avLst/>
                </a:prstGeom>
              </p:spPr>
            </p:pic>
          </mc:Fallback>
        </mc:AlternateContent>
        <mc:AlternateContent xmlns:mc="http://schemas.openxmlformats.org/markup-compatibility/2006" xmlns:p14="http://schemas.microsoft.com/office/powerpoint/2010/main">
          <mc:Choice Requires="p14">
            <p:contentPart p14:bwMode="auto" r:id="rId359">
              <p14:nvContentPartPr>
                <p14:cNvPr id="225" name="Ink 224">
                  <a:extLst>
                    <a:ext uri="{FF2B5EF4-FFF2-40B4-BE49-F238E27FC236}">
                      <a16:creationId xmlns:a16="http://schemas.microsoft.com/office/drawing/2014/main" id="{C688BD4E-D646-4830-A485-A9029BFA5CC3}"/>
                    </a:ext>
                  </a:extLst>
                </p14:cNvPr>
                <p14:cNvContentPartPr/>
                <p14:nvPr/>
              </p14:nvContentPartPr>
              <p14:xfrm>
                <a:off x="6982386" y="5057541"/>
                <a:ext cx="172080" cy="429840"/>
              </p14:xfrm>
            </p:contentPart>
          </mc:Choice>
          <mc:Fallback xmlns="">
            <p:pic>
              <p:nvPicPr>
                <p:cNvPr id="225" name="Ink 224">
                  <a:extLst>
                    <a:ext uri="{FF2B5EF4-FFF2-40B4-BE49-F238E27FC236}">
                      <a16:creationId xmlns:a16="http://schemas.microsoft.com/office/drawing/2014/main" id="{C688BD4E-D646-4830-A485-A9029BFA5CC3}"/>
                    </a:ext>
                  </a:extLst>
                </p:cNvPr>
                <p:cNvPicPr/>
                <p:nvPr/>
              </p:nvPicPr>
              <p:blipFill>
                <a:blip r:embed="rId360"/>
                <a:stretch>
                  <a:fillRect/>
                </a:stretch>
              </p:blipFill>
              <p:spPr>
                <a:xfrm>
                  <a:off x="6973746" y="5048901"/>
                  <a:ext cx="189720" cy="447480"/>
                </a:xfrm>
                <a:prstGeom prst="rect">
                  <a:avLst/>
                </a:prstGeom>
              </p:spPr>
            </p:pic>
          </mc:Fallback>
        </mc:AlternateContent>
        <mc:AlternateContent xmlns:mc="http://schemas.openxmlformats.org/markup-compatibility/2006" xmlns:p14="http://schemas.microsoft.com/office/powerpoint/2010/main">
          <mc:Choice Requires="p14">
            <p:contentPart p14:bwMode="auto" r:id="rId361">
              <p14:nvContentPartPr>
                <p14:cNvPr id="226" name="Ink 225">
                  <a:extLst>
                    <a:ext uri="{FF2B5EF4-FFF2-40B4-BE49-F238E27FC236}">
                      <a16:creationId xmlns:a16="http://schemas.microsoft.com/office/drawing/2014/main" id="{C035B58B-7E13-4BB7-86C9-060530ACF063}"/>
                    </a:ext>
                  </a:extLst>
                </p14:cNvPr>
                <p14:cNvContentPartPr/>
                <p14:nvPr/>
              </p14:nvContentPartPr>
              <p14:xfrm>
                <a:off x="7235826" y="5178141"/>
                <a:ext cx="131400" cy="219600"/>
              </p14:xfrm>
            </p:contentPart>
          </mc:Choice>
          <mc:Fallback xmlns="">
            <p:pic>
              <p:nvPicPr>
                <p:cNvPr id="226" name="Ink 225">
                  <a:extLst>
                    <a:ext uri="{FF2B5EF4-FFF2-40B4-BE49-F238E27FC236}">
                      <a16:creationId xmlns:a16="http://schemas.microsoft.com/office/drawing/2014/main" id="{C035B58B-7E13-4BB7-86C9-060530ACF063}"/>
                    </a:ext>
                  </a:extLst>
                </p:cNvPr>
                <p:cNvPicPr/>
                <p:nvPr/>
              </p:nvPicPr>
              <p:blipFill>
                <a:blip r:embed="rId362"/>
                <a:stretch>
                  <a:fillRect/>
                </a:stretch>
              </p:blipFill>
              <p:spPr>
                <a:xfrm>
                  <a:off x="7227186" y="5169141"/>
                  <a:ext cx="149040" cy="237240"/>
                </a:xfrm>
                <a:prstGeom prst="rect">
                  <a:avLst/>
                </a:prstGeom>
              </p:spPr>
            </p:pic>
          </mc:Fallback>
        </mc:AlternateContent>
        <mc:AlternateContent xmlns:mc="http://schemas.openxmlformats.org/markup-compatibility/2006" xmlns:p14="http://schemas.microsoft.com/office/powerpoint/2010/main">
          <mc:Choice Requires="p14">
            <p:contentPart p14:bwMode="auto" r:id="rId363">
              <p14:nvContentPartPr>
                <p14:cNvPr id="227" name="Ink 226">
                  <a:extLst>
                    <a:ext uri="{FF2B5EF4-FFF2-40B4-BE49-F238E27FC236}">
                      <a16:creationId xmlns:a16="http://schemas.microsoft.com/office/drawing/2014/main" id="{4EFE8574-0843-49D0-BFE1-ADA3146E376D}"/>
                    </a:ext>
                  </a:extLst>
                </p14:cNvPr>
                <p14:cNvContentPartPr/>
                <p14:nvPr/>
              </p14:nvContentPartPr>
              <p14:xfrm>
                <a:off x="7353546" y="5359581"/>
                <a:ext cx="72000" cy="166320"/>
              </p14:xfrm>
            </p:contentPart>
          </mc:Choice>
          <mc:Fallback xmlns="">
            <p:pic>
              <p:nvPicPr>
                <p:cNvPr id="227" name="Ink 226">
                  <a:extLst>
                    <a:ext uri="{FF2B5EF4-FFF2-40B4-BE49-F238E27FC236}">
                      <a16:creationId xmlns:a16="http://schemas.microsoft.com/office/drawing/2014/main" id="{4EFE8574-0843-49D0-BFE1-ADA3146E376D}"/>
                    </a:ext>
                  </a:extLst>
                </p:cNvPr>
                <p:cNvPicPr/>
                <p:nvPr/>
              </p:nvPicPr>
              <p:blipFill>
                <a:blip r:embed="rId364"/>
                <a:stretch>
                  <a:fillRect/>
                </a:stretch>
              </p:blipFill>
              <p:spPr>
                <a:xfrm>
                  <a:off x="7344906" y="5350941"/>
                  <a:ext cx="89640"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365">
              <p14:nvContentPartPr>
                <p14:cNvPr id="228" name="Ink 227">
                  <a:extLst>
                    <a:ext uri="{FF2B5EF4-FFF2-40B4-BE49-F238E27FC236}">
                      <a16:creationId xmlns:a16="http://schemas.microsoft.com/office/drawing/2014/main" id="{7C476040-7118-46AC-BE2B-546E42401011}"/>
                    </a:ext>
                  </a:extLst>
                </p14:cNvPr>
                <p14:cNvContentPartPr/>
                <p14:nvPr/>
              </p14:nvContentPartPr>
              <p14:xfrm>
                <a:off x="7456506" y="5243301"/>
                <a:ext cx="360" cy="6480"/>
              </p14:xfrm>
            </p:contentPart>
          </mc:Choice>
          <mc:Fallback xmlns="">
            <p:pic>
              <p:nvPicPr>
                <p:cNvPr id="228" name="Ink 227">
                  <a:extLst>
                    <a:ext uri="{FF2B5EF4-FFF2-40B4-BE49-F238E27FC236}">
                      <a16:creationId xmlns:a16="http://schemas.microsoft.com/office/drawing/2014/main" id="{7C476040-7118-46AC-BE2B-546E42401011}"/>
                    </a:ext>
                  </a:extLst>
                </p:cNvPr>
                <p:cNvPicPr/>
                <p:nvPr/>
              </p:nvPicPr>
              <p:blipFill>
                <a:blip r:embed="rId67"/>
                <a:stretch>
                  <a:fillRect/>
                </a:stretch>
              </p:blipFill>
              <p:spPr>
                <a:xfrm>
                  <a:off x="7447866" y="5234301"/>
                  <a:ext cx="18000" cy="24120"/>
                </a:xfrm>
                <a:prstGeom prst="rect">
                  <a:avLst/>
                </a:prstGeom>
              </p:spPr>
            </p:pic>
          </mc:Fallback>
        </mc:AlternateContent>
      </p:grpSp>
      <p:grpSp>
        <p:nvGrpSpPr>
          <p:cNvPr id="247" name="Group 246">
            <a:extLst>
              <a:ext uri="{FF2B5EF4-FFF2-40B4-BE49-F238E27FC236}">
                <a16:creationId xmlns:a16="http://schemas.microsoft.com/office/drawing/2014/main" id="{FB7DB902-662D-421F-B148-FD9A553ECAAA}"/>
              </a:ext>
            </a:extLst>
          </p:cNvPr>
          <p:cNvGrpSpPr/>
          <p:nvPr/>
        </p:nvGrpSpPr>
        <p:grpSpPr>
          <a:xfrm>
            <a:off x="7672506" y="4862061"/>
            <a:ext cx="1483200" cy="578160"/>
            <a:chOff x="7672506" y="4862061"/>
            <a:chExt cx="1483200" cy="578160"/>
          </a:xfrm>
        </p:grpSpPr>
        <mc:AlternateContent xmlns:mc="http://schemas.openxmlformats.org/markup-compatibility/2006" xmlns:p14="http://schemas.microsoft.com/office/powerpoint/2010/main">
          <mc:Choice Requires="p14">
            <p:contentPart p14:bwMode="auto" r:id="rId366">
              <p14:nvContentPartPr>
                <p14:cNvPr id="229" name="Ink 228">
                  <a:extLst>
                    <a:ext uri="{FF2B5EF4-FFF2-40B4-BE49-F238E27FC236}">
                      <a16:creationId xmlns:a16="http://schemas.microsoft.com/office/drawing/2014/main" id="{3C2AA3DD-F806-4AF3-9905-8C5C1404062D}"/>
                    </a:ext>
                  </a:extLst>
                </p14:cNvPr>
                <p14:cNvContentPartPr/>
                <p14:nvPr/>
              </p14:nvContentPartPr>
              <p14:xfrm>
                <a:off x="7672506" y="5186061"/>
                <a:ext cx="175320" cy="134640"/>
              </p14:xfrm>
            </p:contentPart>
          </mc:Choice>
          <mc:Fallback xmlns="">
            <p:pic>
              <p:nvPicPr>
                <p:cNvPr id="229" name="Ink 228">
                  <a:extLst>
                    <a:ext uri="{FF2B5EF4-FFF2-40B4-BE49-F238E27FC236}">
                      <a16:creationId xmlns:a16="http://schemas.microsoft.com/office/drawing/2014/main" id="{3C2AA3DD-F806-4AF3-9905-8C5C1404062D}"/>
                    </a:ext>
                  </a:extLst>
                </p:cNvPr>
                <p:cNvPicPr/>
                <p:nvPr/>
              </p:nvPicPr>
              <p:blipFill>
                <a:blip r:embed="rId367"/>
                <a:stretch>
                  <a:fillRect/>
                </a:stretch>
              </p:blipFill>
              <p:spPr>
                <a:xfrm>
                  <a:off x="7663866" y="5177421"/>
                  <a:ext cx="192960" cy="152280"/>
                </a:xfrm>
                <a:prstGeom prst="rect">
                  <a:avLst/>
                </a:prstGeom>
              </p:spPr>
            </p:pic>
          </mc:Fallback>
        </mc:AlternateContent>
        <mc:AlternateContent xmlns:mc="http://schemas.openxmlformats.org/markup-compatibility/2006" xmlns:p14="http://schemas.microsoft.com/office/powerpoint/2010/main">
          <mc:Choice Requires="p14">
            <p:contentPart p14:bwMode="auto" r:id="rId368">
              <p14:nvContentPartPr>
                <p14:cNvPr id="230" name="Ink 229">
                  <a:extLst>
                    <a:ext uri="{FF2B5EF4-FFF2-40B4-BE49-F238E27FC236}">
                      <a16:creationId xmlns:a16="http://schemas.microsoft.com/office/drawing/2014/main" id="{074B0A92-7135-47C3-884D-89579E993DC6}"/>
                    </a:ext>
                  </a:extLst>
                </p14:cNvPr>
                <p14:cNvContentPartPr/>
                <p14:nvPr/>
              </p14:nvContentPartPr>
              <p14:xfrm>
                <a:off x="7983546" y="5095701"/>
                <a:ext cx="120960" cy="344520"/>
              </p14:xfrm>
            </p:contentPart>
          </mc:Choice>
          <mc:Fallback xmlns="">
            <p:pic>
              <p:nvPicPr>
                <p:cNvPr id="230" name="Ink 229">
                  <a:extLst>
                    <a:ext uri="{FF2B5EF4-FFF2-40B4-BE49-F238E27FC236}">
                      <a16:creationId xmlns:a16="http://schemas.microsoft.com/office/drawing/2014/main" id="{074B0A92-7135-47C3-884D-89579E993DC6}"/>
                    </a:ext>
                  </a:extLst>
                </p:cNvPr>
                <p:cNvPicPr/>
                <p:nvPr/>
              </p:nvPicPr>
              <p:blipFill>
                <a:blip r:embed="rId369"/>
                <a:stretch>
                  <a:fillRect/>
                </a:stretch>
              </p:blipFill>
              <p:spPr>
                <a:xfrm>
                  <a:off x="7974546" y="5086701"/>
                  <a:ext cx="138600" cy="362160"/>
                </a:xfrm>
                <a:prstGeom prst="rect">
                  <a:avLst/>
                </a:prstGeom>
              </p:spPr>
            </p:pic>
          </mc:Fallback>
        </mc:AlternateContent>
        <mc:AlternateContent xmlns:mc="http://schemas.openxmlformats.org/markup-compatibility/2006" xmlns:p14="http://schemas.microsoft.com/office/powerpoint/2010/main">
          <mc:Choice Requires="p14">
            <p:contentPart p14:bwMode="auto" r:id="rId370">
              <p14:nvContentPartPr>
                <p14:cNvPr id="231" name="Ink 230">
                  <a:extLst>
                    <a:ext uri="{FF2B5EF4-FFF2-40B4-BE49-F238E27FC236}">
                      <a16:creationId xmlns:a16="http://schemas.microsoft.com/office/drawing/2014/main" id="{E3C3F4DA-A85E-4743-B4D0-D65646AA6210}"/>
                    </a:ext>
                  </a:extLst>
                </p14:cNvPr>
                <p14:cNvContentPartPr/>
                <p14:nvPr/>
              </p14:nvContentPartPr>
              <p14:xfrm>
                <a:off x="8166066" y="5001021"/>
                <a:ext cx="162720" cy="406800"/>
              </p14:xfrm>
            </p:contentPart>
          </mc:Choice>
          <mc:Fallback xmlns="">
            <p:pic>
              <p:nvPicPr>
                <p:cNvPr id="231" name="Ink 230">
                  <a:extLst>
                    <a:ext uri="{FF2B5EF4-FFF2-40B4-BE49-F238E27FC236}">
                      <a16:creationId xmlns:a16="http://schemas.microsoft.com/office/drawing/2014/main" id="{E3C3F4DA-A85E-4743-B4D0-D65646AA6210}"/>
                    </a:ext>
                  </a:extLst>
                </p:cNvPr>
                <p:cNvPicPr/>
                <p:nvPr/>
              </p:nvPicPr>
              <p:blipFill>
                <a:blip r:embed="rId371"/>
                <a:stretch>
                  <a:fillRect/>
                </a:stretch>
              </p:blipFill>
              <p:spPr>
                <a:xfrm>
                  <a:off x="8157426" y="4992021"/>
                  <a:ext cx="180360" cy="424440"/>
                </a:xfrm>
                <a:prstGeom prst="rect">
                  <a:avLst/>
                </a:prstGeom>
              </p:spPr>
            </p:pic>
          </mc:Fallback>
        </mc:AlternateContent>
        <mc:AlternateContent xmlns:mc="http://schemas.openxmlformats.org/markup-compatibility/2006" xmlns:p14="http://schemas.microsoft.com/office/powerpoint/2010/main">
          <mc:Choice Requires="p14">
            <p:contentPart p14:bwMode="auto" r:id="rId372">
              <p14:nvContentPartPr>
                <p14:cNvPr id="236" name="Ink 235">
                  <a:extLst>
                    <a:ext uri="{FF2B5EF4-FFF2-40B4-BE49-F238E27FC236}">
                      <a16:creationId xmlns:a16="http://schemas.microsoft.com/office/drawing/2014/main" id="{2DDE1E44-8D02-421B-B978-AA88A75E4DB4}"/>
                    </a:ext>
                  </a:extLst>
                </p14:cNvPr>
                <p14:cNvContentPartPr/>
                <p14:nvPr/>
              </p14:nvContentPartPr>
              <p14:xfrm>
                <a:off x="8378106" y="5079141"/>
                <a:ext cx="236520" cy="149040"/>
              </p14:xfrm>
            </p:contentPart>
          </mc:Choice>
          <mc:Fallback xmlns="">
            <p:pic>
              <p:nvPicPr>
                <p:cNvPr id="236" name="Ink 235">
                  <a:extLst>
                    <a:ext uri="{FF2B5EF4-FFF2-40B4-BE49-F238E27FC236}">
                      <a16:creationId xmlns:a16="http://schemas.microsoft.com/office/drawing/2014/main" id="{2DDE1E44-8D02-421B-B978-AA88A75E4DB4}"/>
                    </a:ext>
                  </a:extLst>
                </p:cNvPr>
                <p:cNvPicPr/>
                <p:nvPr/>
              </p:nvPicPr>
              <p:blipFill>
                <a:blip r:embed="rId373"/>
                <a:stretch>
                  <a:fillRect/>
                </a:stretch>
              </p:blipFill>
              <p:spPr>
                <a:xfrm>
                  <a:off x="8369106" y="5070141"/>
                  <a:ext cx="254160" cy="166680"/>
                </a:xfrm>
                <a:prstGeom prst="rect">
                  <a:avLst/>
                </a:prstGeom>
              </p:spPr>
            </p:pic>
          </mc:Fallback>
        </mc:AlternateContent>
        <mc:AlternateContent xmlns:mc="http://schemas.openxmlformats.org/markup-compatibility/2006" xmlns:p14="http://schemas.microsoft.com/office/powerpoint/2010/main">
          <mc:Choice Requires="p14">
            <p:contentPart p14:bwMode="auto" r:id="rId374">
              <p14:nvContentPartPr>
                <p14:cNvPr id="237" name="Ink 236">
                  <a:extLst>
                    <a:ext uri="{FF2B5EF4-FFF2-40B4-BE49-F238E27FC236}">
                      <a16:creationId xmlns:a16="http://schemas.microsoft.com/office/drawing/2014/main" id="{E1D3841D-EFE0-4994-BB04-BC895AA44A0D}"/>
                    </a:ext>
                  </a:extLst>
                </p14:cNvPr>
                <p14:cNvContentPartPr/>
                <p14:nvPr/>
              </p14:nvContentPartPr>
              <p14:xfrm>
                <a:off x="8572146" y="5186061"/>
                <a:ext cx="83520" cy="248400"/>
              </p14:xfrm>
            </p:contentPart>
          </mc:Choice>
          <mc:Fallback xmlns="">
            <p:pic>
              <p:nvPicPr>
                <p:cNvPr id="237" name="Ink 236">
                  <a:extLst>
                    <a:ext uri="{FF2B5EF4-FFF2-40B4-BE49-F238E27FC236}">
                      <a16:creationId xmlns:a16="http://schemas.microsoft.com/office/drawing/2014/main" id="{E1D3841D-EFE0-4994-BB04-BC895AA44A0D}"/>
                    </a:ext>
                  </a:extLst>
                </p:cNvPr>
                <p:cNvPicPr/>
                <p:nvPr/>
              </p:nvPicPr>
              <p:blipFill>
                <a:blip r:embed="rId375"/>
                <a:stretch>
                  <a:fillRect/>
                </a:stretch>
              </p:blipFill>
              <p:spPr>
                <a:xfrm>
                  <a:off x="8563146" y="5177421"/>
                  <a:ext cx="101160" cy="266040"/>
                </a:xfrm>
                <a:prstGeom prst="rect">
                  <a:avLst/>
                </a:prstGeom>
              </p:spPr>
            </p:pic>
          </mc:Fallback>
        </mc:AlternateContent>
        <mc:AlternateContent xmlns:mc="http://schemas.openxmlformats.org/markup-compatibility/2006" xmlns:p14="http://schemas.microsoft.com/office/powerpoint/2010/main">
          <mc:Choice Requires="p14">
            <p:contentPart p14:bwMode="auto" r:id="rId376">
              <p14:nvContentPartPr>
                <p14:cNvPr id="238" name="Ink 237">
                  <a:extLst>
                    <a:ext uri="{FF2B5EF4-FFF2-40B4-BE49-F238E27FC236}">
                      <a16:creationId xmlns:a16="http://schemas.microsoft.com/office/drawing/2014/main" id="{04338454-58C6-49FE-8A65-092301FB505A}"/>
                    </a:ext>
                  </a:extLst>
                </p14:cNvPr>
                <p14:cNvContentPartPr/>
                <p14:nvPr/>
              </p14:nvContentPartPr>
              <p14:xfrm>
                <a:off x="8733426" y="5123061"/>
                <a:ext cx="360" cy="16200"/>
              </p14:xfrm>
            </p:contentPart>
          </mc:Choice>
          <mc:Fallback xmlns="">
            <p:pic>
              <p:nvPicPr>
                <p:cNvPr id="238" name="Ink 237">
                  <a:extLst>
                    <a:ext uri="{FF2B5EF4-FFF2-40B4-BE49-F238E27FC236}">
                      <a16:creationId xmlns:a16="http://schemas.microsoft.com/office/drawing/2014/main" id="{04338454-58C6-49FE-8A65-092301FB505A}"/>
                    </a:ext>
                  </a:extLst>
                </p:cNvPr>
                <p:cNvPicPr/>
                <p:nvPr/>
              </p:nvPicPr>
              <p:blipFill>
                <a:blip r:embed="rId256"/>
                <a:stretch>
                  <a:fillRect/>
                </a:stretch>
              </p:blipFill>
              <p:spPr>
                <a:xfrm>
                  <a:off x="8724786" y="5114421"/>
                  <a:ext cx="18000" cy="33840"/>
                </a:xfrm>
                <a:prstGeom prst="rect">
                  <a:avLst/>
                </a:prstGeom>
              </p:spPr>
            </p:pic>
          </mc:Fallback>
        </mc:AlternateContent>
        <mc:AlternateContent xmlns:mc="http://schemas.openxmlformats.org/markup-compatibility/2006" xmlns:p14="http://schemas.microsoft.com/office/powerpoint/2010/main">
          <mc:Choice Requires="p14">
            <p:contentPart p14:bwMode="auto" r:id="rId377">
              <p14:nvContentPartPr>
                <p14:cNvPr id="239" name="Ink 238">
                  <a:extLst>
                    <a:ext uri="{FF2B5EF4-FFF2-40B4-BE49-F238E27FC236}">
                      <a16:creationId xmlns:a16="http://schemas.microsoft.com/office/drawing/2014/main" id="{BB6AB484-AB24-46B6-9745-7680DC40801E}"/>
                    </a:ext>
                  </a:extLst>
                </p14:cNvPr>
                <p14:cNvContentPartPr/>
                <p14:nvPr/>
              </p14:nvContentPartPr>
              <p14:xfrm>
                <a:off x="8749626" y="4929741"/>
                <a:ext cx="173520" cy="113400"/>
              </p14:xfrm>
            </p:contentPart>
          </mc:Choice>
          <mc:Fallback xmlns="">
            <p:pic>
              <p:nvPicPr>
                <p:cNvPr id="239" name="Ink 238">
                  <a:extLst>
                    <a:ext uri="{FF2B5EF4-FFF2-40B4-BE49-F238E27FC236}">
                      <a16:creationId xmlns:a16="http://schemas.microsoft.com/office/drawing/2014/main" id="{BB6AB484-AB24-46B6-9745-7680DC40801E}"/>
                    </a:ext>
                  </a:extLst>
                </p:cNvPr>
                <p:cNvPicPr/>
                <p:nvPr/>
              </p:nvPicPr>
              <p:blipFill>
                <a:blip r:embed="rId378"/>
                <a:stretch>
                  <a:fillRect/>
                </a:stretch>
              </p:blipFill>
              <p:spPr>
                <a:xfrm>
                  <a:off x="8740626" y="4920741"/>
                  <a:ext cx="191160" cy="131040"/>
                </a:xfrm>
                <a:prstGeom prst="rect">
                  <a:avLst/>
                </a:prstGeom>
              </p:spPr>
            </p:pic>
          </mc:Fallback>
        </mc:AlternateContent>
        <mc:AlternateContent xmlns:mc="http://schemas.openxmlformats.org/markup-compatibility/2006" xmlns:p14="http://schemas.microsoft.com/office/powerpoint/2010/main">
          <mc:Choice Requires="p14">
            <p:contentPart p14:bwMode="auto" r:id="rId379">
              <p14:nvContentPartPr>
                <p14:cNvPr id="240" name="Ink 239">
                  <a:extLst>
                    <a:ext uri="{FF2B5EF4-FFF2-40B4-BE49-F238E27FC236}">
                      <a16:creationId xmlns:a16="http://schemas.microsoft.com/office/drawing/2014/main" id="{B250F8EF-DFA3-4989-8647-EA6C356BB568}"/>
                    </a:ext>
                  </a:extLst>
                </p14:cNvPr>
                <p14:cNvContentPartPr/>
                <p14:nvPr/>
              </p14:nvContentPartPr>
              <p14:xfrm>
                <a:off x="9012786" y="4862061"/>
                <a:ext cx="142920" cy="468360"/>
              </p14:xfrm>
            </p:contentPart>
          </mc:Choice>
          <mc:Fallback xmlns="">
            <p:pic>
              <p:nvPicPr>
                <p:cNvPr id="240" name="Ink 239">
                  <a:extLst>
                    <a:ext uri="{FF2B5EF4-FFF2-40B4-BE49-F238E27FC236}">
                      <a16:creationId xmlns:a16="http://schemas.microsoft.com/office/drawing/2014/main" id="{B250F8EF-DFA3-4989-8647-EA6C356BB568}"/>
                    </a:ext>
                  </a:extLst>
                </p:cNvPr>
                <p:cNvPicPr/>
                <p:nvPr/>
              </p:nvPicPr>
              <p:blipFill>
                <a:blip r:embed="rId380"/>
                <a:stretch>
                  <a:fillRect/>
                </a:stretch>
              </p:blipFill>
              <p:spPr>
                <a:xfrm>
                  <a:off x="9003786" y="4853421"/>
                  <a:ext cx="160560" cy="486000"/>
                </a:xfrm>
                <a:prstGeom prst="rect">
                  <a:avLst/>
                </a:prstGeom>
              </p:spPr>
            </p:pic>
          </mc:Fallback>
        </mc:AlternateContent>
      </p:grpSp>
      <p:grpSp>
        <p:nvGrpSpPr>
          <p:cNvPr id="246" name="Group 245">
            <a:extLst>
              <a:ext uri="{FF2B5EF4-FFF2-40B4-BE49-F238E27FC236}">
                <a16:creationId xmlns:a16="http://schemas.microsoft.com/office/drawing/2014/main" id="{AA356A7A-D2F2-44DD-9229-7C6A5BB15C33}"/>
              </a:ext>
            </a:extLst>
          </p:cNvPr>
          <p:cNvGrpSpPr/>
          <p:nvPr/>
        </p:nvGrpSpPr>
        <p:grpSpPr>
          <a:xfrm>
            <a:off x="9436146" y="4925421"/>
            <a:ext cx="731880" cy="325440"/>
            <a:chOff x="9436146" y="4925421"/>
            <a:chExt cx="731880" cy="325440"/>
          </a:xfrm>
        </p:grpSpPr>
        <mc:AlternateContent xmlns:mc="http://schemas.openxmlformats.org/markup-compatibility/2006" xmlns:p14="http://schemas.microsoft.com/office/powerpoint/2010/main">
          <mc:Choice Requires="p14">
            <p:contentPart p14:bwMode="auto" r:id="rId381">
              <p14:nvContentPartPr>
                <p14:cNvPr id="241" name="Ink 240">
                  <a:extLst>
                    <a:ext uri="{FF2B5EF4-FFF2-40B4-BE49-F238E27FC236}">
                      <a16:creationId xmlns:a16="http://schemas.microsoft.com/office/drawing/2014/main" id="{F4B1AA3A-0790-4757-B1F2-6C25B598C7AF}"/>
                    </a:ext>
                  </a:extLst>
                </p14:cNvPr>
                <p14:cNvContentPartPr/>
                <p14:nvPr/>
              </p14:nvContentPartPr>
              <p14:xfrm>
                <a:off x="9436146" y="5100741"/>
                <a:ext cx="145800" cy="22680"/>
              </p14:xfrm>
            </p:contentPart>
          </mc:Choice>
          <mc:Fallback xmlns="">
            <p:pic>
              <p:nvPicPr>
                <p:cNvPr id="241" name="Ink 240">
                  <a:extLst>
                    <a:ext uri="{FF2B5EF4-FFF2-40B4-BE49-F238E27FC236}">
                      <a16:creationId xmlns:a16="http://schemas.microsoft.com/office/drawing/2014/main" id="{F4B1AA3A-0790-4757-B1F2-6C25B598C7AF}"/>
                    </a:ext>
                  </a:extLst>
                </p:cNvPr>
                <p:cNvPicPr/>
                <p:nvPr/>
              </p:nvPicPr>
              <p:blipFill>
                <a:blip r:embed="rId382"/>
                <a:stretch>
                  <a:fillRect/>
                </a:stretch>
              </p:blipFill>
              <p:spPr>
                <a:xfrm>
                  <a:off x="9427146" y="5092101"/>
                  <a:ext cx="16344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383">
              <p14:nvContentPartPr>
                <p14:cNvPr id="242" name="Ink 241">
                  <a:extLst>
                    <a:ext uri="{FF2B5EF4-FFF2-40B4-BE49-F238E27FC236}">
                      <a16:creationId xmlns:a16="http://schemas.microsoft.com/office/drawing/2014/main" id="{33FFFE67-CD66-4242-92B3-81B6E9D7A255}"/>
                    </a:ext>
                  </a:extLst>
                </p14:cNvPr>
                <p14:cNvContentPartPr/>
                <p14:nvPr/>
              </p14:nvContentPartPr>
              <p14:xfrm>
                <a:off x="9489786" y="5028741"/>
                <a:ext cx="17280" cy="161280"/>
              </p14:xfrm>
            </p:contentPart>
          </mc:Choice>
          <mc:Fallback xmlns="">
            <p:pic>
              <p:nvPicPr>
                <p:cNvPr id="242" name="Ink 241">
                  <a:extLst>
                    <a:ext uri="{FF2B5EF4-FFF2-40B4-BE49-F238E27FC236}">
                      <a16:creationId xmlns:a16="http://schemas.microsoft.com/office/drawing/2014/main" id="{33FFFE67-CD66-4242-92B3-81B6E9D7A255}"/>
                    </a:ext>
                  </a:extLst>
                </p:cNvPr>
                <p:cNvPicPr/>
                <p:nvPr/>
              </p:nvPicPr>
              <p:blipFill>
                <a:blip r:embed="rId384"/>
                <a:stretch>
                  <a:fillRect/>
                </a:stretch>
              </p:blipFill>
              <p:spPr>
                <a:xfrm>
                  <a:off x="9480786" y="5020101"/>
                  <a:ext cx="34920" cy="178920"/>
                </a:xfrm>
                <a:prstGeom prst="rect">
                  <a:avLst/>
                </a:prstGeom>
              </p:spPr>
            </p:pic>
          </mc:Fallback>
        </mc:AlternateContent>
        <mc:AlternateContent xmlns:mc="http://schemas.openxmlformats.org/markup-compatibility/2006" xmlns:p14="http://schemas.microsoft.com/office/powerpoint/2010/main">
          <mc:Choice Requires="p14">
            <p:contentPart p14:bwMode="auto" r:id="rId385">
              <p14:nvContentPartPr>
                <p14:cNvPr id="243" name="Ink 242">
                  <a:extLst>
                    <a:ext uri="{FF2B5EF4-FFF2-40B4-BE49-F238E27FC236}">
                      <a16:creationId xmlns:a16="http://schemas.microsoft.com/office/drawing/2014/main" id="{F07A9DF3-843D-497E-A827-A39B57504662}"/>
                    </a:ext>
                  </a:extLst>
                </p14:cNvPr>
                <p14:cNvContentPartPr/>
                <p14:nvPr/>
              </p14:nvContentPartPr>
              <p14:xfrm>
                <a:off x="9657906" y="4925421"/>
                <a:ext cx="209160" cy="292320"/>
              </p14:xfrm>
            </p:contentPart>
          </mc:Choice>
          <mc:Fallback xmlns="">
            <p:pic>
              <p:nvPicPr>
                <p:cNvPr id="243" name="Ink 242">
                  <a:extLst>
                    <a:ext uri="{FF2B5EF4-FFF2-40B4-BE49-F238E27FC236}">
                      <a16:creationId xmlns:a16="http://schemas.microsoft.com/office/drawing/2014/main" id="{F07A9DF3-843D-497E-A827-A39B57504662}"/>
                    </a:ext>
                  </a:extLst>
                </p:cNvPr>
                <p:cNvPicPr/>
                <p:nvPr/>
              </p:nvPicPr>
              <p:blipFill>
                <a:blip r:embed="rId386"/>
                <a:stretch>
                  <a:fillRect/>
                </a:stretch>
              </p:blipFill>
              <p:spPr>
                <a:xfrm>
                  <a:off x="9649266" y="4916421"/>
                  <a:ext cx="226800" cy="309960"/>
                </a:xfrm>
                <a:prstGeom prst="rect">
                  <a:avLst/>
                </a:prstGeom>
              </p:spPr>
            </p:pic>
          </mc:Fallback>
        </mc:AlternateContent>
        <mc:AlternateContent xmlns:mc="http://schemas.openxmlformats.org/markup-compatibility/2006" xmlns:p14="http://schemas.microsoft.com/office/powerpoint/2010/main">
          <mc:Choice Requires="p14">
            <p:contentPart p14:bwMode="auto" r:id="rId387">
              <p14:nvContentPartPr>
                <p14:cNvPr id="244" name="Ink 243">
                  <a:extLst>
                    <a:ext uri="{FF2B5EF4-FFF2-40B4-BE49-F238E27FC236}">
                      <a16:creationId xmlns:a16="http://schemas.microsoft.com/office/drawing/2014/main" id="{121C6B7F-6BA4-451C-A90C-031E4F815059}"/>
                    </a:ext>
                  </a:extLst>
                </p14:cNvPr>
                <p14:cNvContentPartPr/>
                <p14:nvPr/>
              </p14:nvContentPartPr>
              <p14:xfrm>
                <a:off x="9963546" y="4945581"/>
                <a:ext cx="204480" cy="20520"/>
              </p14:xfrm>
            </p:contentPart>
          </mc:Choice>
          <mc:Fallback xmlns="">
            <p:pic>
              <p:nvPicPr>
                <p:cNvPr id="244" name="Ink 243">
                  <a:extLst>
                    <a:ext uri="{FF2B5EF4-FFF2-40B4-BE49-F238E27FC236}">
                      <a16:creationId xmlns:a16="http://schemas.microsoft.com/office/drawing/2014/main" id="{121C6B7F-6BA4-451C-A90C-031E4F815059}"/>
                    </a:ext>
                  </a:extLst>
                </p:cNvPr>
                <p:cNvPicPr/>
                <p:nvPr/>
              </p:nvPicPr>
              <p:blipFill>
                <a:blip r:embed="rId388"/>
                <a:stretch>
                  <a:fillRect/>
                </a:stretch>
              </p:blipFill>
              <p:spPr>
                <a:xfrm>
                  <a:off x="9954546" y="4936941"/>
                  <a:ext cx="22212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389">
              <p14:nvContentPartPr>
                <p14:cNvPr id="245" name="Ink 244">
                  <a:extLst>
                    <a:ext uri="{FF2B5EF4-FFF2-40B4-BE49-F238E27FC236}">
                      <a16:creationId xmlns:a16="http://schemas.microsoft.com/office/drawing/2014/main" id="{9370843B-6B99-41DC-89A6-869F8F2FD463}"/>
                    </a:ext>
                  </a:extLst>
                </p14:cNvPr>
                <p14:cNvContentPartPr/>
                <p14:nvPr/>
              </p14:nvContentPartPr>
              <p14:xfrm>
                <a:off x="10013226" y="4965741"/>
                <a:ext cx="29160" cy="285120"/>
              </p14:xfrm>
            </p:contentPart>
          </mc:Choice>
          <mc:Fallback xmlns="">
            <p:pic>
              <p:nvPicPr>
                <p:cNvPr id="245" name="Ink 244">
                  <a:extLst>
                    <a:ext uri="{FF2B5EF4-FFF2-40B4-BE49-F238E27FC236}">
                      <a16:creationId xmlns:a16="http://schemas.microsoft.com/office/drawing/2014/main" id="{9370843B-6B99-41DC-89A6-869F8F2FD463}"/>
                    </a:ext>
                  </a:extLst>
                </p:cNvPr>
                <p:cNvPicPr/>
                <p:nvPr/>
              </p:nvPicPr>
              <p:blipFill>
                <a:blip r:embed="rId390"/>
                <a:stretch>
                  <a:fillRect/>
                </a:stretch>
              </p:blipFill>
              <p:spPr>
                <a:xfrm>
                  <a:off x="10004586" y="4956741"/>
                  <a:ext cx="46800" cy="302760"/>
                </a:xfrm>
                <a:prstGeom prst="rect">
                  <a:avLst/>
                </a:prstGeom>
              </p:spPr>
            </p:pic>
          </mc:Fallback>
        </mc:AlternateContent>
      </p:grpSp>
      <p:grpSp>
        <p:nvGrpSpPr>
          <p:cNvPr id="266" name="Group 265">
            <a:extLst>
              <a:ext uri="{FF2B5EF4-FFF2-40B4-BE49-F238E27FC236}">
                <a16:creationId xmlns:a16="http://schemas.microsoft.com/office/drawing/2014/main" id="{D4F32531-FC1F-4032-883D-24D4AD5E55AB}"/>
              </a:ext>
            </a:extLst>
          </p:cNvPr>
          <p:cNvGrpSpPr/>
          <p:nvPr/>
        </p:nvGrpSpPr>
        <p:grpSpPr>
          <a:xfrm>
            <a:off x="1428306" y="5929821"/>
            <a:ext cx="655560" cy="636840"/>
            <a:chOff x="1428306" y="5929821"/>
            <a:chExt cx="655560" cy="636840"/>
          </a:xfrm>
        </p:grpSpPr>
        <mc:AlternateContent xmlns:mc="http://schemas.openxmlformats.org/markup-compatibility/2006" xmlns:p14="http://schemas.microsoft.com/office/powerpoint/2010/main">
          <mc:Choice Requires="p14">
            <p:contentPart p14:bwMode="auto" r:id="rId391">
              <p14:nvContentPartPr>
                <p14:cNvPr id="248" name="Ink 247">
                  <a:extLst>
                    <a:ext uri="{FF2B5EF4-FFF2-40B4-BE49-F238E27FC236}">
                      <a16:creationId xmlns:a16="http://schemas.microsoft.com/office/drawing/2014/main" id="{61D58CF5-0026-436D-AD0F-501998AFFF46}"/>
                    </a:ext>
                  </a:extLst>
                </p14:cNvPr>
                <p14:cNvContentPartPr/>
                <p14:nvPr/>
              </p14:nvContentPartPr>
              <p14:xfrm>
                <a:off x="1428306" y="6136101"/>
                <a:ext cx="224280" cy="177480"/>
              </p14:xfrm>
            </p:contentPart>
          </mc:Choice>
          <mc:Fallback xmlns="">
            <p:pic>
              <p:nvPicPr>
                <p:cNvPr id="248" name="Ink 247">
                  <a:extLst>
                    <a:ext uri="{FF2B5EF4-FFF2-40B4-BE49-F238E27FC236}">
                      <a16:creationId xmlns:a16="http://schemas.microsoft.com/office/drawing/2014/main" id="{61D58CF5-0026-436D-AD0F-501998AFFF46}"/>
                    </a:ext>
                  </a:extLst>
                </p:cNvPr>
                <p:cNvPicPr/>
                <p:nvPr/>
              </p:nvPicPr>
              <p:blipFill>
                <a:blip r:embed="rId392"/>
                <a:stretch>
                  <a:fillRect/>
                </a:stretch>
              </p:blipFill>
              <p:spPr>
                <a:xfrm>
                  <a:off x="1419306" y="6127101"/>
                  <a:ext cx="241920" cy="195120"/>
                </a:xfrm>
                <a:prstGeom prst="rect">
                  <a:avLst/>
                </a:prstGeom>
              </p:spPr>
            </p:pic>
          </mc:Fallback>
        </mc:AlternateContent>
        <mc:AlternateContent xmlns:mc="http://schemas.openxmlformats.org/markup-compatibility/2006" xmlns:p14="http://schemas.microsoft.com/office/powerpoint/2010/main">
          <mc:Choice Requires="p14">
            <p:contentPart p14:bwMode="auto" r:id="rId393">
              <p14:nvContentPartPr>
                <p14:cNvPr id="249" name="Ink 248">
                  <a:extLst>
                    <a:ext uri="{FF2B5EF4-FFF2-40B4-BE49-F238E27FC236}">
                      <a16:creationId xmlns:a16="http://schemas.microsoft.com/office/drawing/2014/main" id="{76F68455-7B79-490E-A90C-0B712902B8B8}"/>
                    </a:ext>
                  </a:extLst>
                </p14:cNvPr>
                <p14:cNvContentPartPr/>
                <p14:nvPr/>
              </p14:nvContentPartPr>
              <p14:xfrm>
                <a:off x="1745466" y="6289821"/>
                <a:ext cx="68040" cy="276840"/>
              </p14:xfrm>
            </p:contentPart>
          </mc:Choice>
          <mc:Fallback xmlns="">
            <p:pic>
              <p:nvPicPr>
                <p:cNvPr id="249" name="Ink 248">
                  <a:extLst>
                    <a:ext uri="{FF2B5EF4-FFF2-40B4-BE49-F238E27FC236}">
                      <a16:creationId xmlns:a16="http://schemas.microsoft.com/office/drawing/2014/main" id="{76F68455-7B79-490E-A90C-0B712902B8B8}"/>
                    </a:ext>
                  </a:extLst>
                </p:cNvPr>
                <p:cNvPicPr/>
                <p:nvPr/>
              </p:nvPicPr>
              <p:blipFill>
                <a:blip r:embed="rId394"/>
                <a:stretch>
                  <a:fillRect/>
                </a:stretch>
              </p:blipFill>
              <p:spPr>
                <a:xfrm>
                  <a:off x="1736466" y="6280821"/>
                  <a:ext cx="85680" cy="294480"/>
                </a:xfrm>
                <a:prstGeom prst="rect">
                  <a:avLst/>
                </a:prstGeom>
              </p:spPr>
            </p:pic>
          </mc:Fallback>
        </mc:AlternateContent>
        <mc:AlternateContent xmlns:mc="http://schemas.openxmlformats.org/markup-compatibility/2006" xmlns:p14="http://schemas.microsoft.com/office/powerpoint/2010/main">
          <mc:Choice Requires="p14">
            <p:contentPart p14:bwMode="auto" r:id="rId395">
              <p14:nvContentPartPr>
                <p14:cNvPr id="250" name="Ink 249">
                  <a:extLst>
                    <a:ext uri="{FF2B5EF4-FFF2-40B4-BE49-F238E27FC236}">
                      <a16:creationId xmlns:a16="http://schemas.microsoft.com/office/drawing/2014/main" id="{27C08E7E-4A51-49E3-A263-AB6FF4BAEE67}"/>
                    </a:ext>
                  </a:extLst>
                </p14:cNvPr>
                <p14:cNvContentPartPr/>
                <p14:nvPr/>
              </p14:nvContentPartPr>
              <p14:xfrm>
                <a:off x="1866066" y="6167061"/>
                <a:ext cx="10080" cy="28800"/>
              </p14:xfrm>
            </p:contentPart>
          </mc:Choice>
          <mc:Fallback xmlns="">
            <p:pic>
              <p:nvPicPr>
                <p:cNvPr id="250" name="Ink 249">
                  <a:extLst>
                    <a:ext uri="{FF2B5EF4-FFF2-40B4-BE49-F238E27FC236}">
                      <a16:creationId xmlns:a16="http://schemas.microsoft.com/office/drawing/2014/main" id="{27C08E7E-4A51-49E3-A263-AB6FF4BAEE67}"/>
                    </a:ext>
                  </a:extLst>
                </p:cNvPr>
                <p:cNvPicPr/>
                <p:nvPr/>
              </p:nvPicPr>
              <p:blipFill>
                <a:blip r:embed="rId396"/>
                <a:stretch>
                  <a:fillRect/>
                </a:stretch>
              </p:blipFill>
              <p:spPr>
                <a:xfrm>
                  <a:off x="1857066" y="6158421"/>
                  <a:ext cx="2772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397">
              <p14:nvContentPartPr>
                <p14:cNvPr id="251" name="Ink 250">
                  <a:extLst>
                    <a:ext uri="{FF2B5EF4-FFF2-40B4-BE49-F238E27FC236}">
                      <a16:creationId xmlns:a16="http://schemas.microsoft.com/office/drawing/2014/main" id="{7B362642-2238-4BB0-A051-B1A22A9792E4}"/>
                    </a:ext>
                  </a:extLst>
                </p14:cNvPr>
                <p14:cNvContentPartPr/>
                <p14:nvPr/>
              </p14:nvContentPartPr>
              <p14:xfrm>
                <a:off x="1875786" y="5929821"/>
                <a:ext cx="153720" cy="188280"/>
              </p14:xfrm>
            </p:contentPart>
          </mc:Choice>
          <mc:Fallback xmlns="">
            <p:pic>
              <p:nvPicPr>
                <p:cNvPr id="251" name="Ink 250">
                  <a:extLst>
                    <a:ext uri="{FF2B5EF4-FFF2-40B4-BE49-F238E27FC236}">
                      <a16:creationId xmlns:a16="http://schemas.microsoft.com/office/drawing/2014/main" id="{7B362642-2238-4BB0-A051-B1A22A9792E4}"/>
                    </a:ext>
                  </a:extLst>
                </p:cNvPr>
                <p:cNvPicPr/>
                <p:nvPr/>
              </p:nvPicPr>
              <p:blipFill>
                <a:blip r:embed="rId398"/>
                <a:stretch>
                  <a:fillRect/>
                </a:stretch>
              </p:blipFill>
              <p:spPr>
                <a:xfrm>
                  <a:off x="1867146" y="5921181"/>
                  <a:ext cx="171360" cy="205920"/>
                </a:xfrm>
                <a:prstGeom prst="rect">
                  <a:avLst/>
                </a:prstGeom>
              </p:spPr>
            </p:pic>
          </mc:Fallback>
        </mc:AlternateContent>
        <mc:AlternateContent xmlns:mc="http://schemas.openxmlformats.org/markup-compatibility/2006" xmlns:p14="http://schemas.microsoft.com/office/powerpoint/2010/main">
          <mc:Choice Requires="p14">
            <p:contentPart p14:bwMode="auto" r:id="rId399">
              <p14:nvContentPartPr>
                <p14:cNvPr id="252" name="Ink 251">
                  <a:extLst>
                    <a:ext uri="{FF2B5EF4-FFF2-40B4-BE49-F238E27FC236}">
                      <a16:creationId xmlns:a16="http://schemas.microsoft.com/office/drawing/2014/main" id="{D9E1C030-94A2-4020-B601-CC6C56C12EAB}"/>
                    </a:ext>
                  </a:extLst>
                </p14:cNvPr>
                <p14:cNvContentPartPr/>
                <p14:nvPr/>
              </p14:nvContentPartPr>
              <p14:xfrm>
                <a:off x="1888026" y="5985981"/>
                <a:ext cx="195840" cy="30240"/>
              </p14:xfrm>
            </p:contentPart>
          </mc:Choice>
          <mc:Fallback xmlns="">
            <p:pic>
              <p:nvPicPr>
                <p:cNvPr id="252" name="Ink 251">
                  <a:extLst>
                    <a:ext uri="{FF2B5EF4-FFF2-40B4-BE49-F238E27FC236}">
                      <a16:creationId xmlns:a16="http://schemas.microsoft.com/office/drawing/2014/main" id="{D9E1C030-94A2-4020-B601-CC6C56C12EAB}"/>
                    </a:ext>
                  </a:extLst>
                </p:cNvPr>
                <p:cNvPicPr/>
                <p:nvPr/>
              </p:nvPicPr>
              <p:blipFill>
                <a:blip r:embed="rId400"/>
                <a:stretch>
                  <a:fillRect/>
                </a:stretch>
              </p:blipFill>
              <p:spPr>
                <a:xfrm>
                  <a:off x="1879026" y="5977341"/>
                  <a:ext cx="213480" cy="47880"/>
                </a:xfrm>
                <a:prstGeom prst="rect">
                  <a:avLst/>
                </a:prstGeom>
              </p:spPr>
            </p:pic>
          </mc:Fallback>
        </mc:AlternateContent>
      </p:grpSp>
      <p:grpSp>
        <p:nvGrpSpPr>
          <p:cNvPr id="265" name="Group 264">
            <a:extLst>
              <a:ext uri="{FF2B5EF4-FFF2-40B4-BE49-F238E27FC236}">
                <a16:creationId xmlns:a16="http://schemas.microsoft.com/office/drawing/2014/main" id="{FE95EEE7-D4DC-439E-BD2D-ACAE04AE6B17}"/>
              </a:ext>
            </a:extLst>
          </p:cNvPr>
          <p:cNvGrpSpPr/>
          <p:nvPr/>
        </p:nvGrpSpPr>
        <p:grpSpPr>
          <a:xfrm>
            <a:off x="2317146" y="6210981"/>
            <a:ext cx="225720" cy="95040"/>
            <a:chOff x="2317146" y="6210981"/>
            <a:chExt cx="225720" cy="95040"/>
          </a:xfrm>
        </p:grpSpPr>
        <mc:AlternateContent xmlns:mc="http://schemas.openxmlformats.org/markup-compatibility/2006" xmlns:p14="http://schemas.microsoft.com/office/powerpoint/2010/main">
          <mc:Choice Requires="p14">
            <p:contentPart p14:bwMode="auto" r:id="rId401">
              <p14:nvContentPartPr>
                <p14:cNvPr id="253" name="Ink 252">
                  <a:extLst>
                    <a:ext uri="{FF2B5EF4-FFF2-40B4-BE49-F238E27FC236}">
                      <a16:creationId xmlns:a16="http://schemas.microsoft.com/office/drawing/2014/main" id="{0AB699A8-7D90-476A-A148-8768B2BD1679}"/>
                    </a:ext>
                  </a:extLst>
                </p14:cNvPr>
                <p14:cNvContentPartPr/>
                <p14:nvPr/>
              </p14:nvContentPartPr>
              <p14:xfrm>
                <a:off x="2317146" y="6210981"/>
                <a:ext cx="225720" cy="17280"/>
              </p14:xfrm>
            </p:contentPart>
          </mc:Choice>
          <mc:Fallback xmlns="">
            <p:pic>
              <p:nvPicPr>
                <p:cNvPr id="253" name="Ink 252">
                  <a:extLst>
                    <a:ext uri="{FF2B5EF4-FFF2-40B4-BE49-F238E27FC236}">
                      <a16:creationId xmlns:a16="http://schemas.microsoft.com/office/drawing/2014/main" id="{0AB699A8-7D90-476A-A148-8768B2BD1679}"/>
                    </a:ext>
                  </a:extLst>
                </p:cNvPr>
                <p:cNvPicPr/>
                <p:nvPr/>
              </p:nvPicPr>
              <p:blipFill>
                <a:blip r:embed="rId402"/>
                <a:stretch>
                  <a:fillRect/>
                </a:stretch>
              </p:blipFill>
              <p:spPr>
                <a:xfrm>
                  <a:off x="2308506" y="6202341"/>
                  <a:ext cx="243360"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403">
              <p14:nvContentPartPr>
                <p14:cNvPr id="254" name="Ink 253">
                  <a:extLst>
                    <a:ext uri="{FF2B5EF4-FFF2-40B4-BE49-F238E27FC236}">
                      <a16:creationId xmlns:a16="http://schemas.microsoft.com/office/drawing/2014/main" id="{D8B4A245-6D59-4956-81DD-B940579332A5}"/>
                    </a:ext>
                  </a:extLst>
                </p14:cNvPr>
                <p14:cNvContentPartPr/>
                <p14:nvPr/>
              </p14:nvContentPartPr>
              <p14:xfrm>
                <a:off x="2332986" y="6293061"/>
                <a:ext cx="180720" cy="12960"/>
              </p14:xfrm>
            </p:contentPart>
          </mc:Choice>
          <mc:Fallback xmlns="">
            <p:pic>
              <p:nvPicPr>
                <p:cNvPr id="254" name="Ink 253">
                  <a:extLst>
                    <a:ext uri="{FF2B5EF4-FFF2-40B4-BE49-F238E27FC236}">
                      <a16:creationId xmlns:a16="http://schemas.microsoft.com/office/drawing/2014/main" id="{D8B4A245-6D59-4956-81DD-B940579332A5}"/>
                    </a:ext>
                  </a:extLst>
                </p:cNvPr>
                <p:cNvPicPr/>
                <p:nvPr/>
              </p:nvPicPr>
              <p:blipFill>
                <a:blip r:embed="rId404"/>
                <a:stretch>
                  <a:fillRect/>
                </a:stretch>
              </p:blipFill>
              <p:spPr>
                <a:xfrm>
                  <a:off x="2323986" y="6284421"/>
                  <a:ext cx="198360" cy="30600"/>
                </a:xfrm>
                <a:prstGeom prst="rect">
                  <a:avLst/>
                </a:prstGeom>
              </p:spPr>
            </p:pic>
          </mc:Fallback>
        </mc:AlternateContent>
      </p:grpSp>
      <p:grpSp>
        <p:nvGrpSpPr>
          <p:cNvPr id="278" name="Group 277">
            <a:extLst>
              <a:ext uri="{FF2B5EF4-FFF2-40B4-BE49-F238E27FC236}">
                <a16:creationId xmlns:a16="http://schemas.microsoft.com/office/drawing/2014/main" id="{A571BA03-FDB8-4F81-9BF4-4717C0037ECC}"/>
              </a:ext>
            </a:extLst>
          </p:cNvPr>
          <p:cNvGrpSpPr/>
          <p:nvPr/>
        </p:nvGrpSpPr>
        <p:grpSpPr>
          <a:xfrm>
            <a:off x="2940666" y="5796621"/>
            <a:ext cx="1173240" cy="979200"/>
            <a:chOff x="2940666" y="5796621"/>
            <a:chExt cx="1173240" cy="979200"/>
          </a:xfrm>
        </p:grpSpPr>
        <mc:AlternateContent xmlns:mc="http://schemas.openxmlformats.org/markup-compatibility/2006" xmlns:p14="http://schemas.microsoft.com/office/powerpoint/2010/main">
          <mc:Choice Requires="p14">
            <p:contentPart p14:bwMode="auto" r:id="rId405">
              <p14:nvContentPartPr>
                <p14:cNvPr id="255" name="Ink 254">
                  <a:extLst>
                    <a:ext uri="{FF2B5EF4-FFF2-40B4-BE49-F238E27FC236}">
                      <a16:creationId xmlns:a16="http://schemas.microsoft.com/office/drawing/2014/main" id="{ADFA58E1-0B5E-46E2-850A-A275F7E9A7AF}"/>
                    </a:ext>
                  </a:extLst>
                </p14:cNvPr>
                <p14:cNvContentPartPr/>
                <p14:nvPr/>
              </p14:nvContentPartPr>
              <p14:xfrm>
                <a:off x="2940666" y="6138621"/>
                <a:ext cx="223200" cy="26280"/>
              </p14:xfrm>
            </p:contentPart>
          </mc:Choice>
          <mc:Fallback xmlns="">
            <p:pic>
              <p:nvPicPr>
                <p:cNvPr id="255" name="Ink 254">
                  <a:extLst>
                    <a:ext uri="{FF2B5EF4-FFF2-40B4-BE49-F238E27FC236}">
                      <a16:creationId xmlns:a16="http://schemas.microsoft.com/office/drawing/2014/main" id="{ADFA58E1-0B5E-46E2-850A-A275F7E9A7AF}"/>
                    </a:ext>
                  </a:extLst>
                </p:cNvPr>
                <p:cNvPicPr/>
                <p:nvPr/>
              </p:nvPicPr>
              <p:blipFill>
                <a:blip r:embed="rId406"/>
                <a:stretch>
                  <a:fillRect/>
                </a:stretch>
              </p:blipFill>
              <p:spPr>
                <a:xfrm>
                  <a:off x="2931666" y="6129981"/>
                  <a:ext cx="240840" cy="43920"/>
                </a:xfrm>
                <a:prstGeom prst="rect">
                  <a:avLst/>
                </a:prstGeom>
              </p:spPr>
            </p:pic>
          </mc:Fallback>
        </mc:AlternateContent>
        <mc:AlternateContent xmlns:mc="http://schemas.openxmlformats.org/markup-compatibility/2006" xmlns:p14="http://schemas.microsoft.com/office/powerpoint/2010/main">
          <mc:Choice Requires="p14">
            <p:contentPart p14:bwMode="auto" r:id="rId407">
              <p14:nvContentPartPr>
                <p14:cNvPr id="256" name="Ink 255">
                  <a:extLst>
                    <a:ext uri="{FF2B5EF4-FFF2-40B4-BE49-F238E27FC236}">
                      <a16:creationId xmlns:a16="http://schemas.microsoft.com/office/drawing/2014/main" id="{691439E8-10CA-4596-9370-40891E644751}"/>
                    </a:ext>
                  </a:extLst>
                </p14:cNvPr>
                <p14:cNvContentPartPr/>
                <p14:nvPr/>
              </p14:nvContentPartPr>
              <p14:xfrm>
                <a:off x="3497586" y="5796621"/>
                <a:ext cx="251280" cy="271800"/>
              </p14:xfrm>
            </p:contentPart>
          </mc:Choice>
          <mc:Fallback xmlns="">
            <p:pic>
              <p:nvPicPr>
                <p:cNvPr id="256" name="Ink 255">
                  <a:extLst>
                    <a:ext uri="{FF2B5EF4-FFF2-40B4-BE49-F238E27FC236}">
                      <a16:creationId xmlns:a16="http://schemas.microsoft.com/office/drawing/2014/main" id="{691439E8-10CA-4596-9370-40891E644751}"/>
                    </a:ext>
                  </a:extLst>
                </p:cNvPr>
                <p:cNvPicPr/>
                <p:nvPr/>
              </p:nvPicPr>
              <p:blipFill>
                <a:blip r:embed="rId408"/>
                <a:stretch>
                  <a:fillRect/>
                </a:stretch>
              </p:blipFill>
              <p:spPr>
                <a:xfrm>
                  <a:off x="3488586" y="5787621"/>
                  <a:ext cx="268920" cy="289440"/>
                </a:xfrm>
                <a:prstGeom prst="rect">
                  <a:avLst/>
                </a:prstGeom>
              </p:spPr>
            </p:pic>
          </mc:Fallback>
        </mc:AlternateContent>
        <mc:AlternateContent xmlns:mc="http://schemas.openxmlformats.org/markup-compatibility/2006" xmlns:p14="http://schemas.microsoft.com/office/powerpoint/2010/main">
          <mc:Choice Requires="p14">
            <p:contentPart p14:bwMode="auto" r:id="rId409">
              <p14:nvContentPartPr>
                <p14:cNvPr id="257" name="Ink 256">
                  <a:extLst>
                    <a:ext uri="{FF2B5EF4-FFF2-40B4-BE49-F238E27FC236}">
                      <a16:creationId xmlns:a16="http://schemas.microsoft.com/office/drawing/2014/main" id="{DC916A76-F34F-436A-9319-92EC96D3B2D8}"/>
                    </a:ext>
                  </a:extLst>
                </p14:cNvPr>
                <p14:cNvContentPartPr/>
                <p14:nvPr/>
              </p14:nvContentPartPr>
              <p14:xfrm>
                <a:off x="3740226" y="6006141"/>
                <a:ext cx="61560" cy="195480"/>
              </p14:xfrm>
            </p:contentPart>
          </mc:Choice>
          <mc:Fallback xmlns="">
            <p:pic>
              <p:nvPicPr>
                <p:cNvPr id="257" name="Ink 256">
                  <a:extLst>
                    <a:ext uri="{FF2B5EF4-FFF2-40B4-BE49-F238E27FC236}">
                      <a16:creationId xmlns:a16="http://schemas.microsoft.com/office/drawing/2014/main" id="{DC916A76-F34F-436A-9319-92EC96D3B2D8}"/>
                    </a:ext>
                  </a:extLst>
                </p:cNvPr>
                <p:cNvPicPr/>
                <p:nvPr/>
              </p:nvPicPr>
              <p:blipFill>
                <a:blip r:embed="rId410"/>
                <a:stretch>
                  <a:fillRect/>
                </a:stretch>
              </p:blipFill>
              <p:spPr>
                <a:xfrm>
                  <a:off x="3731226" y="5997141"/>
                  <a:ext cx="7920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411">
              <p14:nvContentPartPr>
                <p14:cNvPr id="258" name="Ink 257">
                  <a:extLst>
                    <a:ext uri="{FF2B5EF4-FFF2-40B4-BE49-F238E27FC236}">
                      <a16:creationId xmlns:a16="http://schemas.microsoft.com/office/drawing/2014/main" id="{10E21953-3131-43CE-9FDE-15D0C4D01D9C}"/>
                    </a:ext>
                  </a:extLst>
                </p14:cNvPr>
                <p14:cNvContentPartPr/>
                <p14:nvPr/>
              </p14:nvContentPartPr>
              <p14:xfrm>
                <a:off x="3830946" y="5936661"/>
                <a:ext cx="360" cy="6480"/>
              </p14:xfrm>
            </p:contentPart>
          </mc:Choice>
          <mc:Fallback xmlns="">
            <p:pic>
              <p:nvPicPr>
                <p:cNvPr id="258" name="Ink 257">
                  <a:extLst>
                    <a:ext uri="{FF2B5EF4-FFF2-40B4-BE49-F238E27FC236}">
                      <a16:creationId xmlns:a16="http://schemas.microsoft.com/office/drawing/2014/main" id="{10E21953-3131-43CE-9FDE-15D0C4D01D9C}"/>
                    </a:ext>
                  </a:extLst>
                </p:cNvPr>
                <p:cNvPicPr/>
                <p:nvPr/>
              </p:nvPicPr>
              <p:blipFill>
                <a:blip r:embed="rId67"/>
                <a:stretch>
                  <a:fillRect/>
                </a:stretch>
              </p:blipFill>
              <p:spPr>
                <a:xfrm>
                  <a:off x="3821946" y="5928021"/>
                  <a:ext cx="1800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412">
              <p14:nvContentPartPr>
                <p14:cNvPr id="259" name="Ink 258">
                  <a:extLst>
                    <a:ext uri="{FF2B5EF4-FFF2-40B4-BE49-F238E27FC236}">
                      <a16:creationId xmlns:a16="http://schemas.microsoft.com/office/drawing/2014/main" id="{ED9C97DD-EA8D-4CA4-AEA3-40531897D252}"/>
                    </a:ext>
                  </a:extLst>
                </p14:cNvPr>
                <p14:cNvContentPartPr/>
                <p14:nvPr/>
              </p14:nvContentPartPr>
              <p14:xfrm>
                <a:off x="3199866" y="6244821"/>
                <a:ext cx="736200" cy="77040"/>
              </p14:xfrm>
            </p:contentPart>
          </mc:Choice>
          <mc:Fallback xmlns="">
            <p:pic>
              <p:nvPicPr>
                <p:cNvPr id="259" name="Ink 258">
                  <a:extLst>
                    <a:ext uri="{FF2B5EF4-FFF2-40B4-BE49-F238E27FC236}">
                      <a16:creationId xmlns:a16="http://schemas.microsoft.com/office/drawing/2014/main" id="{ED9C97DD-EA8D-4CA4-AEA3-40531897D252}"/>
                    </a:ext>
                  </a:extLst>
                </p:cNvPr>
                <p:cNvPicPr/>
                <p:nvPr/>
              </p:nvPicPr>
              <p:blipFill>
                <a:blip r:embed="rId413"/>
                <a:stretch>
                  <a:fillRect/>
                </a:stretch>
              </p:blipFill>
              <p:spPr>
                <a:xfrm>
                  <a:off x="3190866" y="6235821"/>
                  <a:ext cx="753840" cy="94680"/>
                </a:xfrm>
                <a:prstGeom prst="rect">
                  <a:avLst/>
                </a:prstGeom>
              </p:spPr>
            </p:pic>
          </mc:Fallback>
        </mc:AlternateContent>
        <mc:AlternateContent xmlns:mc="http://schemas.openxmlformats.org/markup-compatibility/2006" xmlns:p14="http://schemas.microsoft.com/office/powerpoint/2010/main">
          <mc:Choice Requires="p14">
            <p:contentPart p14:bwMode="auto" r:id="rId414">
              <p14:nvContentPartPr>
                <p14:cNvPr id="260" name="Ink 259">
                  <a:extLst>
                    <a:ext uri="{FF2B5EF4-FFF2-40B4-BE49-F238E27FC236}">
                      <a16:creationId xmlns:a16="http://schemas.microsoft.com/office/drawing/2014/main" id="{96F34DCA-0202-422F-B5AD-7A027D544960}"/>
                    </a:ext>
                  </a:extLst>
                </p14:cNvPr>
                <p14:cNvContentPartPr/>
                <p14:nvPr/>
              </p14:nvContentPartPr>
              <p14:xfrm>
                <a:off x="3294546" y="6369021"/>
                <a:ext cx="360" cy="228600"/>
              </p14:xfrm>
            </p:contentPart>
          </mc:Choice>
          <mc:Fallback xmlns="">
            <p:pic>
              <p:nvPicPr>
                <p:cNvPr id="260" name="Ink 259">
                  <a:extLst>
                    <a:ext uri="{FF2B5EF4-FFF2-40B4-BE49-F238E27FC236}">
                      <a16:creationId xmlns:a16="http://schemas.microsoft.com/office/drawing/2014/main" id="{96F34DCA-0202-422F-B5AD-7A027D544960}"/>
                    </a:ext>
                  </a:extLst>
                </p:cNvPr>
                <p:cNvPicPr/>
                <p:nvPr/>
              </p:nvPicPr>
              <p:blipFill>
                <a:blip r:embed="rId415"/>
                <a:stretch>
                  <a:fillRect/>
                </a:stretch>
              </p:blipFill>
              <p:spPr>
                <a:xfrm>
                  <a:off x="3285546" y="6360021"/>
                  <a:ext cx="18000" cy="246240"/>
                </a:xfrm>
                <a:prstGeom prst="rect">
                  <a:avLst/>
                </a:prstGeom>
              </p:spPr>
            </p:pic>
          </mc:Fallback>
        </mc:AlternateContent>
        <mc:AlternateContent xmlns:mc="http://schemas.openxmlformats.org/markup-compatibility/2006" xmlns:p14="http://schemas.microsoft.com/office/powerpoint/2010/main">
          <mc:Choice Requires="p14">
            <p:contentPart p14:bwMode="auto" r:id="rId416">
              <p14:nvContentPartPr>
                <p14:cNvPr id="261" name="Ink 260">
                  <a:extLst>
                    <a:ext uri="{FF2B5EF4-FFF2-40B4-BE49-F238E27FC236}">
                      <a16:creationId xmlns:a16="http://schemas.microsoft.com/office/drawing/2014/main" id="{BBB935C4-3B30-426E-900C-1BB3B63C3A3A}"/>
                    </a:ext>
                  </a:extLst>
                </p14:cNvPr>
                <p14:cNvContentPartPr/>
                <p14:nvPr/>
              </p14:nvContentPartPr>
              <p14:xfrm>
                <a:off x="3294546" y="6391341"/>
                <a:ext cx="162720" cy="148680"/>
              </p14:xfrm>
            </p:contentPart>
          </mc:Choice>
          <mc:Fallback xmlns="">
            <p:pic>
              <p:nvPicPr>
                <p:cNvPr id="261" name="Ink 260">
                  <a:extLst>
                    <a:ext uri="{FF2B5EF4-FFF2-40B4-BE49-F238E27FC236}">
                      <a16:creationId xmlns:a16="http://schemas.microsoft.com/office/drawing/2014/main" id="{BBB935C4-3B30-426E-900C-1BB3B63C3A3A}"/>
                    </a:ext>
                  </a:extLst>
                </p:cNvPr>
                <p:cNvPicPr/>
                <p:nvPr/>
              </p:nvPicPr>
              <p:blipFill>
                <a:blip r:embed="rId417"/>
                <a:stretch>
                  <a:fillRect/>
                </a:stretch>
              </p:blipFill>
              <p:spPr>
                <a:xfrm>
                  <a:off x="3285546" y="6382701"/>
                  <a:ext cx="180360" cy="166320"/>
                </a:xfrm>
                <a:prstGeom prst="rect">
                  <a:avLst/>
                </a:prstGeom>
              </p:spPr>
            </p:pic>
          </mc:Fallback>
        </mc:AlternateContent>
        <mc:AlternateContent xmlns:mc="http://schemas.openxmlformats.org/markup-compatibility/2006" xmlns:p14="http://schemas.microsoft.com/office/powerpoint/2010/main">
          <mc:Choice Requires="p14">
            <p:contentPart p14:bwMode="auto" r:id="rId418">
              <p14:nvContentPartPr>
                <p14:cNvPr id="262" name="Ink 261">
                  <a:extLst>
                    <a:ext uri="{FF2B5EF4-FFF2-40B4-BE49-F238E27FC236}">
                      <a16:creationId xmlns:a16="http://schemas.microsoft.com/office/drawing/2014/main" id="{0515818A-E6AA-476F-BD73-D5EE72A165B5}"/>
                    </a:ext>
                  </a:extLst>
                </p14:cNvPr>
                <p14:cNvContentPartPr/>
                <p14:nvPr/>
              </p14:nvContentPartPr>
              <p14:xfrm>
                <a:off x="3492546" y="6542541"/>
                <a:ext cx="70920" cy="233280"/>
              </p14:xfrm>
            </p:contentPart>
          </mc:Choice>
          <mc:Fallback xmlns="">
            <p:pic>
              <p:nvPicPr>
                <p:cNvPr id="262" name="Ink 261">
                  <a:extLst>
                    <a:ext uri="{FF2B5EF4-FFF2-40B4-BE49-F238E27FC236}">
                      <a16:creationId xmlns:a16="http://schemas.microsoft.com/office/drawing/2014/main" id="{0515818A-E6AA-476F-BD73-D5EE72A165B5}"/>
                    </a:ext>
                  </a:extLst>
                </p:cNvPr>
                <p:cNvPicPr/>
                <p:nvPr/>
              </p:nvPicPr>
              <p:blipFill>
                <a:blip r:embed="rId419"/>
                <a:stretch>
                  <a:fillRect/>
                </a:stretch>
              </p:blipFill>
              <p:spPr>
                <a:xfrm>
                  <a:off x="3483546" y="6533541"/>
                  <a:ext cx="88560" cy="250920"/>
                </a:xfrm>
                <a:prstGeom prst="rect">
                  <a:avLst/>
                </a:prstGeom>
              </p:spPr>
            </p:pic>
          </mc:Fallback>
        </mc:AlternateContent>
        <mc:AlternateContent xmlns:mc="http://schemas.openxmlformats.org/markup-compatibility/2006" xmlns:p14="http://schemas.microsoft.com/office/powerpoint/2010/main">
          <mc:Choice Requires="p14">
            <p:contentPart p14:bwMode="auto" r:id="rId420">
              <p14:nvContentPartPr>
                <p14:cNvPr id="263" name="Ink 262">
                  <a:extLst>
                    <a:ext uri="{FF2B5EF4-FFF2-40B4-BE49-F238E27FC236}">
                      <a16:creationId xmlns:a16="http://schemas.microsoft.com/office/drawing/2014/main" id="{3FE82304-6F77-4A6D-9169-3D2D0CCE4D6E}"/>
                    </a:ext>
                  </a:extLst>
                </p14:cNvPr>
                <p14:cNvContentPartPr/>
                <p14:nvPr/>
              </p14:nvContentPartPr>
              <p14:xfrm>
                <a:off x="3657426" y="6456861"/>
                <a:ext cx="360" cy="6480"/>
              </p14:xfrm>
            </p:contentPart>
          </mc:Choice>
          <mc:Fallback xmlns="">
            <p:pic>
              <p:nvPicPr>
                <p:cNvPr id="263" name="Ink 262">
                  <a:extLst>
                    <a:ext uri="{FF2B5EF4-FFF2-40B4-BE49-F238E27FC236}">
                      <a16:creationId xmlns:a16="http://schemas.microsoft.com/office/drawing/2014/main" id="{3FE82304-6F77-4A6D-9169-3D2D0CCE4D6E}"/>
                    </a:ext>
                  </a:extLst>
                </p:cNvPr>
                <p:cNvPicPr/>
                <p:nvPr/>
              </p:nvPicPr>
              <p:blipFill>
                <a:blip r:embed="rId67"/>
                <a:stretch>
                  <a:fillRect/>
                </a:stretch>
              </p:blipFill>
              <p:spPr>
                <a:xfrm>
                  <a:off x="3648426" y="6448221"/>
                  <a:ext cx="1800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421">
              <p14:nvContentPartPr>
                <p14:cNvPr id="267" name="Ink 266">
                  <a:extLst>
                    <a:ext uri="{FF2B5EF4-FFF2-40B4-BE49-F238E27FC236}">
                      <a16:creationId xmlns:a16="http://schemas.microsoft.com/office/drawing/2014/main" id="{296F0A63-1D55-4CB3-8A9A-55853683A29C}"/>
                    </a:ext>
                  </a:extLst>
                </p14:cNvPr>
                <p14:cNvContentPartPr/>
                <p14:nvPr/>
              </p14:nvContentPartPr>
              <p14:xfrm>
                <a:off x="3767586" y="6490701"/>
                <a:ext cx="127080" cy="16920"/>
              </p14:xfrm>
            </p:contentPart>
          </mc:Choice>
          <mc:Fallback xmlns="">
            <p:pic>
              <p:nvPicPr>
                <p:cNvPr id="267" name="Ink 266">
                  <a:extLst>
                    <a:ext uri="{FF2B5EF4-FFF2-40B4-BE49-F238E27FC236}">
                      <a16:creationId xmlns:a16="http://schemas.microsoft.com/office/drawing/2014/main" id="{296F0A63-1D55-4CB3-8A9A-55853683A29C}"/>
                    </a:ext>
                  </a:extLst>
                </p:cNvPr>
                <p:cNvPicPr/>
                <p:nvPr/>
              </p:nvPicPr>
              <p:blipFill>
                <a:blip r:embed="rId422"/>
                <a:stretch>
                  <a:fillRect/>
                </a:stretch>
              </p:blipFill>
              <p:spPr>
                <a:xfrm>
                  <a:off x="3758946" y="6482061"/>
                  <a:ext cx="144720" cy="34560"/>
                </a:xfrm>
                <a:prstGeom prst="rect">
                  <a:avLst/>
                </a:prstGeom>
              </p:spPr>
            </p:pic>
          </mc:Fallback>
        </mc:AlternateContent>
        <mc:AlternateContent xmlns:mc="http://schemas.openxmlformats.org/markup-compatibility/2006" xmlns:p14="http://schemas.microsoft.com/office/powerpoint/2010/main">
          <mc:Choice Requires="p14">
            <p:contentPart p14:bwMode="auto" r:id="rId423">
              <p14:nvContentPartPr>
                <p14:cNvPr id="268" name="Ink 267">
                  <a:extLst>
                    <a:ext uri="{FF2B5EF4-FFF2-40B4-BE49-F238E27FC236}">
                      <a16:creationId xmlns:a16="http://schemas.microsoft.com/office/drawing/2014/main" id="{BE8F3E8E-5D06-4962-8AC2-2DC0032158F4}"/>
                    </a:ext>
                  </a:extLst>
                </p14:cNvPr>
                <p14:cNvContentPartPr/>
                <p14:nvPr/>
              </p14:nvContentPartPr>
              <p14:xfrm>
                <a:off x="3830946" y="6400701"/>
                <a:ext cx="360" cy="141840"/>
              </p14:xfrm>
            </p:contentPart>
          </mc:Choice>
          <mc:Fallback xmlns="">
            <p:pic>
              <p:nvPicPr>
                <p:cNvPr id="268" name="Ink 267">
                  <a:extLst>
                    <a:ext uri="{FF2B5EF4-FFF2-40B4-BE49-F238E27FC236}">
                      <a16:creationId xmlns:a16="http://schemas.microsoft.com/office/drawing/2014/main" id="{BE8F3E8E-5D06-4962-8AC2-2DC0032158F4}"/>
                    </a:ext>
                  </a:extLst>
                </p:cNvPr>
                <p:cNvPicPr/>
                <p:nvPr/>
              </p:nvPicPr>
              <p:blipFill>
                <a:blip r:embed="rId424"/>
                <a:stretch>
                  <a:fillRect/>
                </a:stretch>
              </p:blipFill>
              <p:spPr>
                <a:xfrm>
                  <a:off x="3821946" y="6391701"/>
                  <a:ext cx="18000" cy="159480"/>
                </a:xfrm>
                <a:prstGeom prst="rect">
                  <a:avLst/>
                </a:prstGeom>
              </p:spPr>
            </p:pic>
          </mc:Fallback>
        </mc:AlternateContent>
        <mc:AlternateContent xmlns:mc="http://schemas.openxmlformats.org/markup-compatibility/2006" xmlns:p14="http://schemas.microsoft.com/office/powerpoint/2010/main">
          <mc:Choice Requires="p14">
            <p:contentPart p14:bwMode="auto" r:id="rId425">
              <p14:nvContentPartPr>
                <p14:cNvPr id="269" name="Ink 268">
                  <a:extLst>
                    <a:ext uri="{FF2B5EF4-FFF2-40B4-BE49-F238E27FC236}">
                      <a16:creationId xmlns:a16="http://schemas.microsoft.com/office/drawing/2014/main" id="{32E794F8-1B70-47A8-9DC8-1BACE75A89EC}"/>
                    </a:ext>
                  </a:extLst>
                </p14:cNvPr>
                <p14:cNvContentPartPr/>
                <p14:nvPr/>
              </p14:nvContentPartPr>
              <p14:xfrm>
                <a:off x="3997266" y="6343101"/>
                <a:ext cx="116640" cy="262080"/>
              </p14:xfrm>
            </p:contentPart>
          </mc:Choice>
          <mc:Fallback xmlns="">
            <p:pic>
              <p:nvPicPr>
                <p:cNvPr id="269" name="Ink 268">
                  <a:extLst>
                    <a:ext uri="{FF2B5EF4-FFF2-40B4-BE49-F238E27FC236}">
                      <a16:creationId xmlns:a16="http://schemas.microsoft.com/office/drawing/2014/main" id="{32E794F8-1B70-47A8-9DC8-1BACE75A89EC}"/>
                    </a:ext>
                  </a:extLst>
                </p:cNvPr>
                <p:cNvPicPr/>
                <p:nvPr/>
              </p:nvPicPr>
              <p:blipFill>
                <a:blip r:embed="rId426"/>
                <a:stretch>
                  <a:fillRect/>
                </a:stretch>
              </p:blipFill>
              <p:spPr>
                <a:xfrm>
                  <a:off x="3988626" y="6334101"/>
                  <a:ext cx="134280" cy="279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27">
            <p14:nvContentPartPr>
              <p14:cNvPr id="270" name="Ink 269">
                <a:extLst>
                  <a:ext uri="{FF2B5EF4-FFF2-40B4-BE49-F238E27FC236}">
                    <a16:creationId xmlns:a16="http://schemas.microsoft.com/office/drawing/2014/main" id="{D55736BA-967E-47D2-88ED-ECF98877D269}"/>
                  </a:ext>
                </a:extLst>
              </p14:cNvPr>
              <p14:cNvContentPartPr/>
              <p14:nvPr/>
            </p14:nvContentPartPr>
            <p14:xfrm>
              <a:off x="4989066" y="6179661"/>
              <a:ext cx="150480" cy="150840"/>
            </p14:xfrm>
          </p:contentPart>
        </mc:Choice>
        <mc:Fallback xmlns="">
          <p:pic>
            <p:nvPicPr>
              <p:cNvPr id="270" name="Ink 269">
                <a:extLst>
                  <a:ext uri="{FF2B5EF4-FFF2-40B4-BE49-F238E27FC236}">
                    <a16:creationId xmlns:a16="http://schemas.microsoft.com/office/drawing/2014/main" id="{D55736BA-967E-47D2-88ED-ECF98877D269}"/>
                  </a:ext>
                </a:extLst>
              </p:cNvPr>
              <p:cNvPicPr/>
              <p:nvPr/>
            </p:nvPicPr>
            <p:blipFill>
              <a:blip r:embed="rId428"/>
              <a:stretch>
                <a:fillRect/>
              </a:stretch>
            </p:blipFill>
            <p:spPr>
              <a:xfrm>
                <a:off x="4980066" y="6170661"/>
                <a:ext cx="168120" cy="168480"/>
              </a:xfrm>
              <a:prstGeom prst="rect">
                <a:avLst/>
              </a:prstGeom>
            </p:spPr>
          </p:pic>
        </mc:Fallback>
      </mc:AlternateContent>
      <p:grpSp>
        <p:nvGrpSpPr>
          <p:cNvPr id="277" name="Group 276">
            <a:extLst>
              <a:ext uri="{FF2B5EF4-FFF2-40B4-BE49-F238E27FC236}">
                <a16:creationId xmlns:a16="http://schemas.microsoft.com/office/drawing/2014/main" id="{9137F785-731D-4AD4-9AE1-BC705540D362}"/>
              </a:ext>
            </a:extLst>
          </p:cNvPr>
          <p:cNvGrpSpPr/>
          <p:nvPr/>
        </p:nvGrpSpPr>
        <p:grpSpPr>
          <a:xfrm>
            <a:off x="5524746" y="5958981"/>
            <a:ext cx="1045800" cy="489960"/>
            <a:chOff x="5524746" y="5958981"/>
            <a:chExt cx="1045800" cy="489960"/>
          </a:xfrm>
        </p:grpSpPr>
        <mc:AlternateContent xmlns:mc="http://schemas.openxmlformats.org/markup-compatibility/2006" xmlns:p14="http://schemas.microsoft.com/office/powerpoint/2010/main">
          <mc:Choice Requires="p14">
            <p:contentPart p14:bwMode="auto" r:id="rId429">
              <p14:nvContentPartPr>
                <p14:cNvPr id="271" name="Ink 270">
                  <a:extLst>
                    <a:ext uri="{FF2B5EF4-FFF2-40B4-BE49-F238E27FC236}">
                      <a16:creationId xmlns:a16="http://schemas.microsoft.com/office/drawing/2014/main" id="{596DE145-8559-4FEB-9242-636E05262929}"/>
                    </a:ext>
                  </a:extLst>
                </p14:cNvPr>
                <p14:cNvContentPartPr/>
                <p14:nvPr/>
              </p14:nvContentPartPr>
              <p14:xfrm>
                <a:off x="5524746" y="5995341"/>
                <a:ext cx="260280" cy="231840"/>
              </p14:xfrm>
            </p:contentPart>
          </mc:Choice>
          <mc:Fallback xmlns="">
            <p:pic>
              <p:nvPicPr>
                <p:cNvPr id="271" name="Ink 270">
                  <a:extLst>
                    <a:ext uri="{FF2B5EF4-FFF2-40B4-BE49-F238E27FC236}">
                      <a16:creationId xmlns:a16="http://schemas.microsoft.com/office/drawing/2014/main" id="{596DE145-8559-4FEB-9242-636E05262929}"/>
                    </a:ext>
                  </a:extLst>
                </p:cNvPr>
                <p:cNvPicPr/>
                <p:nvPr/>
              </p:nvPicPr>
              <p:blipFill>
                <a:blip r:embed="rId430"/>
                <a:stretch>
                  <a:fillRect/>
                </a:stretch>
              </p:blipFill>
              <p:spPr>
                <a:xfrm>
                  <a:off x="5516106" y="5986341"/>
                  <a:ext cx="277920" cy="249480"/>
                </a:xfrm>
                <a:prstGeom prst="rect">
                  <a:avLst/>
                </a:prstGeom>
              </p:spPr>
            </p:pic>
          </mc:Fallback>
        </mc:AlternateContent>
        <mc:AlternateContent xmlns:mc="http://schemas.openxmlformats.org/markup-compatibility/2006" xmlns:p14="http://schemas.microsoft.com/office/powerpoint/2010/main">
          <mc:Choice Requires="p14">
            <p:contentPart p14:bwMode="auto" r:id="rId431">
              <p14:nvContentPartPr>
                <p14:cNvPr id="272" name="Ink 271">
                  <a:extLst>
                    <a:ext uri="{FF2B5EF4-FFF2-40B4-BE49-F238E27FC236}">
                      <a16:creationId xmlns:a16="http://schemas.microsoft.com/office/drawing/2014/main" id="{EB3B526F-A44F-4F7D-9EC7-B52CEB8791F8}"/>
                    </a:ext>
                  </a:extLst>
                </p14:cNvPr>
                <p14:cNvContentPartPr/>
                <p14:nvPr/>
              </p14:nvContentPartPr>
              <p14:xfrm>
                <a:off x="5816706" y="5958981"/>
                <a:ext cx="119520" cy="294120"/>
              </p14:xfrm>
            </p:contentPart>
          </mc:Choice>
          <mc:Fallback xmlns="">
            <p:pic>
              <p:nvPicPr>
                <p:cNvPr id="272" name="Ink 271">
                  <a:extLst>
                    <a:ext uri="{FF2B5EF4-FFF2-40B4-BE49-F238E27FC236}">
                      <a16:creationId xmlns:a16="http://schemas.microsoft.com/office/drawing/2014/main" id="{EB3B526F-A44F-4F7D-9EC7-B52CEB8791F8}"/>
                    </a:ext>
                  </a:extLst>
                </p:cNvPr>
                <p:cNvPicPr/>
                <p:nvPr/>
              </p:nvPicPr>
              <p:blipFill>
                <a:blip r:embed="rId432"/>
                <a:stretch>
                  <a:fillRect/>
                </a:stretch>
              </p:blipFill>
              <p:spPr>
                <a:xfrm>
                  <a:off x="5808066" y="5950341"/>
                  <a:ext cx="137160" cy="311760"/>
                </a:xfrm>
                <a:prstGeom prst="rect">
                  <a:avLst/>
                </a:prstGeom>
              </p:spPr>
            </p:pic>
          </mc:Fallback>
        </mc:AlternateContent>
        <mc:AlternateContent xmlns:mc="http://schemas.openxmlformats.org/markup-compatibility/2006" xmlns:p14="http://schemas.microsoft.com/office/powerpoint/2010/main">
          <mc:Choice Requires="p14">
            <p:contentPart p14:bwMode="auto" r:id="rId433">
              <p14:nvContentPartPr>
                <p14:cNvPr id="273" name="Ink 272">
                  <a:extLst>
                    <a:ext uri="{FF2B5EF4-FFF2-40B4-BE49-F238E27FC236}">
                      <a16:creationId xmlns:a16="http://schemas.microsoft.com/office/drawing/2014/main" id="{94B89509-47C6-4599-8E9B-E9C2947FAD2F}"/>
                    </a:ext>
                  </a:extLst>
                </p14:cNvPr>
                <p14:cNvContentPartPr/>
                <p14:nvPr/>
              </p14:nvContentPartPr>
              <p14:xfrm>
                <a:off x="5962866" y="6164181"/>
                <a:ext cx="59400" cy="284760"/>
              </p14:xfrm>
            </p:contentPart>
          </mc:Choice>
          <mc:Fallback xmlns="">
            <p:pic>
              <p:nvPicPr>
                <p:cNvPr id="273" name="Ink 272">
                  <a:extLst>
                    <a:ext uri="{FF2B5EF4-FFF2-40B4-BE49-F238E27FC236}">
                      <a16:creationId xmlns:a16="http://schemas.microsoft.com/office/drawing/2014/main" id="{94B89509-47C6-4599-8E9B-E9C2947FAD2F}"/>
                    </a:ext>
                  </a:extLst>
                </p:cNvPr>
                <p:cNvPicPr/>
                <p:nvPr/>
              </p:nvPicPr>
              <p:blipFill>
                <a:blip r:embed="rId434"/>
                <a:stretch>
                  <a:fillRect/>
                </a:stretch>
              </p:blipFill>
              <p:spPr>
                <a:xfrm>
                  <a:off x="5954226" y="6155181"/>
                  <a:ext cx="77040" cy="302400"/>
                </a:xfrm>
                <a:prstGeom prst="rect">
                  <a:avLst/>
                </a:prstGeom>
              </p:spPr>
            </p:pic>
          </mc:Fallback>
        </mc:AlternateContent>
        <mc:AlternateContent xmlns:mc="http://schemas.openxmlformats.org/markup-compatibility/2006" xmlns:p14="http://schemas.microsoft.com/office/powerpoint/2010/main">
          <mc:Choice Requires="p14">
            <p:contentPart p14:bwMode="auto" r:id="rId435">
              <p14:nvContentPartPr>
                <p14:cNvPr id="274" name="Ink 273">
                  <a:extLst>
                    <a:ext uri="{FF2B5EF4-FFF2-40B4-BE49-F238E27FC236}">
                      <a16:creationId xmlns:a16="http://schemas.microsoft.com/office/drawing/2014/main" id="{59665006-AF54-4A1E-93DB-3A357C21C281}"/>
                    </a:ext>
                  </a:extLst>
                </p14:cNvPr>
                <p14:cNvContentPartPr/>
                <p14:nvPr/>
              </p14:nvContentPartPr>
              <p14:xfrm>
                <a:off x="6125946" y="6037821"/>
                <a:ext cx="6480" cy="360"/>
              </p14:xfrm>
            </p:contentPart>
          </mc:Choice>
          <mc:Fallback xmlns="">
            <p:pic>
              <p:nvPicPr>
                <p:cNvPr id="274" name="Ink 273">
                  <a:extLst>
                    <a:ext uri="{FF2B5EF4-FFF2-40B4-BE49-F238E27FC236}">
                      <a16:creationId xmlns:a16="http://schemas.microsoft.com/office/drawing/2014/main" id="{59665006-AF54-4A1E-93DB-3A357C21C281}"/>
                    </a:ext>
                  </a:extLst>
                </p:cNvPr>
                <p:cNvPicPr/>
                <p:nvPr/>
              </p:nvPicPr>
              <p:blipFill>
                <a:blip r:embed="rId67"/>
                <a:stretch>
                  <a:fillRect/>
                </a:stretch>
              </p:blipFill>
              <p:spPr>
                <a:xfrm>
                  <a:off x="6116946" y="6028821"/>
                  <a:ext cx="2412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36">
              <p14:nvContentPartPr>
                <p14:cNvPr id="275" name="Ink 274">
                  <a:extLst>
                    <a:ext uri="{FF2B5EF4-FFF2-40B4-BE49-F238E27FC236}">
                      <a16:creationId xmlns:a16="http://schemas.microsoft.com/office/drawing/2014/main" id="{788366FD-BA52-4C4E-98EB-38260D1A6215}"/>
                    </a:ext>
                  </a:extLst>
                </p14:cNvPr>
                <p14:cNvContentPartPr/>
                <p14:nvPr/>
              </p14:nvContentPartPr>
              <p14:xfrm>
                <a:off x="6290106" y="6078141"/>
                <a:ext cx="280440" cy="38520"/>
              </p14:xfrm>
            </p:contentPart>
          </mc:Choice>
          <mc:Fallback xmlns="">
            <p:pic>
              <p:nvPicPr>
                <p:cNvPr id="275" name="Ink 274">
                  <a:extLst>
                    <a:ext uri="{FF2B5EF4-FFF2-40B4-BE49-F238E27FC236}">
                      <a16:creationId xmlns:a16="http://schemas.microsoft.com/office/drawing/2014/main" id="{788366FD-BA52-4C4E-98EB-38260D1A6215}"/>
                    </a:ext>
                  </a:extLst>
                </p:cNvPr>
                <p:cNvPicPr/>
                <p:nvPr/>
              </p:nvPicPr>
              <p:blipFill>
                <a:blip r:embed="rId437"/>
                <a:stretch>
                  <a:fillRect/>
                </a:stretch>
              </p:blipFill>
              <p:spPr>
                <a:xfrm>
                  <a:off x="6281106" y="6069501"/>
                  <a:ext cx="298080" cy="56160"/>
                </a:xfrm>
                <a:prstGeom prst="rect">
                  <a:avLst/>
                </a:prstGeom>
              </p:spPr>
            </p:pic>
          </mc:Fallback>
        </mc:AlternateContent>
        <mc:AlternateContent xmlns:mc="http://schemas.openxmlformats.org/markup-compatibility/2006" xmlns:p14="http://schemas.microsoft.com/office/powerpoint/2010/main">
          <mc:Choice Requires="p14">
            <p:contentPart p14:bwMode="auto" r:id="rId438">
              <p14:nvContentPartPr>
                <p14:cNvPr id="276" name="Ink 275">
                  <a:extLst>
                    <a:ext uri="{FF2B5EF4-FFF2-40B4-BE49-F238E27FC236}">
                      <a16:creationId xmlns:a16="http://schemas.microsoft.com/office/drawing/2014/main" id="{C449714D-FCBD-45B9-9222-D01CB54589A6}"/>
                    </a:ext>
                  </a:extLst>
                </p14:cNvPr>
                <p14:cNvContentPartPr/>
                <p14:nvPr/>
              </p14:nvContentPartPr>
              <p14:xfrm>
                <a:off x="6333666" y="6155901"/>
                <a:ext cx="182880" cy="24480"/>
              </p14:xfrm>
            </p:contentPart>
          </mc:Choice>
          <mc:Fallback xmlns="">
            <p:pic>
              <p:nvPicPr>
                <p:cNvPr id="276" name="Ink 275">
                  <a:extLst>
                    <a:ext uri="{FF2B5EF4-FFF2-40B4-BE49-F238E27FC236}">
                      <a16:creationId xmlns:a16="http://schemas.microsoft.com/office/drawing/2014/main" id="{C449714D-FCBD-45B9-9222-D01CB54589A6}"/>
                    </a:ext>
                  </a:extLst>
                </p:cNvPr>
                <p:cNvPicPr/>
                <p:nvPr/>
              </p:nvPicPr>
              <p:blipFill>
                <a:blip r:embed="rId439"/>
                <a:stretch>
                  <a:fillRect/>
                </a:stretch>
              </p:blipFill>
              <p:spPr>
                <a:xfrm>
                  <a:off x="6324666" y="6146901"/>
                  <a:ext cx="200520" cy="42120"/>
                </a:xfrm>
                <a:prstGeom prst="rect">
                  <a:avLst/>
                </a:prstGeom>
              </p:spPr>
            </p:pic>
          </mc:Fallback>
        </mc:AlternateContent>
      </p:grpSp>
      <p:grpSp>
        <p:nvGrpSpPr>
          <p:cNvPr id="310" name="Group 309">
            <a:extLst>
              <a:ext uri="{FF2B5EF4-FFF2-40B4-BE49-F238E27FC236}">
                <a16:creationId xmlns:a16="http://schemas.microsoft.com/office/drawing/2014/main" id="{4514670A-97D1-484F-A3AE-DF5E35CB4CCE}"/>
              </a:ext>
            </a:extLst>
          </p:cNvPr>
          <p:cNvGrpSpPr/>
          <p:nvPr/>
        </p:nvGrpSpPr>
        <p:grpSpPr>
          <a:xfrm>
            <a:off x="7200906" y="5940261"/>
            <a:ext cx="374760" cy="518400"/>
            <a:chOff x="7200906" y="5940261"/>
            <a:chExt cx="374760" cy="518400"/>
          </a:xfrm>
        </p:grpSpPr>
        <mc:AlternateContent xmlns:mc="http://schemas.openxmlformats.org/markup-compatibility/2006" xmlns:p14="http://schemas.microsoft.com/office/powerpoint/2010/main">
          <mc:Choice Requires="p14">
            <p:contentPart p14:bwMode="auto" r:id="rId440">
              <p14:nvContentPartPr>
                <p14:cNvPr id="279" name="Ink 278">
                  <a:extLst>
                    <a:ext uri="{FF2B5EF4-FFF2-40B4-BE49-F238E27FC236}">
                      <a16:creationId xmlns:a16="http://schemas.microsoft.com/office/drawing/2014/main" id="{031AB469-806A-4387-B39B-5A00FBE6B536}"/>
                    </a:ext>
                  </a:extLst>
                </p14:cNvPr>
                <p14:cNvContentPartPr/>
                <p14:nvPr/>
              </p14:nvContentPartPr>
              <p14:xfrm>
                <a:off x="7200906" y="6070581"/>
                <a:ext cx="170280" cy="14400"/>
              </p14:xfrm>
            </p:contentPart>
          </mc:Choice>
          <mc:Fallback xmlns="">
            <p:pic>
              <p:nvPicPr>
                <p:cNvPr id="279" name="Ink 278">
                  <a:extLst>
                    <a:ext uri="{FF2B5EF4-FFF2-40B4-BE49-F238E27FC236}">
                      <a16:creationId xmlns:a16="http://schemas.microsoft.com/office/drawing/2014/main" id="{031AB469-806A-4387-B39B-5A00FBE6B536}"/>
                    </a:ext>
                  </a:extLst>
                </p:cNvPr>
                <p:cNvPicPr/>
                <p:nvPr/>
              </p:nvPicPr>
              <p:blipFill>
                <a:blip r:embed="rId441"/>
                <a:stretch>
                  <a:fillRect/>
                </a:stretch>
              </p:blipFill>
              <p:spPr>
                <a:xfrm>
                  <a:off x="7192266" y="6061941"/>
                  <a:ext cx="187920" cy="32040"/>
                </a:xfrm>
                <a:prstGeom prst="rect">
                  <a:avLst/>
                </a:prstGeom>
              </p:spPr>
            </p:pic>
          </mc:Fallback>
        </mc:AlternateContent>
        <mc:AlternateContent xmlns:mc="http://schemas.openxmlformats.org/markup-compatibility/2006" xmlns:p14="http://schemas.microsoft.com/office/powerpoint/2010/main">
          <mc:Choice Requires="p14">
            <p:contentPart p14:bwMode="auto" r:id="rId442">
              <p14:nvContentPartPr>
                <p14:cNvPr id="280" name="Ink 279">
                  <a:extLst>
                    <a:ext uri="{FF2B5EF4-FFF2-40B4-BE49-F238E27FC236}">
                      <a16:creationId xmlns:a16="http://schemas.microsoft.com/office/drawing/2014/main" id="{5A877078-6AD6-4453-87FB-D1D7CA4DE8D4}"/>
                    </a:ext>
                  </a:extLst>
                </p14:cNvPr>
                <p14:cNvContentPartPr/>
                <p14:nvPr/>
              </p14:nvContentPartPr>
              <p14:xfrm>
                <a:off x="7488186" y="5940261"/>
                <a:ext cx="9720" cy="234360"/>
              </p14:xfrm>
            </p:contentPart>
          </mc:Choice>
          <mc:Fallback xmlns="">
            <p:pic>
              <p:nvPicPr>
                <p:cNvPr id="280" name="Ink 279">
                  <a:extLst>
                    <a:ext uri="{FF2B5EF4-FFF2-40B4-BE49-F238E27FC236}">
                      <a16:creationId xmlns:a16="http://schemas.microsoft.com/office/drawing/2014/main" id="{5A877078-6AD6-4453-87FB-D1D7CA4DE8D4}"/>
                    </a:ext>
                  </a:extLst>
                </p:cNvPr>
                <p:cNvPicPr/>
                <p:nvPr/>
              </p:nvPicPr>
              <p:blipFill>
                <a:blip r:embed="rId443"/>
                <a:stretch>
                  <a:fillRect/>
                </a:stretch>
              </p:blipFill>
              <p:spPr>
                <a:xfrm>
                  <a:off x="7479546" y="5931621"/>
                  <a:ext cx="27360" cy="252000"/>
                </a:xfrm>
                <a:prstGeom prst="rect">
                  <a:avLst/>
                </a:prstGeom>
              </p:spPr>
            </p:pic>
          </mc:Fallback>
        </mc:AlternateContent>
        <mc:AlternateContent xmlns:mc="http://schemas.openxmlformats.org/markup-compatibility/2006" xmlns:p14="http://schemas.microsoft.com/office/powerpoint/2010/main">
          <mc:Choice Requires="p14">
            <p:contentPart p14:bwMode="auto" r:id="rId444">
              <p14:nvContentPartPr>
                <p14:cNvPr id="281" name="Ink 280">
                  <a:extLst>
                    <a:ext uri="{FF2B5EF4-FFF2-40B4-BE49-F238E27FC236}">
                      <a16:creationId xmlns:a16="http://schemas.microsoft.com/office/drawing/2014/main" id="{74F834D8-DF6D-46D1-AEFD-35C1C91E3D61}"/>
                    </a:ext>
                  </a:extLst>
                </p14:cNvPr>
                <p14:cNvContentPartPr/>
                <p14:nvPr/>
              </p14:nvContentPartPr>
              <p14:xfrm>
                <a:off x="7295226" y="6242661"/>
                <a:ext cx="280440" cy="16560"/>
              </p14:xfrm>
            </p:contentPart>
          </mc:Choice>
          <mc:Fallback xmlns="">
            <p:pic>
              <p:nvPicPr>
                <p:cNvPr id="281" name="Ink 280">
                  <a:extLst>
                    <a:ext uri="{FF2B5EF4-FFF2-40B4-BE49-F238E27FC236}">
                      <a16:creationId xmlns:a16="http://schemas.microsoft.com/office/drawing/2014/main" id="{74F834D8-DF6D-46D1-AEFD-35C1C91E3D61}"/>
                    </a:ext>
                  </a:extLst>
                </p:cNvPr>
                <p:cNvPicPr/>
                <p:nvPr/>
              </p:nvPicPr>
              <p:blipFill>
                <a:blip r:embed="rId445"/>
                <a:stretch>
                  <a:fillRect/>
                </a:stretch>
              </p:blipFill>
              <p:spPr>
                <a:xfrm>
                  <a:off x="7286586" y="6234021"/>
                  <a:ext cx="298080" cy="34200"/>
                </a:xfrm>
                <a:prstGeom prst="rect">
                  <a:avLst/>
                </a:prstGeom>
              </p:spPr>
            </p:pic>
          </mc:Fallback>
        </mc:AlternateContent>
        <mc:AlternateContent xmlns:mc="http://schemas.openxmlformats.org/markup-compatibility/2006" xmlns:p14="http://schemas.microsoft.com/office/powerpoint/2010/main">
          <mc:Choice Requires="p14">
            <p:contentPart p14:bwMode="auto" r:id="rId446">
              <p14:nvContentPartPr>
                <p14:cNvPr id="282" name="Ink 281">
                  <a:extLst>
                    <a:ext uri="{FF2B5EF4-FFF2-40B4-BE49-F238E27FC236}">
                      <a16:creationId xmlns:a16="http://schemas.microsoft.com/office/drawing/2014/main" id="{A707F1E9-A4C5-41AC-820B-CD09E184EDA5}"/>
                    </a:ext>
                  </a:extLst>
                </p14:cNvPr>
                <p14:cNvContentPartPr/>
                <p14:nvPr/>
              </p14:nvContentPartPr>
              <p14:xfrm>
                <a:off x="7323666" y="6321141"/>
                <a:ext cx="178200" cy="137520"/>
              </p14:xfrm>
            </p:contentPart>
          </mc:Choice>
          <mc:Fallback xmlns="">
            <p:pic>
              <p:nvPicPr>
                <p:cNvPr id="282" name="Ink 281">
                  <a:extLst>
                    <a:ext uri="{FF2B5EF4-FFF2-40B4-BE49-F238E27FC236}">
                      <a16:creationId xmlns:a16="http://schemas.microsoft.com/office/drawing/2014/main" id="{A707F1E9-A4C5-41AC-820B-CD09E184EDA5}"/>
                    </a:ext>
                  </a:extLst>
                </p:cNvPr>
                <p:cNvPicPr/>
                <p:nvPr/>
              </p:nvPicPr>
              <p:blipFill>
                <a:blip r:embed="rId447"/>
                <a:stretch>
                  <a:fillRect/>
                </a:stretch>
              </p:blipFill>
              <p:spPr>
                <a:xfrm>
                  <a:off x="7315026" y="6312501"/>
                  <a:ext cx="195840" cy="155160"/>
                </a:xfrm>
                <a:prstGeom prst="rect">
                  <a:avLst/>
                </a:prstGeom>
              </p:spPr>
            </p:pic>
          </mc:Fallback>
        </mc:AlternateContent>
      </p:grpSp>
      <p:grpSp>
        <p:nvGrpSpPr>
          <p:cNvPr id="309" name="Group 308">
            <a:extLst>
              <a:ext uri="{FF2B5EF4-FFF2-40B4-BE49-F238E27FC236}">
                <a16:creationId xmlns:a16="http://schemas.microsoft.com/office/drawing/2014/main" id="{9FA44F3C-FDBE-4663-91B5-AF38B39BF3D9}"/>
              </a:ext>
            </a:extLst>
          </p:cNvPr>
          <p:cNvGrpSpPr/>
          <p:nvPr/>
        </p:nvGrpSpPr>
        <p:grpSpPr>
          <a:xfrm>
            <a:off x="7752786" y="5650101"/>
            <a:ext cx="1663200" cy="979560"/>
            <a:chOff x="7752786" y="5650101"/>
            <a:chExt cx="1663200" cy="979560"/>
          </a:xfrm>
        </p:grpSpPr>
        <mc:AlternateContent xmlns:mc="http://schemas.openxmlformats.org/markup-compatibility/2006" xmlns:p14="http://schemas.microsoft.com/office/powerpoint/2010/main">
          <mc:Choice Requires="p14">
            <p:contentPart p14:bwMode="auto" r:id="rId448">
              <p14:nvContentPartPr>
                <p14:cNvPr id="283" name="Ink 282">
                  <a:extLst>
                    <a:ext uri="{FF2B5EF4-FFF2-40B4-BE49-F238E27FC236}">
                      <a16:creationId xmlns:a16="http://schemas.microsoft.com/office/drawing/2014/main" id="{8A3C727B-C7A9-4F86-876B-8DE3C4F75483}"/>
                    </a:ext>
                  </a:extLst>
                </p14:cNvPr>
                <p14:cNvContentPartPr/>
                <p14:nvPr/>
              </p14:nvContentPartPr>
              <p14:xfrm>
                <a:off x="7752786" y="5941701"/>
                <a:ext cx="603000" cy="273960"/>
              </p14:xfrm>
            </p:contentPart>
          </mc:Choice>
          <mc:Fallback xmlns="">
            <p:pic>
              <p:nvPicPr>
                <p:cNvPr id="283" name="Ink 282">
                  <a:extLst>
                    <a:ext uri="{FF2B5EF4-FFF2-40B4-BE49-F238E27FC236}">
                      <a16:creationId xmlns:a16="http://schemas.microsoft.com/office/drawing/2014/main" id="{8A3C727B-C7A9-4F86-876B-8DE3C4F75483}"/>
                    </a:ext>
                  </a:extLst>
                </p:cNvPr>
                <p:cNvPicPr/>
                <p:nvPr/>
              </p:nvPicPr>
              <p:blipFill>
                <a:blip r:embed="rId449"/>
                <a:stretch>
                  <a:fillRect/>
                </a:stretch>
              </p:blipFill>
              <p:spPr>
                <a:xfrm>
                  <a:off x="7743786" y="5933061"/>
                  <a:ext cx="620640" cy="291600"/>
                </a:xfrm>
                <a:prstGeom prst="rect">
                  <a:avLst/>
                </a:prstGeom>
              </p:spPr>
            </p:pic>
          </mc:Fallback>
        </mc:AlternateContent>
        <mc:AlternateContent xmlns:mc="http://schemas.openxmlformats.org/markup-compatibility/2006" xmlns:p14="http://schemas.microsoft.com/office/powerpoint/2010/main">
          <mc:Choice Requires="p14">
            <p:contentPart p14:bwMode="auto" r:id="rId450">
              <p14:nvContentPartPr>
                <p14:cNvPr id="284" name="Ink 283">
                  <a:extLst>
                    <a:ext uri="{FF2B5EF4-FFF2-40B4-BE49-F238E27FC236}">
                      <a16:creationId xmlns:a16="http://schemas.microsoft.com/office/drawing/2014/main" id="{92552AA0-1F64-4FF8-9DE1-1327B5F2A2CC}"/>
                    </a:ext>
                  </a:extLst>
                </p14:cNvPr>
                <p14:cNvContentPartPr/>
                <p14:nvPr/>
              </p14:nvContentPartPr>
              <p14:xfrm>
                <a:off x="7770066" y="6369021"/>
                <a:ext cx="80640" cy="180360"/>
              </p14:xfrm>
            </p:contentPart>
          </mc:Choice>
          <mc:Fallback xmlns="">
            <p:pic>
              <p:nvPicPr>
                <p:cNvPr id="284" name="Ink 283">
                  <a:extLst>
                    <a:ext uri="{FF2B5EF4-FFF2-40B4-BE49-F238E27FC236}">
                      <a16:creationId xmlns:a16="http://schemas.microsoft.com/office/drawing/2014/main" id="{92552AA0-1F64-4FF8-9DE1-1327B5F2A2CC}"/>
                    </a:ext>
                  </a:extLst>
                </p:cNvPr>
                <p:cNvPicPr/>
                <p:nvPr/>
              </p:nvPicPr>
              <p:blipFill>
                <a:blip r:embed="rId451"/>
                <a:stretch>
                  <a:fillRect/>
                </a:stretch>
              </p:blipFill>
              <p:spPr>
                <a:xfrm>
                  <a:off x="7761426" y="6360021"/>
                  <a:ext cx="98280" cy="198000"/>
                </a:xfrm>
                <a:prstGeom prst="rect">
                  <a:avLst/>
                </a:prstGeom>
              </p:spPr>
            </p:pic>
          </mc:Fallback>
        </mc:AlternateContent>
        <mc:AlternateContent xmlns:mc="http://schemas.openxmlformats.org/markup-compatibility/2006" xmlns:p14="http://schemas.microsoft.com/office/powerpoint/2010/main">
          <mc:Choice Requires="p14">
            <p:contentPart p14:bwMode="auto" r:id="rId452">
              <p14:nvContentPartPr>
                <p14:cNvPr id="285" name="Ink 284">
                  <a:extLst>
                    <a:ext uri="{FF2B5EF4-FFF2-40B4-BE49-F238E27FC236}">
                      <a16:creationId xmlns:a16="http://schemas.microsoft.com/office/drawing/2014/main" id="{6045DACB-88CC-4944-94B0-E16284421327}"/>
                    </a:ext>
                  </a:extLst>
                </p14:cNvPr>
                <p14:cNvContentPartPr/>
                <p14:nvPr/>
              </p14:nvContentPartPr>
              <p14:xfrm>
                <a:off x="7860066" y="6321141"/>
                <a:ext cx="6840" cy="360"/>
              </p14:xfrm>
            </p:contentPart>
          </mc:Choice>
          <mc:Fallback xmlns="">
            <p:pic>
              <p:nvPicPr>
                <p:cNvPr id="285" name="Ink 284">
                  <a:extLst>
                    <a:ext uri="{FF2B5EF4-FFF2-40B4-BE49-F238E27FC236}">
                      <a16:creationId xmlns:a16="http://schemas.microsoft.com/office/drawing/2014/main" id="{6045DACB-88CC-4944-94B0-E16284421327}"/>
                    </a:ext>
                  </a:extLst>
                </p:cNvPr>
                <p:cNvPicPr/>
                <p:nvPr/>
              </p:nvPicPr>
              <p:blipFill>
                <a:blip r:embed="rId453"/>
                <a:stretch>
                  <a:fillRect/>
                </a:stretch>
              </p:blipFill>
              <p:spPr>
                <a:xfrm>
                  <a:off x="7851426" y="6312501"/>
                  <a:ext cx="2448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54">
              <p14:nvContentPartPr>
                <p14:cNvPr id="286" name="Ink 285">
                  <a:extLst>
                    <a:ext uri="{FF2B5EF4-FFF2-40B4-BE49-F238E27FC236}">
                      <a16:creationId xmlns:a16="http://schemas.microsoft.com/office/drawing/2014/main" id="{B1C691A3-C7D0-46BE-8D1B-77691F892545}"/>
                    </a:ext>
                  </a:extLst>
                </p14:cNvPr>
                <p14:cNvContentPartPr/>
                <p14:nvPr/>
              </p14:nvContentPartPr>
              <p14:xfrm>
                <a:off x="7929906" y="6337341"/>
                <a:ext cx="102600" cy="70200"/>
              </p14:xfrm>
            </p:contentPart>
          </mc:Choice>
          <mc:Fallback xmlns="">
            <p:pic>
              <p:nvPicPr>
                <p:cNvPr id="286" name="Ink 285">
                  <a:extLst>
                    <a:ext uri="{FF2B5EF4-FFF2-40B4-BE49-F238E27FC236}">
                      <a16:creationId xmlns:a16="http://schemas.microsoft.com/office/drawing/2014/main" id="{B1C691A3-C7D0-46BE-8D1B-77691F892545}"/>
                    </a:ext>
                  </a:extLst>
                </p:cNvPr>
                <p:cNvPicPr/>
                <p:nvPr/>
              </p:nvPicPr>
              <p:blipFill>
                <a:blip r:embed="rId455"/>
                <a:stretch>
                  <a:fillRect/>
                </a:stretch>
              </p:blipFill>
              <p:spPr>
                <a:xfrm>
                  <a:off x="7920906" y="6328701"/>
                  <a:ext cx="12024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456">
              <p14:nvContentPartPr>
                <p14:cNvPr id="287" name="Ink 286">
                  <a:extLst>
                    <a:ext uri="{FF2B5EF4-FFF2-40B4-BE49-F238E27FC236}">
                      <a16:creationId xmlns:a16="http://schemas.microsoft.com/office/drawing/2014/main" id="{ACE573BB-2336-4557-95F4-876D4DE88D55}"/>
                    </a:ext>
                  </a:extLst>
                </p14:cNvPr>
                <p14:cNvContentPartPr/>
                <p14:nvPr/>
              </p14:nvContentPartPr>
              <p14:xfrm>
                <a:off x="8118546" y="6337341"/>
                <a:ext cx="360" cy="125640"/>
              </p14:xfrm>
            </p:contentPart>
          </mc:Choice>
          <mc:Fallback xmlns="">
            <p:pic>
              <p:nvPicPr>
                <p:cNvPr id="287" name="Ink 286">
                  <a:extLst>
                    <a:ext uri="{FF2B5EF4-FFF2-40B4-BE49-F238E27FC236}">
                      <a16:creationId xmlns:a16="http://schemas.microsoft.com/office/drawing/2014/main" id="{ACE573BB-2336-4557-95F4-876D4DE88D55}"/>
                    </a:ext>
                  </a:extLst>
                </p:cNvPr>
                <p:cNvPicPr/>
                <p:nvPr/>
              </p:nvPicPr>
              <p:blipFill>
                <a:blip r:embed="rId457"/>
                <a:stretch>
                  <a:fillRect/>
                </a:stretch>
              </p:blipFill>
              <p:spPr>
                <a:xfrm>
                  <a:off x="8109906" y="6328701"/>
                  <a:ext cx="18000" cy="143280"/>
                </a:xfrm>
                <a:prstGeom prst="rect">
                  <a:avLst/>
                </a:prstGeom>
              </p:spPr>
            </p:pic>
          </mc:Fallback>
        </mc:AlternateContent>
        <mc:AlternateContent xmlns:mc="http://schemas.openxmlformats.org/markup-compatibility/2006" xmlns:p14="http://schemas.microsoft.com/office/powerpoint/2010/main">
          <mc:Choice Requires="p14">
            <p:contentPart p14:bwMode="auto" r:id="rId458">
              <p14:nvContentPartPr>
                <p14:cNvPr id="288" name="Ink 287">
                  <a:extLst>
                    <a:ext uri="{FF2B5EF4-FFF2-40B4-BE49-F238E27FC236}">
                      <a16:creationId xmlns:a16="http://schemas.microsoft.com/office/drawing/2014/main" id="{DE3C2780-BBC0-4078-97FF-3DD1D29BC6F9}"/>
                    </a:ext>
                  </a:extLst>
                </p14:cNvPr>
                <p14:cNvContentPartPr/>
                <p14:nvPr/>
              </p14:nvContentPartPr>
              <p14:xfrm>
                <a:off x="8037186" y="5662341"/>
                <a:ext cx="307080" cy="28800"/>
              </p14:xfrm>
            </p:contentPart>
          </mc:Choice>
          <mc:Fallback xmlns="">
            <p:pic>
              <p:nvPicPr>
                <p:cNvPr id="288" name="Ink 287">
                  <a:extLst>
                    <a:ext uri="{FF2B5EF4-FFF2-40B4-BE49-F238E27FC236}">
                      <a16:creationId xmlns:a16="http://schemas.microsoft.com/office/drawing/2014/main" id="{DE3C2780-BBC0-4078-97FF-3DD1D29BC6F9}"/>
                    </a:ext>
                  </a:extLst>
                </p:cNvPr>
                <p:cNvPicPr/>
                <p:nvPr/>
              </p:nvPicPr>
              <p:blipFill>
                <a:blip r:embed="rId459"/>
                <a:stretch>
                  <a:fillRect/>
                </a:stretch>
              </p:blipFill>
              <p:spPr>
                <a:xfrm>
                  <a:off x="8028546" y="5653701"/>
                  <a:ext cx="32472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460">
              <p14:nvContentPartPr>
                <p14:cNvPr id="289" name="Ink 288">
                  <a:extLst>
                    <a:ext uri="{FF2B5EF4-FFF2-40B4-BE49-F238E27FC236}">
                      <a16:creationId xmlns:a16="http://schemas.microsoft.com/office/drawing/2014/main" id="{3FA518D3-B5C6-4E55-B265-9BC9361F5BE4}"/>
                    </a:ext>
                  </a:extLst>
                </p14:cNvPr>
                <p14:cNvContentPartPr/>
                <p14:nvPr/>
              </p14:nvContentPartPr>
              <p14:xfrm>
                <a:off x="8228346" y="5659461"/>
                <a:ext cx="17280" cy="221040"/>
              </p14:xfrm>
            </p:contentPart>
          </mc:Choice>
          <mc:Fallback xmlns="">
            <p:pic>
              <p:nvPicPr>
                <p:cNvPr id="289" name="Ink 288">
                  <a:extLst>
                    <a:ext uri="{FF2B5EF4-FFF2-40B4-BE49-F238E27FC236}">
                      <a16:creationId xmlns:a16="http://schemas.microsoft.com/office/drawing/2014/main" id="{3FA518D3-B5C6-4E55-B265-9BC9361F5BE4}"/>
                    </a:ext>
                  </a:extLst>
                </p:cNvPr>
                <p:cNvPicPr/>
                <p:nvPr/>
              </p:nvPicPr>
              <p:blipFill>
                <a:blip r:embed="rId461"/>
                <a:stretch>
                  <a:fillRect/>
                </a:stretch>
              </p:blipFill>
              <p:spPr>
                <a:xfrm>
                  <a:off x="8219346" y="5650461"/>
                  <a:ext cx="34920" cy="238680"/>
                </a:xfrm>
                <a:prstGeom prst="rect">
                  <a:avLst/>
                </a:prstGeom>
              </p:spPr>
            </p:pic>
          </mc:Fallback>
        </mc:AlternateContent>
        <mc:AlternateContent xmlns:mc="http://schemas.openxmlformats.org/markup-compatibility/2006" xmlns:p14="http://schemas.microsoft.com/office/powerpoint/2010/main">
          <mc:Choice Requires="p14">
            <p:contentPart p14:bwMode="auto" r:id="rId462">
              <p14:nvContentPartPr>
                <p14:cNvPr id="290" name="Ink 289">
                  <a:extLst>
                    <a:ext uri="{FF2B5EF4-FFF2-40B4-BE49-F238E27FC236}">
                      <a16:creationId xmlns:a16="http://schemas.microsoft.com/office/drawing/2014/main" id="{637F3700-805A-491F-BBE5-510A765ADA76}"/>
                    </a:ext>
                  </a:extLst>
                </p14:cNvPr>
                <p14:cNvContentPartPr/>
                <p14:nvPr/>
              </p14:nvContentPartPr>
              <p14:xfrm>
                <a:off x="8678346" y="5793021"/>
                <a:ext cx="201600" cy="243000"/>
              </p14:xfrm>
            </p:contentPart>
          </mc:Choice>
          <mc:Fallback xmlns="">
            <p:pic>
              <p:nvPicPr>
                <p:cNvPr id="290" name="Ink 289">
                  <a:extLst>
                    <a:ext uri="{FF2B5EF4-FFF2-40B4-BE49-F238E27FC236}">
                      <a16:creationId xmlns:a16="http://schemas.microsoft.com/office/drawing/2014/main" id="{637F3700-805A-491F-BBE5-510A765ADA76}"/>
                    </a:ext>
                  </a:extLst>
                </p:cNvPr>
                <p:cNvPicPr/>
                <p:nvPr/>
              </p:nvPicPr>
              <p:blipFill>
                <a:blip r:embed="rId463"/>
                <a:stretch>
                  <a:fillRect/>
                </a:stretch>
              </p:blipFill>
              <p:spPr>
                <a:xfrm>
                  <a:off x="8669346" y="5784021"/>
                  <a:ext cx="219240" cy="260640"/>
                </a:xfrm>
                <a:prstGeom prst="rect">
                  <a:avLst/>
                </a:prstGeom>
              </p:spPr>
            </p:pic>
          </mc:Fallback>
        </mc:AlternateContent>
        <mc:AlternateContent xmlns:mc="http://schemas.openxmlformats.org/markup-compatibility/2006" xmlns:p14="http://schemas.microsoft.com/office/powerpoint/2010/main">
          <mc:Choice Requires="p14">
            <p:contentPart p14:bwMode="auto" r:id="rId464">
              <p14:nvContentPartPr>
                <p14:cNvPr id="291" name="Ink 290">
                  <a:extLst>
                    <a:ext uri="{FF2B5EF4-FFF2-40B4-BE49-F238E27FC236}">
                      <a16:creationId xmlns:a16="http://schemas.microsoft.com/office/drawing/2014/main" id="{3804893A-2AD9-421D-A3E1-004CE68F2EDC}"/>
                    </a:ext>
                  </a:extLst>
                </p14:cNvPr>
                <p14:cNvContentPartPr/>
                <p14:nvPr/>
              </p14:nvContentPartPr>
              <p14:xfrm>
                <a:off x="8882826" y="5974461"/>
                <a:ext cx="40320" cy="178560"/>
              </p14:xfrm>
            </p:contentPart>
          </mc:Choice>
          <mc:Fallback xmlns="">
            <p:pic>
              <p:nvPicPr>
                <p:cNvPr id="291" name="Ink 290">
                  <a:extLst>
                    <a:ext uri="{FF2B5EF4-FFF2-40B4-BE49-F238E27FC236}">
                      <a16:creationId xmlns:a16="http://schemas.microsoft.com/office/drawing/2014/main" id="{3804893A-2AD9-421D-A3E1-004CE68F2EDC}"/>
                    </a:ext>
                  </a:extLst>
                </p:cNvPr>
                <p:cNvPicPr/>
                <p:nvPr/>
              </p:nvPicPr>
              <p:blipFill>
                <a:blip r:embed="rId465"/>
                <a:stretch>
                  <a:fillRect/>
                </a:stretch>
              </p:blipFill>
              <p:spPr>
                <a:xfrm>
                  <a:off x="8874186" y="5965821"/>
                  <a:ext cx="57960" cy="196200"/>
                </a:xfrm>
                <a:prstGeom prst="rect">
                  <a:avLst/>
                </a:prstGeom>
              </p:spPr>
            </p:pic>
          </mc:Fallback>
        </mc:AlternateContent>
        <mc:AlternateContent xmlns:mc="http://schemas.openxmlformats.org/markup-compatibility/2006" xmlns:p14="http://schemas.microsoft.com/office/powerpoint/2010/main">
          <mc:Choice Requires="p14">
            <p:contentPart p14:bwMode="auto" r:id="rId466">
              <p14:nvContentPartPr>
                <p14:cNvPr id="292" name="Ink 291">
                  <a:extLst>
                    <a:ext uri="{FF2B5EF4-FFF2-40B4-BE49-F238E27FC236}">
                      <a16:creationId xmlns:a16="http://schemas.microsoft.com/office/drawing/2014/main" id="{68D9B009-0848-4457-B95B-652D273EDADE}"/>
                    </a:ext>
                  </a:extLst>
                </p14:cNvPr>
                <p14:cNvContentPartPr/>
                <p14:nvPr/>
              </p14:nvContentPartPr>
              <p14:xfrm>
                <a:off x="8979306" y="5885901"/>
                <a:ext cx="6480" cy="10080"/>
              </p14:xfrm>
            </p:contentPart>
          </mc:Choice>
          <mc:Fallback xmlns="">
            <p:pic>
              <p:nvPicPr>
                <p:cNvPr id="292" name="Ink 291">
                  <a:extLst>
                    <a:ext uri="{FF2B5EF4-FFF2-40B4-BE49-F238E27FC236}">
                      <a16:creationId xmlns:a16="http://schemas.microsoft.com/office/drawing/2014/main" id="{68D9B009-0848-4457-B95B-652D273EDADE}"/>
                    </a:ext>
                  </a:extLst>
                </p:cNvPr>
                <p:cNvPicPr/>
                <p:nvPr/>
              </p:nvPicPr>
              <p:blipFill>
                <a:blip r:embed="rId467"/>
                <a:stretch>
                  <a:fillRect/>
                </a:stretch>
              </p:blipFill>
              <p:spPr>
                <a:xfrm>
                  <a:off x="8970666" y="5877261"/>
                  <a:ext cx="2412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468">
              <p14:nvContentPartPr>
                <p14:cNvPr id="293" name="Ink 292">
                  <a:extLst>
                    <a:ext uri="{FF2B5EF4-FFF2-40B4-BE49-F238E27FC236}">
                      <a16:creationId xmlns:a16="http://schemas.microsoft.com/office/drawing/2014/main" id="{D389036E-4608-4DDB-8834-883C967E1D07}"/>
                    </a:ext>
                  </a:extLst>
                </p14:cNvPr>
                <p14:cNvContentPartPr/>
                <p14:nvPr/>
              </p14:nvContentPartPr>
              <p14:xfrm>
                <a:off x="9033306" y="5650101"/>
                <a:ext cx="184320" cy="123840"/>
              </p14:xfrm>
            </p:contentPart>
          </mc:Choice>
          <mc:Fallback xmlns="">
            <p:pic>
              <p:nvPicPr>
                <p:cNvPr id="293" name="Ink 292">
                  <a:extLst>
                    <a:ext uri="{FF2B5EF4-FFF2-40B4-BE49-F238E27FC236}">
                      <a16:creationId xmlns:a16="http://schemas.microsoft.com/office/drawing/2014/main" id="{D389036E-4608-4DDB-8834-883C967E1D07}"/>
                    </a:ext>
                  </a:extLst>
                </p:cNvPr>
                <p:cNvPicPr/>
                <p:nvPr/>
              </p:nvPicPr>
              <p:blipFill>
                <a:blip r:embed="rId469"/>
                <a:stretch>
                  <a:fillRect/>
                </a:stretch>
              </p:blipFill>
              <p:spPr>
                <a:xfrm>
                  <a:off x="9024306" y="5641101"/>
                  <a:ext cx="20196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470">
              <p14:nvContentPartPr>
                <p14:cNvPr id="294" name="Ink 293">
                  <a:extLst>
                    <a:ext uri="{FF2B5EF4-FFF2-40B4-BE49-F238E27FC236}">
                      <a16:creationId xmlns:a16="http://schemas.microsoft.com/office/drawing/2014/main" id="{4A4CF457-330A-47FA-A5F4-0C7FC362FDF6}"/>
                    </a:ext>
                  </a:extLst>
                </p14:cNvPr>
                <p14:cNvContentPartPr/>
                <p14:nvPr/>
              </p14:nvContentPartPr>
              <p14:xfrm>
                <a:off x="8458746" y="6147981"/>
                <a:ext cx="833760" cy="17280"/>
              </p14:xfrm>
            </p:contentPart>
          </mc:Choice>
          <mc:Fallback xmlns="">
            <p:pic>
              <p:nvPicPr>
                <p:cNvPr id="294" name="Ink 293">
                  <a:extLst>
                    <a:ext uri="{FF2B5EF4-FFF2-40B4-BE49-F238E27FC236}">
                      <a16:creationId xmlns:a16="http://schemas.microsoft.com/office/drawing/2014/main" id="{4A4CF457-330A-47FA-A5F4-0C7FC362FDF6}"/>
                    </a:ext>
                  </a:extLst>
                </p:cNvPr>
                <p:cNvPicPr/>
                <p:nvPr/>
              </p:nvPicPr>
              <p:blipFill>
                <a:blip r:embed="rId471"/>
                <a:stretch>
                  <a:fillRect/>
                </a:stretch>
              </p:blipFill>
              <p:spPr>
                <a:xfrm>
                  <a:off x="8449746" y="6138981"/>
                  <a:ext cx="851400"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472">
              <p14:nvContentPartPr>
                <p14:cNvPr id="295" name="Ink 294">
                  <a:extLst>
                    <a:ext uri="{FF2B5EF4-FFF2-40B4-BE49-F238E27FC236}">
                      <a16:creationId xmlns:a16="http://schemas.microsoft.com/office/drawing/2014/main" id="{52266468-78EC-4CF2-94FC-5B7231490113}"/>
                    </a:ext>
                  </a:extLst>
                </p14:cNvPr>
                <p14:cNvContentPartPr/>
                <p14:nvPr/>
              </p14:nvContentPartPr>
              <p14:xfrm>
                <a:off x="8702106" y="6274341"/>
                <a:ext cx="28440" cy="149040"/>
              </p14:xfrm>
            </p:contentPart>
          </mc:Choice>
          <mc:Fallback xmlns="">
            <p:pic>
              <p:nvPicPr>
                <p:cNvPr id="295" name="Ink 294">
                  <a:extLst>
                    <a:ext uri="{FF2B5EF4-FFF2-40B4-BE49-F238E27FC236}">
                      <a16:creationId xmlns:a16="http://schemas.microsoft.com/office/drawing/2014/main" id="{52266468-78EC-4CF2-94FC-5B7231490113}"/>
                    </a:ext>
                  </a:extLst>
                </p:cNvPr>
                <p:cNvPicPr/>
                <p:nvPr/>
              </p:nvPicPr>
              <p:blipFill>
                <a:blip r:embed="rId473"/>
                <a:stretch>
                  <a:fillRect/>
                </a:stretch>
              </p:blipFill>
              <p:spPr>
                <a:xfrm>
                  <a:off x="8693106" y="6265341"/>
                  <a:ext cx="46080" cy="166680"/>
                </a:xfrm>
                <a:prstGeom prst="rect">
                  <a:avLst/>
                </a:prstGeom>
              </p:spPr>
            </p:pic>
          </mc:Fallback>
        </mc:AlternateContent>
        <mc:AlternateContent xmlns:mc="http://schemas.openxmlformats.org/markup-compatibility/2006" xmlns:p14="http://schemas.microsoft.com/office/powerpoint/2010/main">
          <mc:Choice Requires="p14">
            <p:contentPart p14:bwMode="auto" r:id="rId474">
              <p14:nvContentPartPr>
                <p14:cNvPr id="296" name="Ink 295">
                  <a:extLst>
                    <a:ext uri="{FF2B5EF4-FFF2-40B4-BE49-F238E27FC236}">
                      <a16:creationId xmlns:a16="http://schemas.microsoft.com/office/drawing/2014/main" id="{8CDBF94A-E600-433E-ABDC-30FBEE6947C9}"/>
                    </a:ext>
                  </a:extLst>
                </p14:cNvPr>
                <p14:cNvContentPartPr/>
                <p14:nvPr/>
              </p14:nvContentPartPr>
              <p14:xfrm>
                <a:off x="8717946" y="6336981"/>
                <a:ext cx="111600" cy="16200"/>
              </p14:xfrm>
            </p:contentPart>
          </mc:Choice>
          <mc:Fallback xmlns="">
            <p:pic>
              <p:nvPicPr>
                <p:cNvPr id="296" name="Ink 295">
                  <a:extLst>
                    <a:ext uri="{FF2B5EF4-FFF2-40B4-BE49-F238E27FC236}">
                      <a16:creationId xmlns:a16="http://schemas.microsoft.com/office/drawing/2014/main" id="{8CDBF94A-E600-433E-ABDC-30FBEE6947C9}"/>
                    </a:ext>
                  </a:extLst>
                </p:cNvPr>
                <p:cNvPicPr/>
                <p:nvPr/>
              </p:nvPicPr>
              <p:blipFill>
                <a:blip r:embed="rId475"/>
                <a:stretch>
                  <a:fillRect/>
                </a:stretch>
              </p:blipFill>
              <p:spPr>
                <a:xfrm>
                  <a:off x="8709306" y="6328341"/>
                  <a:ext cx="129240" cy="33840"/>
                </a:xfrm>
                <a:prstGeom prst="rect">
                  <a:avLst/>
                </a:prstGeom>
              </p:spPr>
            </p:pic>
          </mc:Fallback>
        </mc:AlternateContent>
        <mc:AlternateContent xmlns:mc="http://schemas.openxmlformats.org/markup-compatibility/2006" xmlns:p14="http://schemas.microsoft.com/office/powerpoint/2010/main">
          <mc:Choice Requires="p14">
            <p:contentPart p14:bwMode="auto" r:id="rId476">
              <p14:nvContentPartPr>
                <p14:cNvPr id="297" name="Ink 296">
                  <a:extLst>
                    <a:ext uri="{FF2B5EF4-FFF2-40B4-BE49-F238E27FC236}">
                      <a16:creationId xmlns:a16="http://schemas.microsoft.com/office/drawing/2014/main" id="{3A7B84C8-8B57-492C-8666-09714A11725C}"/>
                    </a:ext>
                  </a:extLst>
                </p14:cNvPr>
                <p14:cNvContentPartPr/>
                <p14:nvPr/>
              </p14:nvContentPartPr>
              <p14:xfrm>
                <a:off x="8815146" y="6274341"/>
                <a:ext cx="29160" cy="156960"/>
              </p14:xfrm>
            </p:contentPart>
          </mc:Choice>
          <mc:Fallback xmlns="">
            <p:pic>
              <p:nvPicPr>
                <p:cNvPr id="297" name="Ink 296">
                  <a:extLst>
                    <a:ext uri="{FF2B5EF4-FFF2-40B4-BE49-F238E27FC236}">
                      <a16:creationId xmlns:a16="http://schemas.microsoft.com/office/drawing/2014/main" id="{3A7B84C8-8B57-492C-8666-09714A11725C}"/>
                    </a:ext>
                  </a:extLst>
                </p:cNvPr>
                <p:cNvPicPr/>
                <p:nvPr/>
              </p:nvPicPr>
              <p:blipFill>
                <a:blip r:embed="rId477"/>
                <a:stretch>
                  <a:fillRect/>
                </a:stretch>
              </p:blipFill>
              <p:spPr>
                <a:xfrm>
                  <a:off x="8806146" y="6265341"/>
                  <a:ext cx="46800" cy="174600"/>
                </a:xfrm>
                <a:prstGeom prst="rect">
                  <a:avLst/>
                </a:prstGeom>
              </p:spPr>
            </p:pic>
          </mc:Fallback>
        </mc:AlternateContent>
        <mc:AlternateContent xmlns:mc="http://schemas.openxmlformats.org/markup-compatibility/2006" xmlns:p14="http://schemas.microsoft.com/office/powerpoint/2010/main">
          <mc:Choice Requires="p14">
            <p:contentPart p14:bwMode="auto" r:id="rId478">
              <p14:nvContentPartPr>
                <p14:cNvPr id="298" name="Ink 297">
                  <a:extLst>
                    <a:ext uri="{FF2B5EF4-FFF2-40B4-BE49-F238E27FC236}">
                      <a16:creationId xmlns:a16="http://schemas.microsoft.com/office/drawing/2014/main" id="{CEED8B90-352A-4A80-B4DF-F48910C11B16}"/>
                    </a:ext>
                  </a:extLst>
                </p14:cNvPr>
                <p14:cNvContentPartPr/>
                <p14:nvPr/>
              </p14:nvContentPartPr>
              <p14:xfrm>
                <a:off x="8793186" y="6321141"/>
                <a:ext cx="162000" cy="308520"/>
              </p14:xfrm>
            </p:contentPart>
          </mc:Choice>
          <mc:Fallback xmlns="">
            <p:pic>
              <p:nvPicPr>
                <p:cNvPr id="298" name="Ink 297">
                  <a:extLst>
                    <a:ext uri="{FF2B5EF4-FFF2-40B4-BE49-F238E27FC236}">
                      <a16:creationId xmlns:a16="http://schemas.microsoft.com/office/drawing/2014/main" id="{CEED8B90-352A-4A80-B4DF-F48910C11B16}"/>
                    </a:ext>
                  </a:extLst>
                </p:cNvPr>
                <p:cNvPicPr/>
                <p:nvPr/>
              </p:nvPicPr>
              <p:blipFill>
                <a:blip r:embed="rId479"/>
                <a:stretch>
                  <a:fillRect/>
                </a:stretch>
              </p:blipFill>
              <p:spPr>
                <a:xfrm>
                  <a:off x="8784186" y="6312501"/>
                  <a:ext cx="179640" cy="326160"/>
                </a:xfrm>
                <a:prstGeom prst="rect">
                  <a:avLst/>
                </a:prstGeom>
              </p:spPr>
            </p:pic>
          </mc:Fallback>
        </mc:AlternateContent>
        <mc:AlternateContent xmlns:mc="http://schemas.openxmlformats.org/markup-compatibility/2006" xmlns:p14="http://schemas.microsoft.com/office/powerpoint/2010/main">
          <mc:Choice Requires="p14">
            <p:contentPart p14:bwMode="auto" r:id="rId480">
              <p14:nvContentPartPr>
                <p14:cNvPr id="299" name="Ink 298">
                  <a:extLst>
                    <a:ext uri="{FF2B5EF4-FFF2-40B4-BE49-F238E27FC236}">
                      <a16:creationId xmlns:a16="http://schemas.microsoft.com/office/drawing/2014/main" id="{47797A1C-D093-4198-A7B1-2F633B4998CE}"/>
                    </a:ext>
                  </a:extLst>
                </p14:cNvPr>
                <p14:cNvContentPartPr/>
                <p14:nvPr/>
              </p14:nvContentPartPr>
              <p14:xfrm>
                <a:off x="9064986" y="6369021"/>
                <a:ext cx="159480" cy="14400"/>
              </p14:xfrm>
            </p:contentPart>
          </mc:Choice>
          <mc:Fallback xmlns="">
            <p:pic>
              <p:nvPicPr>
                <p:cNvPr id="299" name="Ink 298">
                  <a:extLst>
                    <a:ext uri="{FF2B5EF4-FFF2-40B4-BE49-F238E27FC236}">
                      <a16:creationId xmlns:a16="http://schemas.microsoft.com/office/drawing/2014/main" id="{47797A1C-D093-4198-A7B1-2F633B4998CE}"/>
                    </a:ext>
                  </a:extLst>
                </p:cNvPr>
                <p:cNvPicPr/>
                <p:nvPr/>
              </p:nvPicPr>
              <p:blipFill>
                <a:blip r:embed="rId481"/>
                <a:stretch>
                  <a:fillRect/>
                </a:stretch>
              </p:blipFill>
              <p:spPr>
                <a:xfrm>
                  <a:off x="9055986" y="6360021"/>
                  <a:ext cx="177120" cy="32040"/>
                </a:xfrm>
                <a:prstGeom prst="rect">
                  <a:avLst/>
                </a:prstGeom>
              </p:spPr>
            </p:pic>
          </mc:Fallback>
        </mc:AlternateContent>
        <mc:AlternateContent xmlns:mc="http://schemas.openxmlformats.org/markup-compatibility/2006" xmlns:p14="http://schemas.microsoft.com/office/powerpoint/2010/main">
          <mc:Choice Requires="p14">
            <p:contentPart p14:bwMode="auto" r:id="rId482">
              <p14:nvContentPartPr>
                <p14:cNvPr id="300" name="Ink 299">
                  <a:extLst>
                    <a:ext uri="{FF2B5EF4-FFF2-40B4-BE49-F238E27FC236}">
                      <a16:creationId xmlns:a16="http://schemas.microsoft.com/office/drawing/2014/main" id="{A5F7E22A-8CD9-4744-A3FF-F792B179CC74}"/>
                    </a:ext>
                  </a:extLst>
                </p14:cNvPr>
                <p14:cNvContentPartPr/>
                <p14:nvPr/>
              </p14:nvContentPartPr>
              <p14:xfrm>
                <a:off x="9162546" y="6317901"/>
                <a:ext cx="12960" cy="103320"/>
              </p14:xfrm>
            </p:contentPart>
          </mc:Choice>
          <mc:Fallback xmlns="">
            <p:pic>
              <p:nvPicPr>
                <p:cNvPr id="300" name="Ink 299">
                  <a:extLst>
                    <a:ext uri="{FF2B5EF4-FFF2-40B4-BE49-F238E27FC236}">
                      <a16:creationId xmlns:a16="http://schemas.microsoft.com/office/drawing/2014/main" id="{A5F7E22A-8CD9-4744-A3FF-F792B179CC74}"/>
                    </a:ext>
                  </a:extLst>
                </p:cNvPr>
                <p:cNvPicPr/>
                <p:nvPr/>
              </p:nvPicPr>
              <p:blipFill>
                <a:blip r:embed="rId483"/>
                <a:stretch>
                  <a:fillRect/>
                </a:stretch>
              </p:blipFill>
              <p:spPr>
                <a:xfrm>
                  <a:off x="9153546" y="6308901"/>
                  <a:ext cx="30600" cy="120960"/>
                </a:xfrm>
                <a:prstGeom prst="rect">
                  <a:avLst/>
                </a:prstGeom>
              </p:spPr>
            </p:pic>
          </mc:Fallback>
        </mc:AlternateContent>
        <mc:AlternateContent xmlns:mc="http://schemas.openxmlformats.org/markup-compatibility/2006" xmlns:p14="http://schemas.microsoft.com/office/powerpoint/2010/main">
          <mc:Choice Requires="p14">
            <p:contentPart p14:bwMode="auto" r:id="rId484">
              <p14:nvContentPartPr>
                <p14:cNvPr id="301" name="Ink 300">
                  <a:extLst>
                    <a:ext uri="{FF2B5EF4-FFF2-40B4-BE49-F238E27FC236}">
                      <a16:creationId xmlns:a16="http://schemas.microsoft.com/office/drawing/2014/main" id="{CA99FF04-C04C-4239-B97B-D39CB3B9CBCC}"/>
                    </a:ext>
                  </a:extLst>
                </p14:cNvPr>
                <p14:cNvContentPartPr/>
                <p14:nvPr/>
              </p14:nvContentPartPr>
              <p14:xfrm>
                <a:off x="9316266" y="6250221"/>
                <a:ext cx="99720" cy="267840"/>
              </p14:xfrm>
            </p:contentPart>
          </mc:Choice>
          <mc:Fallback xmlns="">
            <p:pic>
              <p:nvPicPr>
                <p:cNvPr id="301" name="Ink 300">
                  <a:extLst>
                    <a:ext uri="{FF2B5EF4-FFF2-40B4-BE49-F238E27FC236}">
                      <a16:creationId xmlns:a16="http://schemas.microsoft.com/office/drawing/2014/main" id="{CA99FF04-C04C-4239-B97B-D39CB3B9CBCC}"/>
                    </a:ext>
                  </a:extLst>
                </p:cNvPr>
                <p:cNvPicPr/>
                <p:nvPr/>
              </p:nvPicPr>
              <p:blipFill>
                <a:blip r:embed="rId485"/>
                <a:stretch>
                  <a:fillRect/>
                </a:stretch>
              </p:blipFill>
              <p:spPr>
                <a:xfrm>
                  <a:off x="9307626" y="6241221"/>
                  <a:ext cx="117360" cy="285480"/>
                </a:xfrm>
                <a:prstGeom prst="rect">
                  <a:avLst/>
                </a:prstGeom>
              </p:spPr>
            </p:pic>
          </mc:Fallback>
        </mc:AlternateContent>
      </p:grpSp>
      <p:grpSp>
        <p:nvGrpSpPr>
          <p:cNvPr id="308" name="Group 307">
            <a:extLst>
              <a:ext uri="{FF2B5EF4-FFF2-40B4-BE49-F238E27FC236}">
                <a16:creationId xmlns:a16="http://schemas.microsoft.com/office/drawing/2014/main" id="{5B386054-A78C-426B-AF86-72EC52A1DE8F}"/>
              </a:ext>
            </a:extLst>
          </p:cNvPr>
          <p:cNvGrpSpPr/>
          <p:nvPr/>
        </p:nvGrpSpPr>
        <p:grpSpPr>
          <a:xfrm>
            <a:off x="9758346" y="5888781"/>
            <a:ext cx="332280" cy="261000"/>
            <a:chOff x="9758346" y="5888781"/>
            <a:chExt cx="332280" cy="261000"/>
          </a:xfrm>
        </p:grpSpPr>
        <mc:AlternateContent xmlns:mc="http://schemas.openxmlformats.org/markup-compatibility/2006" xmlns:p14="http://schemas.microsoft.com/office/powerpoint/2010/main">
          <mc:Choice Requires="p14">
            <p:contentPart p14:bwMode="auto" r:id="rId486">
              <p14:nvContentPartPr>
                <p14:cNvPr id="302" name="Ink 301">
                  <a:extLst>
                    <a:ext uri="{FF2B5EF4-FFF2-40B4-BE49-F238E27FC236}">
                      <a16:creationId xmlns:a16="http://schemas.microsoft.com/office/drawing/2014/main" id="{9CBAB331-834B-4B8E-9ABB-C0ACB327BE0B}"/>
                    </a:ext>
                  </a:extLst>
                </p14:cNvPr>
                <p14:cNvContentPartPr/>
                <p14:nvPr/>
              </p14:nvContentPartPr>
              <p14:xfrm>
                <a:off x="9758346" y="5980221"/>
                <a:ext cx="332280" cy="57600"/>
              </p14:xfrm>
            </p:contentPart>
          </mc:Choice>
          <mc:Fallback xmlns="">
            <p:pic>
              <p:nvPicPr>
                <p:cNvPr id="302" name="Ink 301">
                  <a:extLst>
                    <a:ext uri="{FF2B5EF4-FFF2-40B4-BE49-F238E27FC236}">
                      <a16:creationId xmlns:a16="http://schemas.microsoft.com/office/drawing/2014/main" id="{9CBAB331-834B-4B8E-9ABB-C0ACB327BE0B}"/>
                    </a:ext>
                  </a:extLst>
                </p:cNvPr>
                <p:cNvPicPr/>
                <p:nvPr/>
              </p:nvPicPr>
              <p:blipFill>
                <a:blip r:embed="rId487"/>
                <a:stretch>
                  <a:fillRect/>
                </a:stretch>
              </p:blipFill>
              <p:spPr>
                <a:xfrm>
                  <a:off x="9749706" y="5971581"/>
                  <a:ext cx="349920" cy="75240"/>
                </a:xfrm>
                <a:prstGeom prst="rect">
                  <a:avLst/>
                </a:prstGeom>
              </p:spPr>
            </p:pic>
          </mc:Fallback>
        </mc:AlternateContent>
        <mc:AlternateContent xmlns:mc="http://schemas.openxmlformats.org/markup-compatibility/2006" xmlns:p14="http://schemas.microsoft.com/office/powerpoint/2010/main">
          <mc:Choice Requires="p14">
            <p:contentPart p14:bwMode="auto" r:id="rId488">
              <p14:nvContentPartPr>
                <p14:cNvPr id="303" name="Ink 302">
                  <a:extLst>
                    <a:ext uri="{FF2B5EF4-FFF2-40B4-BE49-F238E27FC236}">
                      <a16:creationId xmlns:a16="http://schemas.microsoft.com/office/drawing/2014/main" id="{6E54B496-BD91-4697-B74B-BBBFD029E487}"/>
                    </a:ext>
                  </a:extLst>
                </p14:cNvPr>
                <p14:cNvContentPartPr/>
                <p14:nvPr/>
              </p14:nvContentPartPr>
              <p14:xfrm>
                <a:off x="9900546" y="5888781"/>
                <a:ext cx="31680" cy="261000"/>
              </p14:xfrm>
            </p:contentPart>
          </mc:Choice>
          <mc:Fallback xmlns="">
            <p:pic>
              <p:nvPicPr>
                <p:cNvPr id="303" name="Ink 302">
                  <a:extLst>
                    <a:ext uri="{FF2B5EF4-FFF2-40B4-BE49-F238E27FC236}">
                      <a16:creationId xmlns:a16="http://schemas.microsoft.com/office/drawing/2014/main" id="{6E54B496-BD91-4697-B74B-BBBFD029E487}"/>
                    </a:ext>
                  </a:extLst>
                </p:cNvPr>
                <p:cNvPicPr/>
                <p:nvPr/>
              </p:nvPicPr>
              <p:blipFill>
                <a:blip r:embed="rId489"/>
                <a:stretch>
                  <a:fillRect/>
                </a:stretch>
              </p:blipFill>
              <p:spPr>
                <a:xfrm>
                  <a:off x="9891546" y="5879781"/>
                  <a:ext cx="49320" cy="278640"/>
                </a:xfrm>
                <a:prstGeom prst="rect">
                  <a:avLst/>
                </a:prstGeom>
              </p:spPr>
            </p:pic>
          </mc:Fallback>
        </mc:AlternateContent>
      </p:grpSp>
      <p:grpSp>
        <p:nvGrpSpPr>
          <p:cNvPr id="307" name="Group 306">
            <a:extLst>
              <a:ext uri="{FF2B5EF4-FFF2-40B4-BE49-F238E27FC236}">
                <a16:creationId xmlns:a16="http://schemas.microsoft.com/office/drawing/2014/main" id="{C5B9632B-3E3B-42DD-9465-3309B142B942}"/>
              </a:ext>
            </a:extLst>
          </p:cNvPr>
          <p:cNvGrpSpPr/>
          <p:nvPr/>
        </p:nvGrpSpPr>
        <p:grpSpPr>
          <a:xfrm>
            <a:off x="10309866" y="5754141"/>
            <a:ext cx="406800" cy="363240"/>
            <a:chOff x="10309866" y="5754141"/>
            <a:chExt cx="406800" cy="363240"/>
          </a:xfrm>
        </p:grpSpPr>
        <mc:AlternateContent xmlns:mc="http://schemas.openxmlformats.org/markup-compatibility/2006" xmlns:p14="http://schemas.microsoft.com/office/powerpoint/2010/main">
          <mc:Choice Requires="p14">
            <p:contentPart p14:bwMode="auto" r:id="rId490">
              <p14:nvContentPartPr>
                <p14:cNvPr id="304" name="Ink 303">
                  <a:extLst>
                    <a:ext uri="{FF2B5EF4-FFF2-40B4-BE49-F238E27FC236}">
                      <a16:creationId xmlns:a16="http://schemas.microsoft.com/office/drawing/2014/main" id="{8A1A0F39-7A3E-4BB6-A189-FE3991D4FDB1}"/>
                    </a:ext>
                  </a:extLst>
                </p14:cNvPr>
                <p14:cNvContentPartPr/>
                <p14:nvPr/>
              </p14:nvContentPartPr>
              <p14:xfrm>
                <a:off x="10309866" y="5813901"/>
                <a:ext cx="133560" cy="272880"/>
              </p14:xfrm>
            </p:contentPart>
          </mc:Choice>
          <mc:Fallback xmlns="">
            <p:pic>
              <p:nvPicPr>
                <p:cNvPr id="304" name="Ink 303">
                  <a:extLst>
                    <a:ext uri="{FF2B5EF4-FFF2-40B4-BE49-F238E27FC236}">
                      <a16:creationId xmlns:a16="http://schemas.microsoft.com/office/drawing/2014/main" id="{8A1A0F39-7A3E-4BB6-A189-FE3991D4FDB1}"/>
                    </a:ext>
                  </a:extLst>
                </p:cNvPr>
                <p:cNvPicPr/>
                <p:nvPr/>
              </p:nvPicPr>
              <p:blipFill>
                <a:blip r:embed="rId491"/>
                <a:stretch>
                  <a:fillRect/>
                </a:stretch>
              </p:blipFill>
              <p:spPr>
                <a:xfrm>
                  <a:off x="10301226" y="5805261"/>
                  <a:ext cx="151200" cy="290520"/>
                </a:xfrm>
                <a:prstGeom prst="rect">
                  <a:avLst/>
                </a:prstGeom>
              </p:spPr>
            </p:pic>
          </mc:Fallback>
        </mc:AlternateContent>
        <mc:AlternateContent xmlns:mc="http://schemas.openxmlformats.org/markup-compatibility/2006" xmlns:p14="http://schemas.microsoft.com/office/powerpoint/2010/main">
          <mc:Choice Requires="p14">
            <p:contentPart p14:bwMode="auto" r:id="rId492">
              <p14:nvContentPartPr>
                <p14:cNvPr id="305" name="Ink 304">
                  <a:extLst>
                    <a:ext uri="{FF2B5EF4-FFF2-40B4-BE49-F238E27FC236}">
                      <a16:creationId xmlns:a16="http://schemas.microsoft.com/office/drawing/2014/main" id="{2041F984-316D-4AE7-A6B6-2C19206F9069}"/>
                    </a:ext>
                  </a:extLst>
                </p14:cNvPr>
                <p14:cNvContentPartPr/>
                <p14:nvPr/>
              </p14:nvContentPartPr>
              <p14:xfrm>
                <a:off x="10558626" y="5755581"/>
                <a:ext cx="158040" cy="14400"/>
              </p14:xfrm>
            </p:contentPart>
          </mc:Choice>
          <mc:Fallback xmlns="">
            <p:pic>
              <p:nvPicPr>
                <p:cNvPr id="305" name="Ink 304">
                  <a:extLst>
                    <a:ext uri="{FF2B5EF4-FFF2-40B4-BE49-F238E27FC236}">
                      <a16:creationId xmlns:a16="http://schemas.microsoft.com/office/drawing/2014/main" id="{2041F984-316D-4AE7-A6B6-2C19206F9069}"/>
                    </a:ext>
                  </a:extLst>
                </p:cNvPr>
                <p:cNvPicPr/>
                <p:nvPr/>
              </p:nvPicPr>
              <p:blipFill>
                <a:blip r:embed="rId493"/>
                <a:stretch>
                  <a:fillRect/>
                </a:stretch>
              </p:blipFill>
              <p:spPr>
                <a:xfrm>
                  <a:off x="10549986" y="5746581"/>
                  <a:ext cx="175680" cy="32040"/>
                </a:xfrm>
                <a:prstGeom prst="rect">
                  <a:avLst/>
                </a:prstGeom>
              </p:spPr>
            </p:pic>
          </mc:Fallback>
        </mc:AlternateContent>
        <mc:AlternateContent xmlns:mc="http://schemas.openxmlformats.org/markup-compatibility/2006" xmlns:p14="http://schemas.microsoft.com/office/powerpoint/2010/main">
          <mc:Choice Requires="p14">
            <p:contentPart p14:bwMode="auto" r:id="rId494">
              <p14:nvContentPartPr>
                <p14:cNvPr id="306" name="Ink 305">
                  <a:extLst>
                    <a:ext uri="{FF2B5EF4-FFF2-40B4-BE49-F238E27FC236}">
                      <a16:creationId xmlns:a16="http://schemas.microsoft.com/office/drawing/2014/main" id="{99A219F3-8020-4FF8-9B5D-03CA3FFEA74E}"/>
                    </a:ext>
                  </a:extLst>
                </p14:cNvPr>
                <p14:cNvContentPartPr/>
                <p14:nvPr/>
              </p14:nvContentPartPr>
              <p14:xfrm>
                <a:off x="10592826" y="5754141"/>
                <a:ext cx="48960" cy="363240"/>
              </p14:xfrm>
            </p:contentPart>
          </mc:Choice>
          <mc:Fallback xmlns="">
            <p:pic>
              <p:nvPicPr>
                <p:cNvPr id="306" name="Ink 305">
                  <a:extLst>
                    <a:ext uri="{FF2B5EF4-FFF2-40B4-BE49-F238E27FC236}">
                      <a16:creationId xmlns:a16="http://schemas.microsoft.com/office/drawing/2014/main" id="{99A219F3-8020-4FF8-9B5D-03CA3FFEA74E}"/>
                    </a:ext>
                  </a:extLst>
                </p:cNvPr>
                <p:cNvPicPr/>
                <p:nvPr/>
              </p:nvPicPr>
              <p:blipFill>
                <a:blip r:embed="rId495"/>
                <a:stretch>
                  <a:fillRect/>
                </a:stretch>
              </p:blipFill>
              <p:spPr>
                <a:xfrm>
                  <a:off x="10583826" y="5745141"/>
                  <a:ext cx="66600" cy="38088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496">
            <p14:nvContentPartPr>
              <p14:cNvPr id="3" name="Ink 2">
                <a:extLst>
                  <a:ext uri="{FF2B5EF4-FFF2-40B4-BE49-F238E27FC236}">
                    <a16:creationId xmlns:a16="http://schemas.microsoft.com/office/drawing/2014/main" id="{A6F96FCD-F78D-4ECC-8800-00DA55B8649C}"/>
                  </a:ext>
                </a:extLst>
              </p14:cNvPr>
              <p14:cNvContentPartPr/>
              <p14:nvPr/>
            </p14:nvContentPartPr>
            <p14:xfrm>
              <a:off x="1212840" y="2127240"/>
              <a:ext cx="5855040" cy="4261320"/>
            </p14:xfrm>
          </p:contentPart>
        </mc:Choice>
        <mc:Fallback>
          <p:pic>
            <p:nvPicPr>
              <p:cNvPr id="3" name="Ink 2">
                <a:extLst>
                  <a:ext uri="{FF2B5EF4-FFF2-40B4-BE49-F238E27FC236}">
                    <a16:creationId xmlns:a16="http://schemas.microsoft.com/office/drawing/2014/main" id="{A6F96FCD-F78D-4ECC-8800-00DA55B8649C}"/>
                  </a:ext>
                </a:extLst>
              </p:cNvPr>
              <p:cNvPicPr/>
              <p:nvPr/>
            </p:nvPicPr>
            <p:blipFill>
              <a:blip r:embed="rId497"/>
              <a:stretch>
                <a:fillRect/>
              </a:stretch>
            </p:blipFill>
            <p:spPr>
              <a:xfrm>
                <a:off x="1203480" y="2117880"/>
                <a:ext cx="5873760" cy="4280040"/>
              </a:xfrm>
              <a:prstGeom prst="rect">
                <a:avLst/>
              </a:prstGeom>
            </p:spPr>
          </p:pic>
        </mc:Fallback>
      </mc:AlternateContent>
    </p:spTree>
    <p:extLst>
      <p:ext uri="{BB962C8B-B14F-4D97-AF65-F5344CB8AC3E}">
        <p14:creationId xmlns:p14="http://schemas.microsoft.com/office/powerpoint/2010/main" val="274353105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3A263B-389C-43F5-BACC-4CCB7D836C4F}"/>
              </a:ext>
            </a:extLst>
          </p:cNvPr>
          <p:cNvSpPr>
            <a:spLocks noGrp="1"/>
          </p:cNvSpPr>
          <p:nvPr>
            <p:ph type="title"/>
          </p:nvPr>
        </p:nvSpPr>
        <p:spPr/>
        <p:txBody>
          <a:bodyPr/>
          <a:lstStyle/>
          <a:p>
            <a:r>
              <a:rPr lang="en-US" dirty="0"/>
              <a:t>Greedy solution</a:t>
            </a:r>
          </a:p>
        </p:txBody>
      </p:sp>
      <p:sp>
        <p:nvSpPr>
          <p:cNvPr id="3" name="Content Placeholder 2">
            <a:extLst>
              <a:ext uri="{FF2B5EF4-FFF2-40B4-BE49-F238E27FC236}">
                <a16:creationId xmlns:a16="http://schemas.microsoft.com/office/drawing/2014/main" id="{0BD88A82-33AD-4E70-AE65-C0983BC9F211}"/>
              </a:ext>
            </a:extLst>
          </p:cNvPr>
          <p:cNvSpPr>
            <a:spLocks noGrp="1"/>
          </p:cNvSpPr>
          <p:nvPr>
            <p:ph sz="half" idx="1"/>
          </p:nvPr>
        </p:nvSpPr>
        <p:spPr/>
        <p:txBody>
          <a:bodyPr>
            <a:normAutofit fontScale="92500" lnSpcReduction="20000"/>
          </a:bodyPr>
          <a:lstStyle/>
          <a:p>
            <a:r>
              <a:rPr lang="en-US" sz="3500" dirty="0"/>
              <a:t>In practice, we grow tree greedily:</a:t>
            </a:r>
          </a:p>
          <a:p>
            <a:pPr lvl="1"/>
            <a:r>
              <a:rPr lang="en-US" sz="3000" dirty="0"/>
              <a:t>Start with tree with depth 0</a:t>
            </a:r>
          </a:p>
          <a:p>
            <a:pPr lvl="1"/>
            <a:r>
              <a:rPr lang="en-US" sz="3000" dirty="0"/>
              <a:t>For each leaf node in the tree, try to add a split</a:t>
            </a:r>
          </a:p>
          <a:p>
            <a:pPr lvl="1"/>
            <a:r>
              <a:rPr lang="en-US" sz="3000" dirty="0"/>
              <a:t>The change of the objective after adding a split is:</a:t>
            </a:r>
          </a:p>
          <a:p>
            <a:pPr marL="457200" lvl="1" indent="0">
              <a:buNone/>
            </a:pPr>
            <a:endParaRPr lang="en-US" sz="3000" dirty="0"/>
          </a:p>
          <a:p>
            <a:pPr marL="457200" lvl="1" indent="0">
              <a:buNone/>
            </a:pPr>
            <a:endParaRPr lang="en-US" sz="3000" dirty="0"/>
          </a:p>
          <a:p>
            <a:pPr marL="457200" lvl="1" indent="0">
              <a:buNone/>
            </a:pPr>
            <a:endParaRPr lang="en-US" sz="3000" dirty="0"/>
          </a:p>
          <a:p>
            <a:pPr marL="457200" lvl="1" indent="0">
              <a:buNone/>
            </a:pPr>
            <a:r>
              <a:rPr lang="en-US" sz="3000" dirty="0"/>
              <a:t>	</a:t>
            </a:r>
          </a:p>
          <a:p>
            <a:pPr marL="457200" lvl="1" indent="0">
              <a:buNone/>
            </a:pPr>
            <a:r>
              <a:rPr lang="en-US" sz="3000" dirty="0"/>
              <a:t>Take the split that gives the best gain.</a:t>
            </a:r>
          </a:p>
          <a:p>
            <a:pPr marL="457200" lvl="1" indent="0">
              <a:buNone/>
            </a:pPr>
            <a:endParaRPr lang="en-US" dirty="0"/>
          </a:p>
        </p:txBody>
      </p:sp>
      <p:grpSp>
        <p:nvGrpSpPr>
          <p:cNvPr id="40" name="Group 39">
            <a:extLst>
              <a:ext uri="{FF2B5EF4-FFF2-40B4-BE49-F238E27FC236}">
                <a16:creationId xmlns:a16="http://schemas.microsoft.com/office/drawing/2014/main" id="{C967F0AF-56D7-4CED-B64D-E0F5392CB9DF}"/>
              </a:ext>
            </a:extLst>
          </p:cNvPr>
          <p:cNvGrpSpPr/>
          <p:nvPr/>
        </p:nvGrpSpPr>
        <p:grpSpPr>
          <a:xfrm>
            <a:off x="1038786" y="3301101"/>
            <a:ext cx="3267000" cy="1008000"/>
            <a:chOff x="1038786" y="3301101"/>
            <a:chExt cx="3267000" cy="1008000"/>
          </a:xfrm>
        </p:grpSpPr>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8D97722E-D5E7-42E5-9797-753520925DFA}"/>
                    </a:ext>
                  </a:extLst>
                </p14:cNvPr>
                <p14:cNvContentPartPr/>
                <p14:nvPr/>
              </p14:nvContentPartPr>
              <p14:xfrm>
                <a:off x="1038786" y="3400101"/>
                <a:ext cx="301320" cy="381240"/>
              </p14:xfrm>
            </p:contentPart>
          </mc:Choice>
          <mc:Fallback xmlns="">
            <p:pic>
              <p:nvPicPr>
                <p:cNvPr id="4" name="Ink 3">
                  <a:extLst>
                    <a:ext uri="{FF2B5EF4-FFF2-40B4-BE49-F238E27FC236}">
                      <a16:creationId xmlns:a16="http://schemas.microsoft.com/office/drawing/2014/main" id="{8D97722E-D5E7-42E5-9797-753520925DFA}"/>
                    </a:ext>
                  </a:extLst>
                </p:cNvPr>
                <p:cNvPicPr/>
                <p:nvPr/>
              </p:nvPicPr>
              <p:blipFill>
                <a:blip r:embed="rId3"/>
                <a:stretch>
                  <a:fillRect/>
                </a:stretch>
              </p:blipFill>
              <p:spPr>
                <a:xfrm>
                  <a:off x="1029786" y="3391461"/>
                  <a:ext cx="318960" cy="3988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74A48365-6DEC-42BC-8857-9ED3591A2303}"/>
                    </a:ext>
                  </a:extLst>
                </p14:cNvPr>
                <p14:cNvContentPartPr/>
                <p14:nvPr/>
              </p14:nvContentPartPr>
              <p14:xfrm>
                <a:off x="1182066" y="3625821"/>
                <a:ext cx="165240" cy="300240"/>
              </p14:xfrm>
            </p:contentPart>
          </mc:Choice>
          <mc:Fallback xmlns="">
            <p:pic>
              <p:nvPicPr>
                <p:cNvPr id="5" name="Ink 4">
                  <a:extLst>
                    <a:ext uri="{FF2B5EF4-FFF2-40B4-BE49-F238E27FC236}">
                      <a16:creationId xmlns:a16="http://schemas.microsoft.com/office/drawing/2014/main" id="{74A48365-6DEC-42BC-8857-9ED3591A2303}"/>
                    </a:ext>
                  </a:extLst>
                </p:cNvPr>
                <p:cNvPicPr/>
                <p:nvPr/>
              </p:nvPicPr>
              <p:blipFill>
                <a:blip r:embed="rId5"/>
                <a:stretch>
                  <a:fillRect/>
                </a:stretch>
              </p:blipFill>
              <p:spPr>
                <a:xfrm>
                  <a:off x="1173426" y="3616821"/>
                  <a:ext cx="182880" cy="3178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B82F102E-0000-4CCF-8CC4-6AE463E751A1}"/>
                    </a:ext>
                  </a:extLst>
                </p14:cNvPr>
                <p14:cNvContentPartPr/>
                <p14:nvPr/>
              </p14:nvContentPartPr>
              <p14:xfrm>
                <a:off x="1393746" y="3649581"/>
                <a:ext cx="209160" cy="282240"/>
              </p14:xfrm>
            </p:contentPart>
          </mc:Choice>
          <mc:Fallback xmlns="">
            <p:pic>
              <p:nvPicPr>
                <p:cNvPr id="6" name="Ink 5">
                  <a:extLst>
                    <a:ext uri="{FF2B5EF4-FFF2-40B4-BE49-F238E27FC236}">
                      <a16:creationId xmlns:a16="http://schemas.microsoft.com/office/drawing/2014/main" id="{B82F102E-0000-4CCF-8CC4-6AE463E751A1}"/>
                    </a:ext>
                  </a:extLst>
                </p:cNvPr>
                <p:cNvPicPr/>
                <p:nvPr/>
              </p:nvPicPr>
              <p:blipFill>
                <a:blip r:embed="rId7"/>
                <a:stretch>
                  <a:fillRect/>
                </a:stretch>
              </p:blipFill>
              <p:spPr>
                <a:xfrm>
                  <a:off x="1384746" y="3640581"/>
                  <a:ext cx="226800" cy="2998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7" name="Ink 6">
                  <a:extLst>
                    <a:ext uri="{FF2B5EF4-FFF2-40B4-BE49-F238E27FC236}">
                      <a16:creationId xmlns:a16="http://schemas.microsoft.com/office/drawing/2014/main" id="{C118DCD2-0D8F-42C3-AC01-477A406A1110}"/>
                    </a:ext>
                  </a:extLst>
                </p14:cNvPr>
                <p14:cNvContentPartPr/>
                <p14:nvPr/>
              </p14:nvContentPartPr>
              <p14:xfrm>
                <a:off x="1717746" y="3669381"/>
                <a:ext cx="360" cy="290520"/>
              </p14:xfrm>
            </p:contentPart>
          </mc:Choice>
          <mc:Fallback xmlns="">
            <p:pic>
              <p:nvPicPr>
                <p:cNvPr id="7" name="Ink 6">
                  <a:extLst>
                    <a:ext uri="{FF2B5EF4-FFF2-40B4-BE49-F238E27FC236}">
                      <a16:creationId xmlns:a16="http://schemas.microsoft.com/office/drawing/2014/main" id="{C118DCD2-0D8F-42C3-AC01-477A406A1110}"/>
                    </a:ext>
                  </a:extLst>
                </p:cNvPr>
                <p:cNvPicPr/>
                <p:nvPr/>
              </p:nvPicPr>
              <p:blipFill>
                <a:blip r:embed="rId9"/>
                <a:stretch>
                  <a:fillRect/>
                </a:stretch>
              </p:blipFill>
              <p:spPr>
                <a:xfrm>
                  <a:off x="1709106" y="3660381"/>
                  <a:ext cx="18000" cy="3081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8" name="Ink 7">
                  <a:extLst>
                    <a:ext uri="{FF2B5EF4-FFF2-40B4-BE49-F238E27FC236}">
                      <a16:creationId xmlns:a16="http://schemas.microsoft.com/office/drawing/2014/main" id="{41D78353-9FA2-4707-B574-CACF85AB3D71}"/>
                    </a:ext>
                  </a:extLst>
                </p14:cNvPr>
                <p14:cNvContentPartPr/>
                <p14:nvPr/>
              </p14:nvContentPartPr>
              <p14:xfrm>
                <a:off x="1743306" y="3581541"/>
                <a:ext cx="6480" cy="28440"/>
              </p14:xfrm>
            </p:contentPart>
          </mc:Choice>
          <mc:Fallback xmlns="">
            <p:pic>
              <p:nvPicPr>
                <p:cNvPr id="8" name="Ink 7">
                  <a:extLst>
                    <a:ext uri="{FF2B5EF4-FFF2-40B4-BE49-F238E27FC236}">
                      <a16:creationId xmlns:a16="http://schemas.microsoft.com/office/drawing/2014/main" id="{41D78353-9FA2-4707-B574-CACF85AB3D71}"/>
                    </a:ext>
                  </a:extLst>
                </p:cNvPr>
                <p:cNvPicPr/>
                <p:nvPr/>
              </p:nvPicPr>
              <p:blipFill>
                <a:blip r:embed="rId11"/>
                <a:stretch>
                  <a:fillRect/>
                </a:stretch>
              </p:blipFill>
              <p:spPr>
                <a:xfrm>
                  <a:off x="1734666" y="3572541"/>
                  <a:ext cx="24120"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9" name="Ink 8">
                  <a:extLst>
                    <a:ext uri="{FF2B5EF4-FFF2-40B4-BE49-F238E27FC236}">
                      <a16:creationId xmlns:a16="http://schemas.microsoft.com/office/drawing/2014/main" id="{34EA6A17-335C-4328-8AE1-776CC9BE1186}"/>
                    </a:ext>
                  </a:extLst>
                </p14:cNvPr>
                <p14:cNvContentPartPr/>
                <p14:nvPr/>
              </p14:nvContentPartPr>
              <p14:xfrm>
                <a:off x="1797306" y="3660381"/>
                <a:ext cx="174960" cy="263160"/>
              </p14:xfrm>
            </p:contentPart>
          </mc:Choice>
          <mc:Fallback xmlns="">
            <p:pic>
              <p:nvPicPr>
                <p:cNvPr id="9" name="Ink 8">
                  <a:extLst>
                    <a:ext uri="{FF2B5EF4-FFF2-40B4-BE49-F238E27FC236}">
                      <a16:creationId xmlns:a16="http://schemas.microsoft.com/office/drawing/2014/main" id="{34EA6A17-335C-4328-8AE1-776CC9BE1186}"/>
                    </a:ext>
                  </a:extLst>
                </p:cNvPr>
                <p:cNvPicPr/>
                <p:nvPr/>
              </p:nvPicPr>
              <p:blipFill>
                <a:blip r:embed="rId13"/>
                <a:stretch>
                  <a:fillRect/>
                </a:stretch>
              </p:blipFill>
              <p:spPr>
                <a:xfrm>
                  <a:off x="1788666" y="3651741"/>
                  <a:ext cx="192600" cy="2808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0" name="Ink 9">
                  <a:extLst>
                    <a:ext uri="{FF2B5EF4-FFF2-40B4-BE49-F238E27FC236}">
                      <a16:creationId xmlns:a16="http://schemas.microsoft.com/office/drawing/2014/main" id="{8F146BBF-3B93-46E7-B0DB-9EF682D15F8D}"/>
                    </a:ext>
                  </a:extLst>
                </p14:cNvPr>
                <p14:cNvContentPartPr/>
                <p14:nvPr/>
              </p14:nvContentPartPr>
              <p14:xfrm>
                <a:off x="2187546" y="3685941"/>
                <a:ext cx="149040" cy="18720"/>
              </p14:xfrm>
            </p:contentPart>
          </mc:Choice>
          <mc:Fallback xmlns="">
            <p:pic>
              <p:nvPicPr>
                <p:cNvPr id="10" name="Ink 9">
                  <a:extLst>
                    <a:ext uri="{FF2B5EF4-FFF2-40B4-BE49-F238E27FC236}">
                      <a16:creationId xmlns:a16="http://schemas.microsoft.com/office/drawing/2014/main" id="{8F146BBF-3B93-46E7-B0DB-9EF682D15F8D}"/>
                    </a:ext>
                  </a:extLst>
                </p:cNvPr>
                <p:cNvPicPr/>
                <p:nvPr/>
              </p:nvPicPr>
              <p:blipFill>
                <a:blip r:embed="rId15"/>
                <a:stretch>
                  <a:fillRect/>
                </a:stretch>
              </p:blipFill>
              <p:spPr>
                <a:xfrm>
                  <a:off x="2178546" y="3677301"/>
                  <a:ext cx="166680" cy="363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1" name="Ink 10">
                  <a:extLst>
                    <a:ext uri="{FF2B5EF4-FFF2-40B4-BE49-F238E27FC236}">
                      <a16:creationId xmlns:a16="http://schemas.microsoft.com/office/drawing/2014/main" id="{E1615E18-CD27-4CA0-9504-EDBDCF1415A7}"/>
                    </a:ext>
                  </a:extLst>
                </p14:cNvPr>
                <p14:cNvContentPartPr/>
                <p14:nvPr/>
              </p14:nvContentPartPr>
              <p14:xfrm>
                <a:off x="2159466" y="3783501"/>
                <a:ext cx="154800" cy="9720"/>
              </p14:xfrm>
            </p:contentPart>
          </mc:Choice>
          <mc:Fallback xmlns="">
            <p:pic>
              <p:nvPicPr>
                <p:cNvPr id="11" name="Ink 10">
                  <a:extLst>
                    <a:ext uri="{FF2B5EF4-FFF2-40B4-BE49-F238E27FC236}">
                      <a16:creationId xmlns:a16="http://schemas.microsoft.com/office/drawing/2014/main" id="{E1615E18-CD27-4CA0-9504-EDBDCF1415A7}"/>
                    </a:ext>
                  </a:extLst>
                </p:cNvPr>
                <p:cNvPicPr/>
                <p:nvPr/>
              </p:nvPicPr>
              <p:blipFill>
                <a:blip r:embed="rId17"/>
                <a:stretch>
                  <a:fillRect/>
                </a:stretch>
              </p:blipFill>
              <p:spPr>
                <a:xfrm>
                  <a:off x="2150466" y="3774861"/>
                  <a:ext cx="172440" cy="273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2" name="Ink 11">
                  <a:extLst>
                    <a:ext uri="{FF2B5EF4-FFF2-40B4-BE49-F238E27FC236}">
                      <a16:creationId xmlns:a16="http://schemas.microsoft.com/office/drawing/2014/main" id="{F6B78C85-AC78-443D-B4CA-1FF7C42ED81C}"/>
                    </a:ext>
                  </a:extLst>
                </p14:cNvPr>
                <p14:cNvContentPartPr/>
                <p14:nvPr/>
              </p14:nvContentPartPr>
              <p14:xfrm>
                <a:off x="2695866" y="3495861"/>
                <a:ext cx="360" cy="193320"/>
              </p14:xfrm>
            </p:contentPart>
          </mc:Choice>
          <mc:Fallback xmlns="">
            <p:pic>
              <p:nvPicPr>
                <p:cNvPr id="12" name="Ink 11">
                  <a:extLst>
                    <a:ext uri="{FF2B5EF4-FFF2-40B4-BE49-F238E27FC236}">
                      <a16:creationId xmlns:a16="http://schemas.microsoft.com/office/drawing/2014/main" id="{F6B78C85-AC78-443D-B4CA-1FF7C42ED81C}"/>
                    </a:ext>
                  </a:extLst>
                </p:cNvPr>
                <p:cNvPicPr/>
                <p:nvPr/>
              </p:nvPicPr>
              <p:blipFill>
                <a:blip r:embed="rId19"/>
                <a:stretch>
                  <a:fillRect/>
                </a:stretch>
              </p:blipFill>
              <p:spPr>
                <a:xfrm>
                  <a:off x="2686866" y="3486861"/>
                  <a:ext cx="18000" cy="2109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3" name="Ink 12">
                  <a:extLst>
                    <a:ext uri="{FF2B5EF4-FFF2-40B4-BE49-F238E27FC236}">
                      <a16:creationId xmlns:a16="http://schemas.microsoft.com/office/drawing/2014/main" id="{AF2986BD-A561-45DE-9E3F-104F1FA6DBAC}"/>
                    </a:ext>
                  </a:extLst>
                </p14:cNvPr>
                <p14:cNvContentPartPr/>
                <p14:nvPr/>
              </p14:nvContentPartPr>
              <p14:xfrm>
                <a:off x="2537826" y="3720501"/>
                <a:ext cx="316440" cy="16560"/>
              </p14:xfrm>
            </p:contentPart>
          </mc:Choice>
          <mc:Fallback xmlns="">
            <p:pic>
              <p:nvPicPr>
                <p:cNvPr id="13" name="Ink 12">
                  <a:extLst>
                    <a:ext uri="{FF2B5EF4-FFF2-40B4-BE49-F238E27FC236}">
                      <a16:creationId xmlns:a16="http://schemas.microsoft.com/office/drawing/2014/main" id="{AF2986BD-A561-45DE-9E3F-104F1FA6DBAC}"/>
                    </a:ext>
                  </a:extLst>
                </p:cNvPr>
                <p:cNvPicPr/>
                <p:nvPr/>
              </p:nvPicPr>
              <p:blipFill>
                <a:blip r:embed="rId21"/>
                <a:stretch>
                  <a:fillRect/>
                </a:stretch>
              </p:blipFill>
              <p:spPr>
                <a:xfrm>
                  <a:off x="2528826" y="3711501"/>
                  <a:ext cx="334080" cy="342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4" name="Ink 13">
                  <a:extLst>
                    <a:ext uri="{FF2B5EF4-FFF2-40B4-BE49-F238E27FC236}">
                      <a16:creationId xmlns:a16="http://schemas.microsoft.com/office/drawing/2014/main" id="{28D739A3-4EA5-4D13-848F-0D4ED797B5E5}"/>
                    </a:ext>
                  </a:extLst>
                </p14:cNvPr>
                <p14:cNvContentPartPr/>
                <p14:nvPr/>
              </p14:nvContentPartPr>
              <p14:xfrm>
                <a:off x="2559786" y="3846141"/>
                <a:ext cx="224640" cy="234360"/>
              </p14:xfrm>
            </p:contentPart>
          </mc:Choice>
          <mc:Fallback xmlns="">
            <p:pic>
              <p:nvPicPr>
                <p:cNvPr id="14" name="Ink 13">
                  <a:extLst>
                    <a:ext uri="{FF2B5EF4-FFF2-40B4-BE49-F238E27FC236}">
                      <a16:creationId xmlns:a16="http://schemas.microsoft.com/office/drawing/2014/main" id="{28D739A3-4EA5-4D13-848F-0D4ED797B5E5}"/>
                    </a:ext>
                  </a:extLst>
                </p:cNvPr>
                <p:cNvPicPr/>
                <p:nvPr/>
              </p:nvPicPr>
              <p:blipFill>
                <a:blip r:embed="rId23"/>
                <a:stretch>
                  <a:fillRect/>
                </a:stretch>
              </p:blipFill>
              <p:spPr>
                <a:xfrm>
                  <a:off x="2550786" y="3837141"/>
                  <a:ext cx="242280" cy="2520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5" name="Ink 14">
                  <a:extLst>
                    <a:ext uri="{FF2B5EF4-FFF2-40B4-BE49-F238E27FC236}">
                      <a16:creationId xmlns:a16="http://schemas.microsoft.com/office/drawing/2014/main" id="{E283A3F8-4191-434E-8F5B-E5FB3526C39B}"/>
                    </a:ext>
                  </a:extLst>
                </p14:cNvPr>
                <p14:cNvContentPartPr/>
                <p14:nvPr/>
              </p14:nvContentPartPr>
              <p14:xfrm>
                <a:off x="2977386" y="3356541"/>
                <a:ext cx="349200" cy="814680"/>
              </p14:xfrm>
            </p:contentPart>
          </mc:Choice>
          <mc:Fallback xmlns="">
            <p:pic>
              <p:nvPicPr>
                <p:cNvPr id="15" name="Ink 14">
                  <a:extLst>
                    <a:ext uri="{FF2B5EF4-FFF2-40B4-BE49-F238E27FC236}">
                      <a16:creationId xmlns:a16="http://schemas.microsoft.com/office/drawing/2014/main" id="{E283A3F8-4191-434E-8F5B-E5FB3526C39B}"/>
                    </a:ext>
                  </a:extLst>
                </p:cNvPr>
                <p:cNvPicPr/>
                <p:nvPr/>
              </p:nvPicPr>
              <p:blipFill>
                <a:blip r:embed="rId25"/>
                <a:stretch>
                  <a:fillRect/>
                </a:stretch>
              </p:blipFill>
              <p:spPr>
                <a:xfrm>
                  <a:off x="2968746" y="3347541"/>
                  <a:ext cx="366840" cy="8323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7" name="Ink 16">
                  <a:extLst>
                    <a:ext uri="{FF2B5EF4-FFF2-40B4-BE49-F238E27FC236}">
                      <a16:creationId xmlns:a16="http://schemas.microsoft.com/office/drawing/2014/main" id="{9BBA6947-84EA-4004-995C-59129B63C422}"/>
                    </a:ext>
                  </a:extLst>
                </p14:cNvPr>
                <p14:cNvContentPartPr/>
                <p14:nvPr/>
              </p14:nvContentPartPr>
              <p14:xfrm>
                <a:off x="3499386" y="3412341"/>
                <a:ext cx="187560" cy="220680"/>
              </p14:xfrm>
            </p:contentPart>
          </mc:Choice>
          <mc:Fallback xmlns="">
            <p:pic>
              <p:nvPicPr>
                <p:cNvPr id="17" name="Ink 16">
                  <a:extLst>
                    <a:ext uri="{FF2B5EF4-FFF2-40B4-BE49-F238E27FC236}">
                      <a16:creationId xmlns:a16="http://schemas.microsoft.com/office/drawing/2014/main" id="{9BBA6947-84EA-4004-995C-59129B63C422}"/>
                    </a:ext>
                  </a:extLst>
                </p:cNvPr>
                <p:cNvPicPr/>
                <p:nvPr/>
              </p:nvPicPr>
              <p:blipFill>
                <a:blip r:embed="rId27"/>
                <a:stretch>
                  <a:fillRect/>
                </a:stretch>
              </p:blipFill>
              <p:spPr>
                <a:xfrm>
                  <a:off x="3490746" y="3403701"/>
                  <a:ext cx="205200" cy="2383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8" name="Ink 17">
                  <a:extLst>
                    <a:ext uri="{FF2B5EF4-FFF2-40B4-BE49-F238E27FC236}">
                      <a16:creationId xmlns:a16="http://schemas.microsoft.com/office/drawing/2014/main" id="{C0C43FBC-21C3-4170-9108-D905C2C37A63}"/>
                    </a:ext>
                  </a:extLst>
                </p14:cNvPr>
                <p14:cNvContentPartPr/>
                <p14:nvPr/>
              </p14:nvContentPartPr>
              <p14:xfrm>
                <a:off x="3625746" y="3516741"/>
                <a:ext cx="75960" cy="138960"/>
              </p14:xfrm>
            </p:contentPart>
          </mc:Choice>
          <mc:Fallback xmlns="">
            <p:pic>
              <p:nvPicPr>
                <p:cNvPr id="18" name="Ink 17">
                  <a:extLst>
                    <a:ext uri="{FF2B5EF4-FFF2-40B4-BE49-F238E27FC236}">
                      <a16:creationId xmlns:a16="http://schemas.microsoft.com/office/drawing/2014/main" id="{C0C43FBC-21C3-4170-9108-D905C2C37A63}"/>
                    </a:ext>
                  </a:extLst>
                </p:cNvPr>
                <p:cNvPicPr/>
                <p:nvPr/>
              </p:nvPicPr>
              <p:blipFill>
                <a:blip r:embed="rId29"/>
                <a:stretch>
                  <a:fillRect/>
                </a:stretch>
              </p:blipFill>
              <p:spPr>
                <a:xfrm>
                  <a:off x="3617106" y="3508101"/>
                  <a:ext cx="9360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9" name="Ink 18">
                  <a:extLst>
                    <a:ext uri="{FF2B5EF4-FFF2-40B4-BE49-F238E27FC236}">
                      <a16:creationId xmlns:a16="http://schemas.microsoft.com/office/drawing/2014/main" id="{2BB93253-18B4-4AA0-B7AF-9F46391D087E}"/>
                    </a:ext>
                  </a:extLst>
                </p14:cNvPr>
                <p14:cNvContentPartPr/>
                <p14:nvPr/>
              </p14:nvContentPartPr>
              <p14:xfrm>
                <a:off x="3799266" y="3578661"/>
                <a:ext cx="83160" cy="155520"/>
              </p14:xfrm>
            </p:contentPart>
          </mc:Choice>
          <mc:Fallback xmlns="">
            <p:pic>
              <p:nvPicPr>
                <p:cNvPr id="19" name="Ink 18">
                  <a:extLst>
                    <a:ext uri="{FF2B5EF4-FFF2-40B4-BE49-F238E27FC236}">
                      <a16:creationId xmlns:a16="http://schemas.microsoft.com/office/drawing/2014/main" id="{2BB93253-18B4-4AA0-B7AF-9F46391D087E}"/>
                    </a:ext>
                  </a:extLst>
                </p:cNvPr>
                <p:cNvPicPr/>
                <p:nvPr/>
              </p:nvPicPr>
              <p:blipFill>
                <a:blip r:embed="rId31"/>
                <a:stretch>
                  <a:fillRect/>
                </a:stretch>
              </p:blipFill>
              <p:spPr>
                <a:xfrm>
                  <a:off x="3790266" y="3569661"/>
                  <a:ext cx="100800" cy="1731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1" name="Ink 20">
                  <a:extLst>
                    <a:ext uri="{FF2B5EF4-FFF2-40B4-BE49-F238E27FC236}">
                      <a16:creationId xmlns:a16="http://schemas.microsoft.com/office/drawing/2014/main" id="{2BE80354-5B02-4EED-9A23-5C178C512D08}"/>
                    </a:ext>
                  </a:extLst>
                </p14:cNvPr>
                <p14:cNvContentPartPr/>
                <p14:nvPr/>
              </p14:nvContentPartPr>
              <p14:xfrm>
                <a:off x="3846066" y="3301101"/>
                <a:ext cx="180000" cy="140040"/>
              </p14:xfrm>
            </p:contentPart>
          </mc:Choice>
          <mc:Fallback xmlns="">
            <p:pic>
              <p:nvPicPr>
                <p:cNvPr id="21" name="Ink 20">
                  <a:extLst>
                    <a:ext uri="{FF2B5EF4-FFF2-40B4-BE49-F238E27FC236}">
                      <a16:creationId xmlns:a16="http://schemas.microsoft.com/office/drawing/2014/main" id="{2BE80354-5B02-4EED-9A23-5C178C512D08}"/>
                    </a:ext>
                  </a:extLst>
                </p:cNvPr>
                <p:cNvPicPr/>
                <p:nvPr/>
              </p:nvPicPr>
              <p:blipFill>
                <a:blip r:embed="rId33"/>
                <a:stretch>
                  <a:fillRect/>
                </a:stretch>
              </p:blipFill>
              <p:spPr>
                <a:xfrm>
                  <a:off x="3837426" y="3292461"/>
                  <a:ext cx="197640" cy="15768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2" name="Ink 21">
                  <a:extLst>
                    <a:ext uri="{FF2B5EF4-FFF2-40B4-BE49-F238E27FC236}">
                      <a16:creationId xmlns:a16="http://schemas.microsoft.com/office/drawing/2014/main" id="{C2985BF1-7243-4831-A5C1-F497AC8E56A6}"/>
                    </a:ext>
                  </a:extLst>
                </p14:cNvPr>
                <p14:cNvContentPartPr/>
                <p14:nvPr/>
              </p14:nvContentPartPr>
              <p14:xfrm>
                <a:off x="3272586" y="3805821"/>
                <a:ext cx="1033200" cy="53280"/>
              </p14:xfrm>
            </p:contentPart>
          </mc:Choice>
          <mc:Fallback xmlns="">
            <p:pic>
              <p:nvPicPr>
                <p:cNvPr id="22" name="Ink 21">
                  <a:extLst>
                    <a:ext uri="{FF2B5EF4-FFF2-40B4-BE49-F238E27FC236}">
                      <a16:creationId xmlns:a16="http://schemas.microsoft.com/office/drawing/2014/main" id="{C2985BF1-7243-4831-A5C1-F497AC8E56A6}"/>
                    </a:ext>
                  </a:extLst>
                </p:cNvPr>
                <p:cNvPicPr/>
                <p:nvPr/>
              </p:nvPicPr>
              <p:blipFill>
                <a:blip r:embed="rId35"/>
                <a:stretch>
                  <a:fillRect/>
                </a:stretch>
              </p:blipFill>
              <p:spPr>
                <a:xfrm>
                  <a:off x="3263946" y="3796821"/>
                  <a:ext cx="1050840" cy="709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3" name="Ink 22">
                  <a:extLst>
                    <a:ext uri="{FF2B5EF4-FFF2-40B4-BE49-F238E27FC236}">
                      <a16:creationId xmlns:a16="http://schemas.microsoft.com/office/drawing/2014/main" id="{361AB255-A100-48E8-B2F0-24CF2BC63C6F}"/>
                    </a:ext>
                  </a:extLst>
                </p14:cNvPr>
                <p14:cNvContentPartPr/>
                <p14:nvPr/>
              </p14:nvContentPartPr>
              <p14:xfrm>
                <a:off x="3452586" y="3984381"/>
                <a:ext cx="360" cy="211680"/>
              </p14:xfrm>
            </p:contentPart>
          </mc:Choice>
          <mc:Fallback xmlns="">
            <p:pic>
              <p:nvPicPr>
                <p:cNvPr id="23" name="Ink 22">
                  <a:extLst>
                    <a:ext uri="{FF2B5EF4-FFF2-40B4-BE49-F238E27FC236}">
                      <a16:creationId xmlns:a16="http://schemas.microsoft.com/office/drawing/2014/main" id="{361AB255-A100-48E8-B2F0-24CF2BC63C6F}"/>
                    </a:ext>
                  </a:extLst>
                </p:cNvPr>
                <p:cNvPicPr/>
                <p:nvPr/>
              </p:nvPicPr>
              <p:blipFill>
                <a:blip r:embed="rId37"/>
                <a:stretch>
                  <a:fillRect/>
                </a:stretch>
              </p:blipFill>
              <p:spPr>
                <a:xfrm>
                  <a:off x="3443586" y="3975741"/>
                  <a:ext cx="18000" cy="2293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4" name="Ink 23">
                  <a:extLst>
                    <a:ext uri="{FF2B5EF4-FFF2-40B4-BE49-F238E27FC236}">
                      <a16:creationId xmlns:a16="http://schemas.microsoft.com/office/drawing/2014/main" id="{CAD2133E-C7AD-4ED4-B454-8C6A1468C249}"/>
                    </a:ext>
                  </a:extLst>
                </p14:cNvPr>
                <p14:cNvContentPartPr/>
                <p14:nvPr/>
              </p14:nvContentPartPr>
              <p14:xfrm>
                <a:off x="3452586" y="4054581"/>
                <a:ext cx="117360" cy="28440"/>
              </p14:xfrm>
            </p:contentPart>
          </mc:Choice>
          <mc:Fallback xmlns="">
            <p:pic>
              <p:nvPicPr>
                <p:cNvPr id="24" name="Ink 23">
                  <a:extLst>
                    <a:ext uri="{FF2B5EF4-FFF2-40B4-BE49-F238E27FC236}">
                      <a16:creationId xmlns:a16="http://schemas.microsoft.com/office/drawing/2014/main" id="{CAD2133E-C7AD-4ED4-B454-8C6A1468C249}"/>
                    </a:ext>
                  </a:extLst>
                </p:cNvPr>
                <p:cNvPicPr/>
                <p:nvPr/>
              </p:nvPicPr>
              <p:blipFill>
                <a:blip r:embed="rId39"/>
                <a:stretch>
                  <a:fillRect/>
                </a:stretch>
              </p:blipFill>
              <p:spPr>
                <a:xfrm>
                  <a:off x="3443586" y="4045581"/>
                  <a:ext cx="135000"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5" name="Ink 24">
                  <a:extLst>
                    <a:ext uri="{FF2B5EF4-FFF2-40B4-BE49-F238E27FC236}">
                      <a16:creationId xmlns:a16="http://schemas.microsoft.com/office/drawing/2014/main" id="{6C4CDDC9-DDA8-453F-A721-79ECD7E8307D}"/>
                    </a:ext>
                  </a:extLst>
                </p14:cNvPr>
                <p14:cNvContentPartPr/>
                <p14:nvPr/>
              </p14:nvContentPartPr>
              <p14:xfrm>
                <a:off x="3546546" y="3977541"/>
                <a:ext cx="360" cy="195840"/>
              </p14:xfrm>
            </p:contentPart>
          </mc:Choice>
          <mc:Fallback xmlns="">
            <p:pic>
              <p:nvPicPr>
                <p:cNvPr id="25" name="Ink 24">
                  <a:extLst>
                    <a:ext uri="{FF2B5EF4-FFF2-40B4-BE49-F238E27FC236}">
                      <a16:creationId xmlns:a16="http://schemas.microsoft.com/office/drawing/2014/main" id="{6C4CDDC9-DDA8-453F-A721-79ECD7E8307D}"/>
                    </a:ext>
                  </a:extLst>
                </p:cNvPr>
                <p:cNvPicPr/>
                <p:nvPr/>
              </p:nvPicPr>
              <p:blipFill>
                <a:blip r:embed="rId19"/>
                <a:stretch>
                  <a:fillRect/>
                </a:stretch>
              </p:blipFill>
              <p:spPr>
                <a:xfrm>
                  <a:off x="3537906" y="3968901"/>
                  <a:ext cx="18000" cy="21348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26" name="Ink 25">
                  <a:extLst>
                    <a:ext uri="{FF2B5EF4-FFF2-40B4-BE49-F238E27FC236}">
                      <a16:creationId xmlns:a16="http://schemas.microsoft.com/office/drawing/2014/main" id="{A2CA699E-6CC2-49C7-A709-52CEFF508A0F}"/>
                    </a:ext>
                  </a:extLst>
                </p14:cNvPr>
                <p14:cNvContentPartPr/>
                <p14:nvPr/>
              </p14:nvContentPartPr>
              <p14:xfrm>
                <a:off x="3594426" y="4130181"/>
                <a:ext cx="144720" cy="134640"/>
              </p14:xfrm>
            </p:contentPart>
          </mc:Choice>
          <mc:Fallback xmlns="">
            <p:pic>
              <p:nvPicPr>
                <p:cNvPr id="26" name="Ink 25">
                  <a:extLst>
                    <a:ext uri="{FF2B5EF4-FFF2-40B4-BE49-F238E27FC236}">
                      <a16:creationId xmlns:a16="http://schemas.microsoft.com/office/drawing/2014/main" id="{A2CA699E-6CC2-49C7-A709-52CEFF508A0F}"/>
                    </a:ext>
                  </a:extLst>
                </p:cNvPr>
                <p:cNvPicPr/>
                <p:nvPr/>
              </p:nvPicPr>
              <p:blipFill>
                <a:blip r:embed="rId42"/>
                <a:stretch>
                  <a:fillRect/>
                </a:stretch>
              </p:blipFill>
              <p:spPr>
                <a:xfrm>
                  <a:off x="3585426" y="4121541"/>
                  <a:ext cx="162360" cy="15228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27" name="Ink 26">
                  <a:extLst>
                    <a:ext uri="{FF2B5EF4-FFF2-40B4-BE49-F238E27FC236}">
                      <a16:creationId xmlns:a16="http://schemas.microsoft.com/office/drawing/2014/main" id="{29731123-AE52-49FF-B24A-E707463A0697}"/>
                    </a:ext>
                  </a:extLst>
                </p14:cNvPr>
                <p14:cNvContentPartPr/>
                <p14:nvPr/>
              </p14:nvContentPartPr>
              <p14:xfrm>
                <a:off x="3846426" y="4062141"/>
                <a:ext cx="133920" cy="20880"/>
              </p14:xfrm>
            </p:contentPart>
          </mc:Choice>
          <mc:Fallback xmlns="">
            <p:pic>
              <p:nvPicPr>
                <p:cNvPr id="27" name="Ink 26">
                  <a:extLst>
                    <a:ext uri="{FF2B5EF4-FFF2-40B4-BE49-F238E27FC236}">
                      <a16:creationId xmlns:a16="http://schemas.microsoft.com/office/drawing/2014/main" id="{29731123-AE52-49FF-B24A-E707463A0697}"/>
                    </a:ext>
                  </a:extLst>
                </p:cNvPr>
                <p:cNvPicPr/>
                <p:nvPr/>
              </p:nvPicPr>
              <p:blipFill>
                <a:blip r:embed="rId44"/>
                <a:stretch>
                  <a:fillRect/>
                </a:stretch>
              </p:blipFill>
              <p:spPr>
                <a:xfrm>
                  <a:off x="3837426" y="4053501"/>
                  <a:ext cx="151560" cy="3852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28" name="Ink 27">
                  <a:extLst>
                    <a:ext uri="{FF2B5EF4-FFF2-40B4-BE49-F238E27FC236}">
                      <a16:creationId xmlns:a16="http://schemas.microsoft.com/office/drawing/2014/main" id="{34F81D1C-364E-45A8-9A21-511DE896186B}"/>
                    </a:ext>
                  </a:extLst>
                </p14:cNvPr>
                <p14:cNvContentPartPr/>
                <p14:nvPr/>
              </p14:nvContentPartPr>
              <p14:xfrm>
                <a:off x="3924906" y="3984381"/>
                <a:ext cx="360" cy="196200"/>
              </p14:xfrm>
            </p:contentPart>
          </mc:Choice>
          <mc:Fallback xmlns="">
            <p:pic>
              <p:nvPicPr>
                <p:cNvPr id="28" name="Ink 27">
                  <a:extLst>
                    <a:ext uri="{FF2B5EF4-FFF2-40B4-BE49-F238E27FC236}">
                      <a16:creationId xmlns:a16="http://schemas.microsoft.com/office/drawing/2014/main" id="{34F81D1C-364E-45A8-9A21-511DE896186B}"/>
                    </a:ext>
                  </a:extLst>
                </p:cNvPr>
                <p:cNvPicPr/>
                <p:nvPr/>
              </p:nvPicPr>
              <p:blipFill>
                <a:blip r:embed="rId19"/>
                <a:stretch>
                  <a:fillRect/>
                </a:stretch>
              </p:blipFill>
              <p:spPr>
                <a:xfrm>
                  <a:off x="3916266" y="3975741"/>
                  <a:ext cx="18000" cy="21384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29" name="Ink 28">
                  <a:extLst>
                    <a:ext uri="{FF2B5EF4-FFF2-40B4-BE49-F238E27FC236}">
                      <a16:creationId xmlns:a16="http://schemas.microsoft.com/office/drawing/2014/main" id="{592AE8D9-B847-4554-9AA6-3D55D013CC0B}"/>
                    </a:ext>
                  </a:extLst>
                </p14:cNvPr>
                <p14:cNvContentPartPr/>
                <p14:nvPr/>
              </p14:nvContentPartPr>
              <p14:xfrm>
                <a:off x="4050906" y="3990501"/>
                <a:ext cx="135000" cy="318600"/>
              </p14:xfrm>
            </p:contentPart>
          </mc:Choice>
          <mc:Fallback xmlns="">
            <p:pic>
              <p:nvPicPr>
                <p:cNvPr id="29" name="Ink 28">
                  <a:extLst>
                    <a:ext uri="{FF2B5EF4-FFF2-40B4-BE49-F238E27FC236}">
                      <a16:creationId xmlns:a16="http://schemas.microsoft.com/office/drawing/2014/main" id="{592AE8D9-B847-4554-9AA6-3D55D013CC0B}"/>
                    </a:ext>
                  </a:extLst>
                </p:cNvPr>
                <p:cNvPicPr/>
                <p:nvPr/>
              </p:nvPicPr>
              <p:blipFill>
                <a:blip r:embed="rId47"/>
                <a:stretch>
                  <a:fillRect/>
                </a:stretch>
              </p:blipFill>
              <p:spPr>
                <a:xfrm>
                  <a:off x="4042266" y="3981501"/>
                  <a:ext cx="152640" cy="336240"/>
                </a:xfrm>
                <a:prstGeom prst="rect">
                  <a:avLst/>
                </a:prstGeom>
              </p:spPr>
            </p:pic>
          </mc:Fallback>
        </mc:AlternateContent>
      </p:grpSp>
      <p:grpSp>
        <p:nvGrpSpPr>
          <p:cNvPr id="38" name="Group 37">
            <a:extLst>
              <a:ext uri="{FF2B5EF4-FFF2-40B4-BE49-F238E27FC236}">
                <a16:creationId xmlns:a16="http://schemas.microsoft.com/office/drawing/2014/main" id="{D67B4B1D-1619-4112-B8DF-829593E3A835}"/>
              </a:ext>
            </a:extLst>
          </p:cNvPr>
          <p:cNvGrpSpPr/>
          <p:nvPr/>
        </p:nvGrpSpPr>
        <p:grpSpPr>
          <a:xfrm>
            <a:off x="4694226" y="3258981"/>
            <a:ext cx="1560600" cy="640080"/>
            <a:chOff x="4694226" y="3258981"/>
            <a:chExt cx="1560600" cy="640080"/>
          </a:xfrm>
        </p:grpSpPr>
        <mc:AlternateContent xmlns:mc="http://schemas.openxmlformats.org/markup-compatibility/2006" xmlns:p14="http://schemas.microsoft.com/office/powerpoint/2010/main">
          <mc:Choice Requires="p14">
            <p:contentPart p14:bwMode="auto" r:id="rId48">
              <p14:nvContentPartPr>
                <p14:cNvPr id="30" name="Ink 29">
                  <a:extLst>
                    <a:ext uri="{FF2B5EF4-FFF2-40B4-BE49-F238E27FC236}">
                      <a16:creationId xmlns:a16="http://schemas.microsoft.com/office/drawing/2014/main" id="{52BB7921-8301-4446-9018-0C8560872F0D}"/>
                    </a:ext>
                  </a:extLst>
                </p14:cNvPr>
                <p14:cNvContentPartPr/>
                <p14:nvPr/>
              </p14:nvContentPartPr>
              <p14:xfrm>
                <a:off x="4694226" y="3759381"/>
                <a:ext cx="188280" cy="24480"/>
              </p14:xfrm>
            </p:contentPart>
          </mc:Choice>
          <mc:Fallback xmlns="">
            <p:pic>
              <p:nvPicPr>
                <p:cNvPr id="30" name="Ink 29">
                  <a:extLst>
                    <a:ext uri="{FF2B5EF4-FFF2-40B4-BE49-F238E27FC236}">
                      <a16:creationId xmlns:a16="http://schemas.microsoft.com/office/drawing/2014/main" id="{52BB7921-8301-4446-9018-0C8560872F0D}"/>
                    </a:ext>
                  </a:extLst>
                </p:cNvPr>
                <p:cNvPicPr/>
                <p:nvPr/>
              </p:nvPicPr>
              <p:blipFill>
                <a:blip r:embed="rId49"/>
                <a:stretch>
                  <a:fillRect/>
                </a:stretch>
              </p:blipFill>
              <p:spPr>
                <a:xfrm>
                  <a:off x="4685226" y="3750741"/>
                  <a:ext cx="2059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1" name="Ink 30">
                  <a:extLst>
                    <a:ext uri="{FF2B5EF4-FFF2-40B4-BE49-F238E27FC236}">
                      <a16:creationId xmlns:a16="http://schemas.microsoft.com/office/drawing/2014/main" id="{62B7662B-841F-4BEB-A63A-35C65BE8C923}"/>
                    </a:ext>
                  </a:extLst>
                </p14:cNvPr>
                <p14:cNvContentPartPr/>
                <p14:nvPr/>
              </p14:nvContentPartPr>
              <p14:xfrm>
                <a:off x="4823466" y="3637701"/>
                <a:ext cx="360" cy="261360"/>
              </p14:xfrm>
            </p:contentPart>
          </mc:Choice>
          <mc:Fallback xmlns="">
            <p:pic>
              <p:nvPicPr>
                <p:cNvPr id="31" name="Ink 30">
                  <a:extLst>
                    <a:ext uri="{FF2B5EF4-FFF2-40B4-BE49-F238E27FC236}">
                      <a16:creationId xmlns:a16="http://schemas.microsoft.com/office/drawing/2014/main" id="{62B7662B-841F-4BEB-A63A-35C65BE8C923}"/>
                    </a:ext>
                  </a:extLst>
                </p:cNvPr>
                <p:cNvPicPr/>
                <p:nvPr/>
              </p:nvPicPr>
              <p:blipFill>
                <a:blip r:embed="rId51"/>
                <a:stretch>
                  <a:fillRect/>
                </a:stretch>
              </p:blipFill>
              <p:spPr>
                <a:xfrm>
                  <a:off x="4814826" y="3628701"/>
                  <a:ext cx="18000" cy="27900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2" name="Ink 31">
                  <a:extLst>
                    <a:ext uri="{FF2B5EF4-FFF2-40B4-BE49-F238E27FC236}">
                      <a16:creationId xmlns:a16="http://schemas.microsoft.com/office/drawing/2014/main" id="{8756907A-23C8-4B33-AB54-722269F54A95}"/>
                    </a:ext>
                  </a:extLst>
                </p14:cNvPr>
                <p14:cNvContentPartPr/>
                <p14:nvPr/>
              </p14:nvContentPartPr>
              <p14:xfrm>
                <a:off x="5197506" y="3390021"/>
                <a:ext cx="304560" cy="251280"/>
              </p14:xfrm>
            </p:contentPart>
          </mc:Choice>
          <mc:Fallback xmlns="">
            <p:pic>
              <p:nvPicPr>
                <p:cNvPr id="32" name="Ink 31">
                  <a:extLst>
                    <a:ext uri="{FF2B5EF4-FFF2-40B4-BE49-F238E27FC236}">
                      <a16:creationId xmlns:a16="http://schemas.microsoft.com/office/drawing/2014/main" id="{8756907A-23C8-4B33-AB54-722269F54A95}"/>
                    </a:ext>
                  </a:extLst>
                </p:cNvPr>
                <p:cNvPicPr/>
                <p:nvPr/>
              </p:nvPicPr>
              <p:blipFill>
                <a:blip r:embed="rId53"/>
                <a:stretch>
                  <a:fillRect/>
                </a:stretch>
              </p:blipFill>
              <p:spPr>
                <a:xfrm>
                  <a:off x="5188506" y="3381021"/>
                  <a:ext cx="322200" cy="26892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3" name="Ink 32">
                  <a:extLst>
                    <a:ext uri="{FF2B5EF4-FFF2-40B4-BE49-F238E27FC236}">
                      <a16:creationId xmlns:a16="http://schemas.microsoft.com/office/drawing/2014/main" id="{AB05A350-EFBF-407B-A35C-F50792D4117C}"/>
                    </a:ext>
                  </a:extLst>
                </p14:cNvPr>
                <p14:cNvContentPartPr/>
                <p14:nvPr/>
              </p14:nvContentPartPr>
              <p14:xfrm>
                <a:off x="5344026" y="3552381"/>
                <a:ext cx="72000" cy="106560"/>
              </p14:xfrm>
            </p:contentPart>
          </mc:Choice>
          <mc:Fallback xmlns="">
            <p:pic>
              <p:nvPicPr>
                <p:cNvPr id="33" name="Ink 32">
                  <a:extLst>
                    <a:ext uri="{FF2B5EF4-FFF2-40B4-BE49-F238E27FC236}">
                      <a16:creationId xmlns:a16="http://schemas.microsoft.com/office/drawing/2014/main" id="{AB05A350-EFBF-407B-A35C-F50792D4117C}"/>
                    </a:ext>
                  </a:extLst>
                </p:cNvPr>
                <p:cNvPicPr/>
                <p:nvPr/>
              </p:nvPicPr>
              <p:blipFill>
                <a:blip r:embed="rId55"/>
                <a:stretch>
                  <a:fillRect/>
                </a:stretch>
              </p:blipFill>
              <p:spPr>
                <a:xfrm>
                  <a:off x="5335026" y="3543741"/>
                  <a:ext cx="89640" cy="12420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34" name="Ink 33">
                  <a:extLst>
                    <a:ext uri="{FF2B5EF4-FFF2-40B4-BE49-F238E27FC236}">
                      <a16:creationId xmlns:a16="http://schemas.microsoft.com/office/drawing/2014/main" id="{D4719D74-FA7C-497D-88DD-F5F1B82362E4}"/>
                    </a:ext>
                  </a:extLst>
                </p14:cNvPr>
                <p14:cNvContentPartPr/>
                <p14:nvPr/>
              </p14:nvContentPartPr>
              <p14:xfrm>
                <a:off x="5488746" y="3578661"/>
                <a:ext cx="136800" cy="162360"/>
              </p14:xfrm>
            </p:contentPart>
          </mc:Choice>
          <mc:Fallback xmlns="">
            <p:pic>
              <p:nvPicPr>
                <p:cNvPr id="34" name="Ink 33">
                  <a:extLst>
                    <a:ext uri="{FF2B5EF4-FFF2-40B4-BE49-F238E27FC236}">
                      <a16:creationId xmlns:a16="http://schemas.microsoft.com/office/drawing/2014/main" id="{D4719D74-FA7C-497D-88DD-F5F1B82362E4}"/>
                    </a:ext>
                  </a:extLst>
                </p:cNvPr>
                <p:cNvPicPr/>
                <p:nvPr/>
              </p:nvPicPr>
              <p:blipFill>
                <a:blip r:embed="rId57"/>
                <a:stretch>
                  <a:fillRect/>
                </a:stretch>
              </p:blipFill>
              <p:spPr>
                <a:xfrm>
                  <a:off x="5479746" y="3569661"/>
                  <a:ext cx="154440" cy="18000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35" name="Ink 34">
                  <a:extLst>
                    <a:ext uri="{FF2B5EF4-FFF2-40B4-BE49-F238E27FC236}">
                      <a16:creationId xmlns:a16="http://schemas.microsoft.com/office/drawing/2014/main" id="{E5294A81-D489-4AB9-AFFC-416D4597724A}"/>
                    </a:ext>
                  </a:extLst>
                </p14:cNvPr>
                <p14:cNvContentPartPr/>
                <p14:nvPr/>
              </p14:nvContentPartPr>
              <p14:xfrm>
                <a:off x="5566146" y="3258981"/>
                <a:ext cx="231840" cy="157680"/>
              </p14:xfrm>
            </p:contentPart>
          </mc:Choice>
          <mc:Fallback xmlns="">
            <p:pic>
              <p:nvPicPr>
                <p:cNvPr id="35" name="Ink 34">
                  <a:extLst>
                    <a:ext uri="{FF2B5EF4-FFF2-40B4-BE49-F238E27FC236}">
                      <a16:creationId xmlns:a16="http://schemas.microsoft.com/office/drawing/2014/main" id="{E5294A81-D489-4AB9-AFFC-416D4597724A}"/>
                    </a:ext>
                  </a:extLst>
                </p:cNvPr>
                <p:cNvPicPr/>
                <p:nvPr/>
              </p:nvPicPr>
              <p:blipFill>
                <a:blip r:embed="rId59"/>
                <a:stretch>
                  <a:fillRect/>
                </a:stretch>
              </p:blipFill>
              <p:spPr>
                <a:xfrm>
                  <a:off x="5557506" y="3250341"/>
                  <a:ext cx="249480" cy="17532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36" name="Ink 35">
                  <a:extLst>
                    <a:ext uri="{FF2B5EF4-FFF2-40B4-BE49-F238E27FC236}">
                      <a16:creationId xmlns:a16="http://schemas.microsoft.com/office/drawing/2014/main" id="{26F7071F-58BC-482B-8AF8-B83CA703E64B}"/>
                    </a:ext>
                  </a:extLst>
                </p14:cNvPr>
                <p14:cNvContentPartPr/>
                <p14:nvPr/>
              </p14:nvContentPartPr>
              <p14:xfrm>
                <a:off x="5073306" y="3823101"/>
                <a:ext cx="1181520" cy="35640"/>
              </p14:xfrm>
            </p:contentPart>
          </mc:Choice>
          <mc:Fallback xmlns="">
            <p:pic>
              <p:nvPicPr>
                <p:cNvPr id="36" name="Ink 35">
                  <a:extLst>
                    <a:ext uri="{FF2B5EF4-FFF2-40B4-BE49-F238E27FC236}">
                      <a16:creationId xmlns:a16="http://schemas.microsoft.com/office/drawing/2014/main" id="{26F7071F-58BC-482B-8AF8-B83CA703E64B}"/>
                    </a:ext>
                  </a:extLst>
                </p:cNvPr>
                <p:cNvPicPr/>
                <p:nvPr/>
              </p:nvPicPr>
              <p:blipFill>
                <a:blip r:embed="rId61"/>
                <a:stretch>
                  <a:fillRect/>
                </a:stretch>
              </p:blipFill>
              <p:spPr>
                <a:xfrm>
                  <a:off x="5064666" y="3814461"/>
                  <a:ext cx="1199160" cy="53280"/>
                </a:xfrm>
                <a:prstGeom prst="rect">
                  <a:avLst/>
                </a:prstGeom>
              </p:spPr>
            </p:pic>
          </mc:Fallback>
        </mc:AlternateContent>
      </p:grpSp>
      <p:grpSp>
        <p:nvGrpSpPr>
          <p:cNvPr id="46" name="Group 45">
            <a:extLst>
              <a:ext uri="{FF2B5EF4-FFF2-40B4-BE49-F238E27FC236}">
                <a16:creationId xmlns:a16="http://schemas.microsoft.com/office/drawing/2014/main" id="{A881D4BD-F699-476D-A2AE-53206BFB1B78}"/>
              </a:ext>
            </a:extLst>
          </p:cNvPr>
          <p:cNvGrpSpPr/>
          <p:nvPr/>
        </p:nvGrpSpPr>
        <p:grpSpPr>
          <a:xfrm>
            <a:off x="5249706" y="3987981"/>
            <a:ext cx="875160" cy="352800"/>
            <a:chOff x="5249706" y="3987981"/>
            <a:chExt cx="875160" cy="352800"/>
          </a:xfrm>
        </p:grpSpPr>
        <mc:AlternateContent xmlns:mc="http://schemas.openxmlformats.org/markup-compatibility/2006" xmlns:p14="http://schemas.microsoft.com/office/powerpoint/2010/main">
          <mc:Choice Requires="p14">
            <p:contentPart p14:bwMode="auto" r:id="rId62">
              <p14:nvContentPartPr>
                <p14:cNvPr id="37" name="Ink 36">
                  <a:extLst>
                    <a:ext uri="{FF2B5EF4-FFF2-40B4-BE49-F238E27FC236}">
                      <a16:creationId xmlns:a16="http://schemas.microsoft.com/office/drawing/2014/main" id="{4EBB64D8-5855-49FE-BB61-91112BB4812E}"/>
                    </a:ext>
                  </a:extLst>
                </p14:cNvPr>
                <p14:cNvContentPartPr/>
                <p14:nvPr/>
              </p14:nvContentPartPr>
              <p14:xfrm>
                <a:off x="5249706" y="4047741"/>
                <a:ext cx="39240" cy="189360"/>
              </p14:xfrm>
            </p:contentPart>
          </mc:Choice>
          <mc:Fallback xmlns="">
            <p:pic>
              <p:nvPicPr>
                <p:cNvPr id="37" name="Ink 36">
                  <a:extLst>
                    <a:ext uri="{FF2B5EF4-FFF2-40B4-BE49-F238E27FC236}">
                      <a16:creationId xmlns:a16="http://schemas.microsoft.com/office/drawing/2014/main" id="{4EBB64D8-5855-49FE-BB61-91112BB4812E}"/>
                    </a:ext>
                  </a:extLst>
                </p:cNvPr>
                <p:cNvPicPr/>
                <p:nvPr/>
              </p:nvPicPr>
              <p:blipFill>
                <a:blip r:embed="rId63"/>
                <a:stretch>
                  <a:fillRect/>
                </a:stretch>
              </p:blipFill>
              <p:spPr>
                <a:xfrm>
                  <a:off x="5240706" y="4038741"/>
                  <a:ext cx="56880" cy="20700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41" name="Ink 40">
                  <a:extLst>
                    <a:ext uri="{FF2B5EF4-FFF2-40B4-BE49-F238E27FC236}">
                      <a16:creationId xmlns:a16="http://schemas.microsoft.com/office/drawing/2014/main" id="{890CC2E3-14CF-4C72-9B5C-1B9A2A9D1E62}"/>
                    </a:ext>
                  </a:extLst>
                </p14:cNvPr>
                <p14:cNvContentPartPr/>
                <p14:nvPr/>
              </p14:nvContentPartPr>
              <p14:xfrm>
                <a:off x="5296506" y="4039101"/>
                <a:ext cx="139320" cy="218880"/>
              </p14:xfrm>
            </p:contentPart>
          </mc:Choice>
          <mc:Fallback xmlns="">
            <p:pic>
              <p:nvPicPr>
                <p:cNvPr id="41" name="Ink 40">
                  <a:extLst>
                    <a:ext uri="{FF2B5EF4-FFF2-40B4-BE49-F238E27FC236}">
                      <a16:creationId xmlns:a16="http://schemas.microsoft.com/office/drawing/2014/main" id="{890CC2E3-14CF-4C72-9B5C-1B9A2A9D1E62}"/>
                    </a:ext>
                  </a:extLst>
                </p:cNvPr>
                <p:cNvPicPr/>
                <p:nvPr/>
              </p:nvPicPr>
              <p:blipFill>
                <a:blip r:embed="rId65"/>
                <a:stretch>
                  <a:fillRect/>
                </a:stretch>
              </p:blipFill>
              <p:spPr>
                <a:xfrm>
                  <a:off x="5287866" y="4030101"/>
                  <a:ext cx="156960" cy="23652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42" name="Ink 41">
                  <a:extLst>
                    <a:ext uri="{FF2B5EF4-FFF2-40B4-BE49-F238E27FC236}">
                      <a16:creationId xmlns:a16="http://schemas.microsoft.com/office/drawing/2014/main" id="{5FB1203D-915B-401A-B954-3FBF3096AAEA}"/>
                    </a:ext>
                  </a:extLst>
                </p14:cNvPr>
                <p14:cNvContentPartPr/>
                <p14:nvPr/>
              </p14:nvContentPartPr>
              <p14:xfrm>
                <a:off x="5452746" y="4143861"/>
                <a:ext cx="198720" cy="196920"/>
              </p14:xfrm>
            </p:contentPart>
          </mc:Choice>
          <mc:Fallback xmlns="">
            <p:pic>
              <p:nvPicPr>
                <p:cNvPr id="42" name="Ink 41">
                  <a:extLst>
                    <a:ext uri="{FF2B5EF4-FFF2-40B4-BE49-F238E27FC236}">
                      <a16:creationId xmlns:a16="http://schemas.microsoft.com/office/drawing/2014/main" id="{5FB1203D-915B-401A-B954-3FBF3096AAEA}"/>
                    </a:ext>
                  </a:extLst>
                </p:cNvPr>
                <p:cNvPicPr/>
                <p:nvPr/>
              </p:nvPicPr>
              <p:blipFill>
                <a:blip r:embed="rId67"/>
                <a:stretch>
                  <a:fillRect/>
                </a:stretch>
              </p:blipFill>
              <p:spPr>
                <a:xfrm>
                  <a:off x="5444106" y="4134861"/>
                  <a:ext cx="216360" cy="21456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43" name="Ink 42">
                  <a:extLst>
                    <a:ext uri="{FF2B5EF4-FFF2-40B4-BE49-F238E27FC236}">
                      <a16:creationId xmlns:a16="http://schemas.microsoft.com/office/drawing/2014/main" id="{E76B3B3B-74EB-46E3-8822-E921D6E75D6C}"/>
                    </a:ext>
                  </a:extLst>
                </p14:cNvPr>
                <p14:cNvContentPartPr/>
                <p14:nvPr/>
              </p14:nvContentPartPr>
              <p14:xfrm>
                <a:off x="5702946" y="4128021"/>
                <a:ext cx="164160" cy="16920"/>
              </p14:xfrm>
            </p:contentPart>
          </mc:Choice>
          <mc:Fallback xmlns="">
            <p:pic>
              <p:nvPicPr>
                <p:cNvPr id="43" name="Ink 42">
                  <a:extLst>
                    <a:ext uri="{FF2B5EF4-FFF2-40B4-BE49-F238E27FC236}">
                      <a16:creationId xmlns:a16="http://schemas.microsoft.com/office/drawing/2014/main" id="{E76B3B3B-74EB-46E3-8822-E921D6E75D6C}"/>
                    </a:ext>
                  </a:extLst>
                </p:cNvPr>
                <p:cNvPicPr/>
                <p:nvPr/>
              </p:nvPicPr>
              <p:blipFill>
                <a:blip r:embed="rId69"/>
                <a:stretch>
                  <a:fillRect/>
                </a:stretch>
              </p:blipFill>
              <p:spPr>
                <a:xfrm>
                  <a:off x="5694306" y="4119021"/>
                  <a:ext cx="181800" cy="3456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44" name="Ink 43">
                  <a:extLst>
                    <a:ext uri="{FF2B5EF4-FFF2-40B4-BE49-F238E27FC236}">
                      <a16:creationId xmlns:a16="http://schemas.microsoft.com/office/drawing/2014/main" id="{54750EB8-0BA7-441F-93E5-2D5B4F271D96}"/>
                    </a:ext>
                  </a:extLst>
                </p14:cNvPr>
                <p14:cNvContentPartPr/>
                <p14:nvPr/>
              </p14:nvContentPartPr>
              <p14:xfrm>
                <a:off x="5785386" y="4050981"/>
                <a:ext cx="360" cy="186840"/>
              </p14:xfrm>
            </p:contentPart>
          </mc:Choice>
          <mc:Fallback xmlns="">
            <p:pic>
              <p:nvPicPr>
                <p:cNvPr id="44" name="Ink 43">
                  <a:extLst>
                    <a:ext uri="{FF2B5EF4-FFF2-40B4-BE49-F238E27FC236}">
                      <a16:creationId xmlns:a16="http://schemas.microsoft.com/office/drawing/2014/main" id="{54750EB8-0BA7-441F-93E5-2D5B4F271D96}"/>
                    </a:ext>
                  </a:extLst>
                </p:cNvPr>
                <p:cNvPicPr/>
                <p:nvPr/>
              </p:nvPicPr>
              <p:blipFill>
                <a:blip r:embed="rId71"/>
                <a:stretch>
                  <a:fillRect/>
                </a:stretch>
              </p:blipFill>
              <p:spPr>
                <a:xfrm>
                  <a:off x="5776386" y="4042341"/>
                  <a:ext cx="18000" cy="20448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45" name="Ink 44">
                  <a:extLst>
                    <a:ext uri="{FF2B5EF4-FFF2-40B4-BE49-F238E27FC236}">
                      <a16:creationId xmlns:a16="http://schemas.microsoft.com/office/drawing/2014/main" id="{D2AD34B2-0BDA-4750-99F5-95E09DAEAA6B}"/>
                    </a:ext>
                  </a:extLst>
                </p14:cNvPr>
                <p14:cNvContentPartPr/>
                <p14:nvPr/>
              </p14:nvContentPartPr>
              <p14:xfrm>
                <a:off x="5975106" y="3987981"/>
                <a:ext cx="149760" cy="294480"/>
              </p14:xfrm>
            </p:contentPart>
          </mc:Choice>
          <mc:Fallback xmlns="">
            <p:pic>
              <p:nvPicPr>
                <p:cNvPr id="45" name="Ink 44">
                  <a:extLst>
                    <a:ext uri="{FF2B5EF4-FFF2-40B4-BE49-F238E27FC236}">
                      <a16:creationId xmlns:a16="http://schemas.microsoft.com/office/drawing/2014/main" id="{D2AD34B2-0BDA-4750-99F5-95E09DAEAA6B}"/>
                    </a:ext>
                  </a:extLst>
                </p:cNvPr>
                <p:cNvPicPr/>
                <p:nvPr/>
              </p:nvPicPr>
              <p:blipFill>
                <a:blip r:embed="rId73"/>
                <a:stretch>
                  <a:fillRect/>
                </a:stretch>
              </p:blipFill>
              <p:spPr>
                <a:xfrm>
                  <a:off x="5966466" y="3978981"/>
                  <a:ext cx="167400" cy="3121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4">
            <p14:nvContentPartPr>
              <p14:cNvPr id="47" name="Ink 46">
                <a:extLst>
                  <a:ext uri="{FF2B5EF4-FFF2-40B4-BE49-F238E27FC236}">
                    <a16:creationId xmlns:a16="http://schemas.microsoft.com/office/drawing/2014/main" id="{E9605F85-CF92-4144-AEB2-288915CB0CF2}"/>
                  </a:ext>
                </a:extLst>
              </p14:cNvPr>
              <p14:cNvContentPartPr/>
              <p14:nvPr/>
            </p14:nvContentPartPr>
            <p14:xfrm>
              <a:off x="6542106" y="3739221"/>
              <a:ext cx="310320" cy="38520"/>
            </p14:xfrm>
          </p:contentPart>
        </mc:Choice>
        <mc:Fallback xmlns="">
          <p:pic>
            <p:nvPicPr>
              <p:cNvPr id="47" name="Ink 46">
                <a:extLst>
                  <a:ext uri="{FF2B5EF4-FFF2-40B4-BE49-F238E27FC236}">
                    <a16:creationId xmlns:a16="http://schemas.microsoft.com/office/drawing/2014/main" id="{E9605F85-CF92-4144-AEB2-288915CB0CF2}"/>
                  </a:ext>
                </a:extLst>
              </p:cNvPr>
              <p:cNvPicPr/>
              <p:nvPr/>
            </p:nvPicPr>
            <p:blipFill>
              <a:blip r:embed="rId75"/>
              <a:stretch>
                <a:fillRect/>
              </a:stretch>
            </p:blipFill>
            <p:spPr>
              <a:xfrm>
                <a:off x="6533106" y="3730581"/>
                <a:ext cx="327960" cy="56160"/>
              </a:xfrm>
              <a:prstGeom prst="rect">
                <a:avLst/>
              </a:prstGeom>
            </p:spPr>
          </p:pic>
        </mc:Fallback>
      </mc:AlternateContent>
      <p:grpSp>
        <p:nvGrpSpPr>
          <p:cNvPr id="72" name="Group 71">
            <a:extLst>
              <a:ext uri="{FF2B5EF4-FFF2-40B4-BE49-F238E27FC236}">
                <a16:creationId xmlns:a16="http://schemas.microsoft.com/office/drawing/2014/main" id="{CA8F149D-561B-435F-AFC4-482310FDF770}"/>
              </a:ext>
            </a:extLst>
          </p:cNvPr>
          <p:cNvGrpSpPr/>
          <p:nvPr/>
        </p:nvGrpSpPr>
        <p:grpSpPr>
          <a:xfrm>
            <a:off x="7599426" y="3100581"/>
            <a:ext cx="3148920" cy="1169280"/>
            <a:chOff x="7599426" y="3100581"/>
            <a:chExt cx="3148920" cy="1169280"/>
          </a:xfrm>
        </p:grpSpPr>
        <mc:AlternateContent xmlns:mc="http://schemas.openxmlformats.org/markup-compatibility/2006" xmlns:p14="http://schemas.microsoft.com/office/powerpoint/2010/main">
          <mc:Choice Requires="p14">
            <p:contentPart p14:bwMode="auto" r:id="rId76">
              <p14:nvContentPartPr>
                <p14:cNvPr id="48" name="Ink 47">
                  <a:extLst>
                    <a:ext uri="{FF2B5EF4-FFF2-40B4-BE49-F238E27FC236}">
                      <a16:creationId xmlns:a16="http://schemas.microsoft.com/office/drawing/2014/main" id="{2EAF3423-E23F-4F9C-A78C-61D011083939}"/>
                    </a:ext>
                  </a:extLst>
                </p14:cNvPr>
                <p14:cNvContentPartPr/>
                <p14:nvPr/>
              </p14:nvContentPartPr>
              <p14:xfrm>
                <a:off x="7672506" y="3307581"/>
                <a:ext cx="147240" cy="376200"/>
              </p14:xfrm>
            </p:contentPart>
          </mc:Choice>
          <mc:Fallback xmlns="">
            <p:pic>
              <p:nvPicPr>
                <p:cNvPr id="48" name="Ink 47">
                  <a:extLst>
                    <a:ext uri="{FF2B5EF4-FFF2-40B4-BE49-F238E27FC236}">
                      <a16:creationId xmlns:a16="http://schemas.microsoft.com/office/drawing/2014/main" id="{2EAF3423-E23F-4F9C-A78C-61D011083939}"/>
                    </a:ext>
                  </a:extLst>
                </p:cNvPr>
                <p:cNvPicPr/>
                <p:nvPr/>
              </p:nvPicPr>
              <p:blipFill>
                <a:blip r:embed="rId77"/>
                <a:stretch>
                  <a:fillRect/>
                </a:stretch>
              </p:blipFill>
              <p:spPr>
                <a:xfrm>
                  <a:off x="7663866" y="3298941"/>
                  <a:ext cx="164880" cy="39384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49" name="Ink 48">
                  <a:extLst>
                    <a:ext uri="{FF2B5EF4-FFF2-40B4-BE49-F238E27FC236}">
                      <a16:creationId xmlns:a16="http://schemas.microsoft.com/office/drawing/2014/main" id="{9C989DD6-B99D-4D58-8B6D-16FB19C57129}"/>
                    </a:ext>
                  </a:extLst>
                </p14:cNvPr>
                <p14:cNvContentPartPr/>
                <p14:nvPr/>
              </p14:nvContentPartPr>
              <p14:xfrm>
                <a:off x="7901466" y="3361941"/>
                <a:ext cx="175680" cy="242640"/>
              </p14:xfrm>
            </p:contentPart>
          </mc:Choice>
          <mc:Fallback xmlns="">
            <p:pic>
              <p:nvPicPr>
                <p:cNvPr id="49" name="Ink 48">
                  <a:extLst>
                    <a:ext uri="{FF2B5EF4-FFF2-40B4-BE49-F238E27FC236}">
                      <a16:creationId xmlns:a16="http://schemas.microsoft.com/office/drawing/2014/main" id="{9C989DD6-B99D-4D58-8B6D-16FB19C57129}"/>
                    </a:ext>
                  </a:extLst>
                </p:cNvPr>
                <p:cNvPicPr/>
                <p:nvPr/>
              </p:nvPicPr>
              <p:blipFill>
                <a:blip r:embed="rId79"/>
                <a:stretch>
                  <a:fillRect/>
                </a:stretch>
              </p:blipFill>
              <p:spPr>
                <a:xfrm>
                  <a:off x="7892826" y="3352941"/>
                  <a:ext cx="193320" cy="26028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50" name="Ink 49">
                  <a:extLst>
                    <a:ext uri="{FF2B5EF4-FFF2-40B4-BE49-F238E27FC236}">
                      <a16:creationId xmlns:a16="http://schemas.microsoft.com/office/drawing/2014/main" id="{B2054F8E-DDAC-4CAF-A84B-B28546BDFABD}"/>
                    </a:ext>
                  </a:extLst>
                </p14:cNvPr>
                <p14:cNvContentPartPr/>
                <p14:nvPr/>
              </p14:nvContentPartPr>
              <p14:xfrm>
                <a:off x="8103066" y="3499461"/>
                <a:ext cx="66600" cy="166680"/>
              </p14:xfrm>
            </p:contentPart>
          </mc:Choice>
          <mc:Fallback xmlns="">
            <p:pic>
              <p:nvPicPr>
                <p:cNvPr id="50" name="Ink 49">
                  <a:extLst>
                    <a:ext uri="{FF2B5EF4-FFF2-40B4-BE49-F238E27FC236}">
                      <a16:creationId xmlns:a16="http://schemas.microsoft.com/office/drawing/2014/main" id="{B2054F8E-DDAC-4CAF-A84B-B28546BDFABD}"/>
                    </a:ext>
                  </a:extLst>
                </p:cNvPr>
                <p:cNvPicPr/>
                <p:nvPr/>
              </p:nvPicPr>
              <p:blipFill>
                <a:blip r:embed="rId81"/>
                <a:stretch>
                  <a:fillRect/>
                </a:stretch>
              </p:blipFill>
              <p:spPr>
                <a:xfrm>
                  <a:off x="8094426" y="3490461"/>
                  <a:ext cx="84240" cy="18432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51" name="Ink 50">
                  <a:extLst>
                    <a:ext uri="{FF2B5EF4-FFF2-40B4-BE49-F238E27FC236}">
                      <a16:creationId xmlns:a16="http://schemas.microsoft.com/office/drawing/2014/main" id="{A0D306C8-A9AA-46DB-BCCC-69E17E3469A7}"/>
                    </a:ext>
                  </a:extLst>
                </p14:cNvPr>
                <p14:cNvContentPartPr/>
                <p14:nvPr/>
              </p14:nvContentPartPr>
              <p14:xfrm>
                <a:off x="8285226" y="3495861"/>
                <a:ext cx="129600" cy="10440"/>
              </p14:xfrm>
            </p:contentPart>
          </mc:Choice>
          <mc:Fallback xmlns="">
            <p:pic>
              <p:nvPicPr>
                <p:cNvPr id="51" name="Ink 50">
                  <a:extLst>
                    <a:ext uri="{FF2B5EF4-FFF2-40B4-BE49-F238E27FC236}">
                      <a16:creationId xmlns:a16="http://schemas.microsoft.com/office/drawing/2014/main" id="{A0D306C8-A9AA-46DB-BCCC-69E17E3469A7}"/>
                    </a:ext>
                  </a:extLst>
                </p:cNvPr>
                <p:cNvPicPr/>
                <p:nvPr/>
              </p:nvPicPr>
              <p:blipFill>
                <a:blip r:embed="rId83"/>
                <a:stretch>
                  <a:fillRect/>
                </a:stretch>
              </p:blipFill>
              <p:spPr>
                <a:xfrm>
                  <a:off x="8276226" y="3486861"/>
                  <a:ext cx="14724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52" name="Ink 51">
                  <a:extLst>
                    <a:ext uri="{FF2B5EF4-FFF2-40B4-BE49-F238E27FC236}">
                      <a16:creationId xmlns:a16="http://schemas.microsoft.com/office/drawing/2014/main" id="{81145D82-3A29-441D-8D43-DE374E0084B3}"/>
                    </a:ext>
                  </a:extLst>
                </p14:cNvPr>
                <p14:cNvContentPartPr/>
                <p14:nvPr/>
              </p14:nvContentPartPr>
              <p14:xfrm>
                <a:off x="8371266" y="3401541"/>
                <a:ext cx="360" cy="151920"/>
              </p14:xfrm>
            </p:contentPart>
          </mc:Choice>
          <mc:Fallback xmlns="">
            <p:pic>
              <p:nvPicPr>
                <p:cNvPr id="52" name="Ink 51">
                  <a:extLst>
                    <a:ext uri="{FF2B5EF4-FFF2-40B4-BE49-F238E27FC236}">
                      <a16:creationId xmlns:a16="http://schemas.microsoft.com/office/drawing/2014/main" id="{81145D82-3A29-441D-8D43-DE374E0084B3}"/>
                    </a:ext>
                  </a:extLst>
                </p:cNvPr>
                <p:cNvPicPr/>
                <p:nvPr/>
              </p:nvPicPr>
              <p:blipFill>
                <a:blip r:embed="rId85"/>
                <a:stretch>
                  <a:fillRect/>
                </a:stretch>
              </p:blipFill>
              <p:spPr>
                <a:xfrm>
                  <a:off x="8362626" y="3392541"/>
                  <a:ext cx="18000" cy="16956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53" name="Ink 52">
                  <a:extLst>
                    <a:ext uri="{FF2B5EF4-FFF2-40B4-BE49-F238E27FC236}">
                      <a16:creationId xmlns:a16="http://schemas.microsoft.com/office/drawing/2014/main" id="{906FBB81-59A4-4493-9469-AF03075B9874}"/>
                    </a:ext>
                  </a:extLst>
                </p14:cNvPr>
                <p14:cNvContentPartPr/>
                <p14:nvPr/>
              </p14:nvContentPartPr>
              <p14:xfrm>
                <a:off x="8500146" y="3297861"/>
                <a:ext cx="208440" cy="230760"/>
              </p14:xfrm>
            </p:contentPart>
          </mc:Choice>
          <mc:Fallback xmlns="">
            <p:pic>
              <p:nvPicPr>
                <p:cNvPr id="53" name="Ink 52">
                  <a:extLst>
                    <a:ext uri="{FF2B5EF4-FFF2-40B4-BE49-F238E27FC236}">
                      <a16:creationId xmlns:a16="http://schemas.microsoft.com/office/drawing/2014/main" id="{906FBB81-59A4-4493-9469-AF03075B9874}"/>
                    </a:ext>
                  </a:extLst>
                </p:cNvPr>
                <p:cNvPicPr/>
                <p:nvPr/>
              </p:nvPicPr>
              <p:blipFill>
                <a:blip r:embed="rId87"/>
                <a:stretch>
                  <a:fillRect/>
                </a:stretch>
              </p:blipFill>
              <p:spPr>
                <a:xfrm>
                  <a:off x="8491146" y="3288861"/>
                  <a:ext cx="226080" cy="24840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54" name="Ink 53">
                  <a:extLst>
                    <a:ext uri="{FF2B5EF4-FFF2-40B4-BE49-F238E27FC236}">
                      <a16:creationId xmlns:a16="http://schemas.microsoft.com/office/drawing/2014/main" id="{022256C6-B570-40BA-BF5A-DF2468A6783F}"/>
                    </a:ext>
                  </a:extLst>
                </p14:cNvPr>
                <p14:cNvContentPartPr/>
                <p14:nvPr/>
              </p14:nvContentPartPr>
              <p14:xfrm>
                <a:off x="8619666" y="3452301"/>
                <a:ext cx="73440" cy="108720"/>
              </p14:xfrm>
            </p:contentPart>
          </mc:Choice>
          <mc:Fallback xmlns="">
            <p:pic>
              <p:nvPicPr>
                <p:cNvPr id="54" name="Ink 53">
                  <a:extLst>
                    <a:ext uri="{FF2B5EF4-FFF2-40B4-BE49-F238E27FC236}">
                      <a16:creationId xmlns:a16="http://schemas.microsoft.com/office/drawing/2014/main" id="{022256C6-B570-40BA-BF5A-DF2468A6783F}"/>
                    </a:ext>
                  </a:extLst>
                </p:cNvPr>
                <p:cNvPicPr/>
                <p:nvPr/>
              </p:nvPicPr>
              <p:blipFill>
                <a:blip r:embed="rId89"/>
                <a:stretch>
                  <a:fillRect/>
                </a:stretch>
              </p:blipFill>
              <p:spPr>
                <a:xfrm>
                  <a:off x="8611026" y="3443301"/>
                  <a:ext cx="91080" cy="12636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55" name="Ink 54">
                  <a:extLst>
                    <a:ext uri="{FF2B5EF4-FFF2-40B4-BE49-F238E27FC236}">
                      <a16:creationId xmlns:a16="http://schemas.microsoft.com/office/drawing/2014/main" id="{B251FD94-82E7-45B4-8507-7D0521A8E0DF}"/>
                    </a:ext>
                  </a:extLst>
                </p14:cNvPr>
                <p14:cNvContentPartPr/>
                <p14:nvPr/>
              </p14:nvContentPartPr>
              <p14:xfrm>
                <a:off x="8763666" y="3467781"/>
                <a:ext cx="57960" cy="132480"/>
              </p14:xfrm>
            </p:contentPart>
          </mc:Choice>
          <mc:Fallback xmlns="">
            <p:pic>
              <p:nvPicPr>
                <p:cNvPr id="55" name="Ink 54">
                  <a:extLst>
                    <a:ext uri="{FF2B5EF4-FFF2-40B4-BE49-F238E27FC236}">
                      <a16:creationId xmlns:a16="http://schemas.microsoft.com/office/drawing/2014/main" id="{B251FD94-82E7-45B4-8507-7D0521A8E0DF}"/>
                    </a:ext>
                  </a:extLst>
                </p:cNvPr>
                <p:cNvPicPr/>
                <p:nvPr/>
              </p:nvPicPr>
              <p:blipFill>
                <a:blip r:embed="rId91"/>
                <a:stretch>
                  <a:fillRect/>
                </a:stretch>
              </p:blipFill>
              <p:spPr>
                <a:xfrm>
                  <a:off x="8755026" y="3458781"/>
                  <a:ext cx="75600" cy="15012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56" name="Ink 55">
                  <a:extLst>
                    <a:ext uri="{FF2B5EF4-FFF2-40B4-BE49-F238E27FC236}">
                      <a16:creationId xmlns:a16="http://schemas.microsoft.com/office/drawing/2014/main" id="{FAB89E3F-11F1-4F2A-B7E1-9E94DE001289}"/>
                    </a:ext>
                  </a:extLst>
                </p14:cNvPr>
                <p14:cNvContentPartPr/>
                <p14:nvPr/>
              </p14:nvContentPartPr>
              <p14:xfrm>
                <a:off x="8923146" y="3231261"/>
                <a:ext cx="95760" cy="395280"/>
              </p14:xfrm>
            </p:contentPart>
          </mc:Choice>
          <mc:Fallback xmlns="">
            <p:pic>
              <p:nvPicPr>
                <p:cNvPr id="56" name="Ink 55">
                  <a:extLst>
                    <a:ext uri="{FF2B5EF4-FFF2-40B4-BE49-F238E27FC236}">
                      <a16:creationId xmlns:a16="http://schemas.microsoft.com/office/drawing/2014/main" id="{FAB89E3F-11F1-4F2A-B7E1-9E94DE001289}"/>
                    </a:ext>
                  </a:extLst>
                </p:cNvPr>
                <p:cNvPicPr/>
                <p:nvPr/>
              </p:nvPicPr>
              <p:blipFill>
                <a:blip r:embed="rId93"/>
                <a:stretch>
                  <a:fillRect/>
                </a:stretch>
              </p:blipFill>
              <p:spPr>
                <a:xfrm>
                  <a:off x="8914146" y="3222261"/>
                  <a:ext cx="113400" cy="41292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57" name="Ink 56">
                  <a:extLst>
                    <a:ext uri="{FF2B5EF4-FFF2-40B4-BE49-F238E27FC236}">
                      <a16:creationId xmlns:a16="http://schemas.microsoft.com/office/drawing/2014/main" id="{0038463E-9EC6-403A-89BA-B1216312E890}"/>
                    </a:ext>
                  </a:extLst>
                </p14:cNvPr>
                <p14:cNvContentPartPr/>
                <p14:nvPr/>
              </p14:nvContentPartPr>
              <p14:xfrm>
                <a:off x="9175146" y="3100581"/>
                <a:ext cx="183600" cy="196200"/>
              </p14:xfrm>
            </p:contentPart>
          </mc:Choice>
          <mc:Fallback xmlns="">
            <p:pic>
              <p:nvPicPr>
                <p:cNvPr id="57" name="Ink 56">
                  <a:extLst>
                    <a:ext uri="{FF2B5EF4-FFF2-40B4-BE49-F238E27FC236}">
                      <a16:creationId xmlns:a16="http://schemas.microsoft.com/office/drawing/2014/main" id="{0038463E-9EC6-403A-89BA-B1216312E890}"/>
                    </a:ext>
                  </a:extLst>
                </p:cNvPr>
                <p:cNvPicPr/>
                <p:nvPr/>
              </p:nvPicPr>
              <p:blipFill>
                <a:blip r:embed="rId95"/>
                <a:stretch>
                  <a:fillRect/>
                </a:stretch>
              </p:blipFill>
              <p:spPr>
                <a:xfrm>
                  <a:off x="9166146" y="3091581"/>
                  <a:ext cx="201240" cy="21384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58" name="Ink 57">
                  <a:extLst>
                    <a:ext uri="{FF2B5EF4-FFF2-40B4-BE49-F238E27FC236}">
                      <a16:creationId xmlns:a16="http://schemas.microsoft.com/office/drawing/2014/main" id="{94E52073-A0AF-461A-867D-ACC82729031E}"/>
                    </a:ext>
                  </a:extLst>
                </p14:cNvPr>
                <p14:cNvContentPartPr/>
                <p14:nvPr/>
              </p14:nvContentPartPr>
              <p14:xfrm>
                <a:off x="7599426" y="3720501"/>
                <a:ext cx="1940040" cy="45360"/>
              </p14:xfrm>
            </p:contentPart>
          </mc:Choice>
          <mc:Fallback xmlns="">
            <p:pic>
              <p:nvPicPr>
                <p:cNvPr id="58" name="Ink 57">
                  <a:extLst>
                    <a:ext uri="{FF2B5EF4-FFF2-40B4-BE49-F238E27FC236}">
                      <a16:creationId xmlns:a16="http://schemas.microsoft.com/office/drawing/2014/main" id="{94E52073-A0AF-461A-867D-ACC82729031E}"/>
                    </a:ext>
                  </a:extLst>
                </p:cNvPr>
                <p:cNvPicPr/>
                <p:nvPr/>
              </p:nvPicPr>
              <p:blipFill>
                <a:blip r:embed="rId97"/>
                <a:stretch>
                  <a:fillRect/>
                </a:stretch>
              </p:blipFill>
              <p:spPr>
                <a:xfrm>
                  <a:off x="7590786" y="3711501"/>
                  <a:ext cx="1957680" cy="6300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59" name="Ink 58">
                  <a:extLst>
                    <a:ext uri="{FF2B5EF4-FFF2-40B4-BE49-F238E27FC236}">
                      <a16:creationId xmlns:a16="http://schemas.microsoft.com/office/drawing/2014/main" id="{6265695E-7088-4D5F-86AF-19CAE81F7825}"/>
                    </a:ext>
                  </a:extLst>
                </p14:cNvPr>
                <p14:cNvContentPartPr/>
                <p14:nvPr/>
              </p14:nvContentPartPr>
              <p14:xfrm>
                <a:off x="7961226" y="3937221"/>
                <a:ext cx="6480" cy="194760"/>
              </p14:xfrm>
            </p:contentPart>
          </mc:Choice>
          <mc:Fallback xmlns="">
            <p:pic>
              <p:nvPicPr>
                <p:cNvPr id="59" name="Ink 58">
                  <a:extLst>
                    <a:ext uri="{FF2B5EF4-FFF2-40B4-BE49-F238E27FC236}">
                      <a16:creationId xmlns:a16="http://schemas.microsoft.com/office/drawing/2014/main" id="{6265695E-7088-4D5F-86AF-19CAE81F7825}"/>
                    </a:ext>
                  </a:extLst>
                </p:cNvPr>
                <p:cNvPicPr/>
                <p:nvPr/>
              </p:nvPicPr>
              <p:blipFill>
                <a:blip r:embed="rId99"/>
                <a:stretch>
                  <a:fillRect/>
                </a:stretch>
              </p:blipFill>
              <p:spPr>
                <a:xfrm>
                  <a:off x="7952586" y="3928581"/>
                  <a:ext cx="24120" cy="21240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60" name="Ink 59">
                  <a:extLst>
                    <a:ext uri="{FF2B5EF4-FFF2-40B4-BE49-F238E27FC236}">
                      <a16:creationId xmlns:a16="http://schemas.microsoft.com/office/drawing/2014/main" id="{128BA34E-C5E5-484B-9315-26D5BA14ACC5}"/>
                    </a:ext>
                  </a:extLst>
                </p14:cNvPr>
                <p14:cNvContentPartPr/>
                <p14:nvPr/>
              </p14:nvContentPartPr>
              <p14:xfrm>
                <a:off x="7992906" y="3962781"/>
                <a:ext cx="173160" cy="232560"/>
              </p14:xfrm>
            </p:contentPart>
          </mc:Choice>
          <mc:Fallback xmlns="">
            <p:pic>
              <p:nvPicPr>
                <p:cNvPr id="60" name="Ink 59">
                  <a:extLst>
                    <a:ext uri="{FF2B5EF4-FFF2-40B4-BE49-F238E27FC236}">
                      <a16:creationId xmlns:a16="http://schemas.microsoft.com/office/drawing/2014/main" id="{128BA34E-C5E5-484B-9315-26D5BA14ACC5}"/>
                    </a:ext>
                  </a:extLst>
                </p:cNvPr>
                <p:cNvPicPr/>
                <p:nvPr/>
              </p:nvPicPr>
              <p:blipFill>
                <a:blip r:embed="rId101"/>
                <a:stretch>
                  <a:fillRect/>
                </a:stretch>
              </p:blipFill>
              <p:spPr>
                <a:xfrm>
                  <a:off x="7984266" y="3954141"/>
                  <a:ext cx="190800" cy="25020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61" name="Ink 60">
                  <a:extLst>
                    <a:ext uri="{FF2B5EF4-FFF2-40B4-BE49-F238E27FC236}">
                      <a16:creationId xmlns:a16="http://schemas.microsoft.com/office/drawing/2014/main" id="{2ED348F7-B534-4C86-9671-8D2BB97938A6}"/>
                    </a:ext>
                  </a:extLst>
                </p14:cNvPr>
                <p14:cNvContentPartPr/>
                <p14:nvPr/>
              </p14:nvContentPartPr>
              <p14:xfrm>
                <a:off x="8166426" y="4114341"/>
                <a:ext cx="82080" cy="137880"/>
              </p14:xfrm>
            </p:contentPart>
          </mc:Choice>
          <mc:Fallback xmlns="">
            <p:pic>
              <p:nvPicPr>
                <p:cNvPr id="61" name="Ink 60">
                  <a:extLst>
                    <a:ext uri="{FF2B5EF4-FFF2-40B4-BE49-F238E27FC236}">
                      <a16:creationId xmlns:a16="http://schemas.microsoft.com/office/drawing/2014/main" id="{2ED348F7-B534-4C86-9671-8D2BB97938A6}"/>
                    </a:ext>
                  </a:extLst>
                </p:cNvPr>
                <p:cNvPicPr/>
                <p:nvPr/>
              </p:nvPicPr>
              <p:blipFill>
                <a:blip r:embed="rId103"/>
                <a:stretch>
                  <a:fillRect/>
                </a:stretch>
              </p:blipFill>
              <p:spPr>
                <a:xfrm>
                  <a:off x="8157426" y="4105341"/>
                  <a:ext cx="9972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62" name="Ink 61">
                  <a:extLst>
                    <a:ext uri="{FF2B5EF4-FFF2-40B4-BE49-F238E27FC236}">
                      <a16:creationId xmlns:a16="http://schemas.microsoft.com/office/drawing/2014/main" id="{D7904345-254E-41C1-88F9-478815428860}"/>
                    </a:ext>
                  </a:extLst>
                </p14:cNvPr>
                <p14:cNvContentPartPr/>
                <p14:nvPr/>
              </p14:nvContentPartPr>
              <p14:xfrm>
                <a:off x="8383146" y="4082661"/>
                <a:ext cx="98280" cy="15120"/>
              </p14:xfrm>
            </p:contentPart>
          </mc:Choice>
          <mc:Fallback xmlns="">
            <p:pic>
              <p:nvPicPr>
                <p:cNvPr id="62" name="Ink 61">
                  <a:extLst>
                    <a:ext uri="{FF2B5EF4-FFF2-40B4-BE49-F238E27FC236}">
                      <a16:creationId xmlns:a16="http://schemas.microsoft.com/office/drawing/2014/main" id="{D7904345-254E-41C1-88F9-478815428860}"/>
                    </a:ext>
                  </a:extLst>
                </p:cNvPr>
                <p:cNvPicPr/>
                <p:nvPr/>
              </p:nvPicPr>
              <p:blipFill>
                <a:blip r:embed="rId105"/>
                <a:stretch>
                  <a:fillRect/>
                </a:stretch>
              </p:blipFill>
              <p:spPr>
                <a:xfrm>
                  <a:off x="8374506" y="4074021"/>
                  <a:ext cx="115920" cy="3276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63" name="Ink 62">
                  <a:extLst>
                    <a:ext uri="{FF2B5EF4-FFF2-40B4-BE49-F238E27FC236}">
                      <a16:creationId xmlns:a16="http://schemas.microsoft.com/office/drawing/2014/main" id="{BA59E822-D78A-465A-995B-2F3AFF1DD811}"/>
                    </a:ext>
                  </a:extLst>
                </p14:cNvPr>
                <p14:cNvContentPartPr/>
                <p14:nvPr/>
              </p14:nvContentPartPr>
              <p14:xfrm>
                <a:off x="8450106" y="4004181"/>
                <a:ext cx="360" cy="175680"/>
              </p14:xfrm>
            </p:contentPart>
          </mc:Choice>
          <mc:Fallback xmlns="">
            <p:pic>
              <p:nvPicPr>
                <p:cNvPr id="63" name="Ink 62">
                  <a:extLst>
                    <a:ext uri="{FF2B5EF4-FFF2-40B4-BE49-F238E27FC236}">
                      <a16:creationId xmlns:a16="http://schemas.microsoft.com/office/drawing/2014/main" id="{BA59E822-D78A-465A-995B-2F3AFF1DD811}"/>
                    </a:ext>
                  </a:extLst>
                </p:cNvPr>
                <p:cNvPicPr/>
                <p:nvPr/>
              </p:nvPicPr>
              <p:blipFill>
                <a:blip r:embed="rId107"/>
                <a:stretch>
                  <a:fillRect/>
                </a:stretch>
              </p:blipFill>
              <p:spPr>
                <a:xfrm>
                  <a:off x="8441106" y="3995181"/>
                  <a:ext cx="18000" cy="19332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64" name="Ink 63">
                  <a:extLst>
                    <a:ext uri="{FF2B5EF4-FFF2-40B4-BE49-F238E27FC236}">
                      <a16:creationId xmlns:a16="http://schemas.microsoft.com/office/drawing/2014/main" id="{0A642333-46D4-4AF0-A725-D68CA1007A87}"/>
                    </a:ext>
                  </a:extLst>
                </p14:cNvPr>
                <p14:cNvContentPartPr/>
                <p14:nvPr/>
              </p14:nvContentPartPr>
              <p14:xfrm>
                <a:off x="8638746" y="3948021"/>
                <a:ext cx="115200" cy="197640"/>
              </p14:xfrm>
            </p:contentPart>
          </mc:Choice>
          <mc:Fallback xmlns="">
            <p:pic>
              <p:nvPicPr>
                <p:cNvPr id="64" name="Ink 63">
                  <a:extLst>
                    <a:ext uri="{FF2B5EF4-FFF2-40B4-BE49-F238E27FC236}">
                      <a16:creationId xmlns:a16="http://schemas.microsoft.com/office/drawing/2014/main" id="{0A642333-46D4-4AF0-A725-D68CA1007A87}"/>
                    </a:ext>
                  </a:extLst>
                </p:cNvPr>
                <p:cNvPicPr/>
                <p:nvPr/>
              </p:nvPicPr>
              <p:blipFill>
                <a:blip r:embed="rId109"/>
                <a:stretch>
                  <a:fillRect/>
                </a:stretch>
              </p:blipFill>
              <p:spPr>
                <a:xfrm>
                  <a:off x="8630106" y="3939021"/>
                  <a:ext cx="132840" cy="21528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65" name="Ink 64">
                  <a:extLst>
                    <a:ext uri="{FF2B5EF4-FFF2-40B4-BE49-F238E27FC236}">
                      <a16:creationId xmlns:a16="http://schemas.microsoft.com/office/drawing/2014/main" id="{5CD83445-5804-4279-89DE-C87818FFE3F4}"/>
                    </a:ext>
                  </a:extLst>
                </p14:cNvPr>
                <p14:cNvContentPartPr/>
                <p14:nvPr/>
              </p14:nvContentPartPr>
              <p14:xfrm>
                <a:off x="8821266" y="4076541"/>
                <a:ext cx="206280" cy="193320"/>
              </p14:xfrm>
            </p:contentPart>
          </mc:Choice>
          <mc:Fallback xmlns="">
            <p:pic>
              <p:nvPicPr>
                <p:cNvPr id="65" name="Ink 64">
                  <a:extLst>
                    <a:ext uri="{FF2B5EF4-FFF2-40B4-BE49-F238E27FC236}">
                      <a16:creationId xmlns:a16="http://schemas.microsoft.com/office/drawing/2014/main" id="{5CD83445-5804-4279-89DE-C87818FFE3F4}"/>
                    </a:ext>
                  </a:extLst>
                </p:cNvPr>
                <p:cNvPicPr/>
                <p:nvPr/>
              </p:nvPicPr>
              <p:blipFill>
                <a:blip r:embed="rId111"/>
                <a:stretch>
                  <a:fillRect/>
                </a:stretch>
              </p:blipFill>
              <p:spPr>
                <a:xfrm>
                  <a:off x="8812626" y="4067541"/>
                  <a:ext cx="223920" cy="21096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66" name="Ink 65">
                  <a:extLst>
                    <a:ext uri="{FF2B5EF4-FFF2-40B4-BE49-F238E27FC236}">
                      <a16:creationId xmlns:a16="http://schemas.microsoft.com/office/drawing/2014/main" id="{AD9F25A4-8728-4695-A5DC-9DB88B77A205}"/>
                    </a:ext>
                  </a:extLst>
                </p14:cNvPr>
                <p14:cNvContentPartPr/>
                <p14:nvPr/>
              </p14:nvContentPartPr>
              <p14:xfrm>
                <a:off x="9096306" y="4021101"/>
                <a:ext cx="208440" cy="15120"/>
              </p14:xfrm>
            </p:contentPart>
          </mc:Choice>
          <mc:Fallback xmlns="">
            <p:pic>
              <p:nvPicPr>
                <p:cNvPr id="66" name="Ink 65">
                  <a:extLst>
                    <a:ext uri="{FF2B5EF4-FFF2-40B4-BE49-F238E27FC236}">
                      <a16:creationId xmlns:a16="http://schemas.microsoft.com/office/drawing/2014/main" id="{AD9F25A4-8728-4695-A5DC-9DB88B77A205}"/>
                    </a:ext>
                  </a:extLst>
                </p:cNvPr>
                <p:cNvPicPr/>
                <p:nvPr/>
              </p:nvPicPr>
              <p:blipFill>
                <a:blip r:embed="rId113"/>
                <a:stretch>
                  <a:fillRect/>
                </a:stretch>
              </p:blipFill>
              <p:spPr>
                <a:xfrm>
                  <a:off x="9087666" y="4012101"/>
                  <a:ext cx="226080" cy="3276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67" name="Ink 66">
                  <a:extLst>
                    <a:ext uri="{FF2B5EF4-FFF2-40B4-BE49-F238E27FC236}">
                      <a16:creationId xmlns:a16="http://schemas.microsoft.com/office/drawing/2014/main" id="{598C2354-BDF2-47FD-8523-66EA6D6B9B55}"/>
                    </a:ext>
                  </a:extLst>
                </p14:cNvPr>
                <p14:cNvContentPartPr/>
                <p14:nvPr/>
              </p14:nvContentPartPr>
              <p14:xfrm>
                <a:off x="9222306" y="3940821"/>
                <a:ext cx="360" cy="209880"/>
              </p14:xfrm>
            </p:contentPart>
          </mc:Choice>
          <mc:Fallback xmlns="">
            <p:pic>
              <p:nvPicPr>
                <p:cNvPr id="67" name="Ink 66">
                  <a:extLst>
                    <a:ext uri="{FF2B5EF4-FFF2-40B4-BE49-F238E27FC236}">
                      <a16:creationId xmlns:a16="http://schemas.microsoft.com/office/drawing/2014/main" id="{598C2354-BDF2-47FD-8523-66EA6D6B9B55}"/>
                    </a:ext>
                  </a:extLst>
                </p:cNvPr>
                <p:cNvPicPr/>
                <p:nvPr/>
              </p:nvPicPr>
              <p:blipFill>
                <a:blip r:embed="rId37"/>
                <a:stretch>
                  <a:fillRect/>
                </a:stretch>
              </p:blipFill>
              <p:spPr>
                <a:xfrm>
                  <a:off x="9213306" y="3932181"/>
                  <a:ext cx="18000" cy="22752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68" name="Ink 67">
                  <a:extLst>
                    <a:ext uri="{FF2B5EF4-FFF2-40B4-BE49-F238E27FC236}">
                      <a16:creationId xmlns:a16="http://schemas.microsoft.com/office/drawing/2014/main" id="{A57433BF-A699-4F9B-B366-063DDCD8CB5D}"/>
                    </a:ext>
                  </a:extLst>
                </p14:cNvPr>
                <p14:cNvContentPartPr/>
                <p14:nvPr/>
              </p14:nvContentPartPr>
              <p14:xfrm>
                <a:off x="9347226" y="3874581"/>
                <a:ext cx="120600" cy="309240"/>
              </p14:xfrm>
            </p:contentPart>
          </mc:Choice>
          <mc:Fallback xmlns="">
            <p:pic>
              <p:nvPicPr>
                <p:cNvPr id="68" name="Ink 67">
                  <a:extLst>
                    <a:ext uri="{FF2B5EF4-FFF2-40B4-BE49-F238E27FC236}">
                      <a16:creationId xmlns:a16="http://schemas.microsoft.com/office/drawing/2014/main" id="{A57433BF-A699-4F9B-B366-063DDCD8CB5D}"/>
                    </a:ext>
                  </a:extLst>
                </p:cNvPr>
                <p:cNvPicPr/>
                <p:nvPr/>
              </p:nvPicPr>
              <p:blipFill>
                <a:blip r:embed="rId116"/>
                <a:stretch>
                  <a:fillRect/>
                </a:stretch>
              </p:blipFill>
              <p:spPr>
                <a:xfrm>
                  <a:off x="9338586" y="3865941"/>
                  <a:ext cx="138240" cy="32688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69" name="Ink 68">
                  <a:extLst>
                    <a:ext uri="{FF2B5EF4-FFF2-40B4-BE49-F238E27FC236}">
                      <a16:creationId xmlns:a16="http://schemas.microsoft.com/office/drawing/2014/main" id="{7197C877-C1C6-40E7-B849-7E0121EA9CBE}"/>
                    </a:ext>
                  </a:extLst>
                </p14:cNvPr>
                <p14:cNvContentPartPr/>
                <p14:nvPr/>
              </p14:nvContentPartPr>
              <p14:xfrm>
                <a:off x="9695346" y="3350781"/>
                <a:ext cx="232200" cy="691920"/>
              </p14:xfrm>
            </p:contentPart>
          </mc:Choice>
          <mc:Fallback xmlns="">
            <p:pic>
              <p:nvPicPr>
                <p:cNvPr id="69" name="Ink 68">
                  <a:extLst>
                    <a:ext uri="{FF2B5EF4-FFF2-40B4-BE49-F238E27FC236}">
                      <a16:creationId xmlns:a16="http://schemas.microsoft.com/office/drawing/2014/main" id="{7197C877-C1C6-40E7-B849-7E0121EA9CBE}"/>
                    </a:ext>
                  </a:extLst>
                </p:cNvPr>
                <p:cNvPicPr/>
                <p:nvPr/>
              </p:nvPicPr>
              <p:blipFill>
                <a:blip r:embed="rId118"/>
                <a:stretch>
                  <a:fillRect/>
                </a:stretch>
              </p:blipFill>
              <p:spPr>
                <a:xfrm>
                  <a:off x="9686346" y="3342141"/>
                  <a:ext cx="249840" cy="70956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70" name="Ink 69">
                  <a:extLst>
                    <a:ext uri="{FF2B5EF4-FFF2-40B4-BE49-F238E27FC236}">
                      <a16:creationId xmlns:a16="http://schemas.microsoft.com/office/drawing/2014/main" id="{B1200327-A608-4B11-9246-67F273753FF2}"/>
                    </a:ext>
                  </a:extLst>
                </p14:cNvPr>
                <p14:cNvContentPartPr/>
                <p14:nvPr/>
              </p14:nvContentPartPr>
              <p14:xfrm>
                <a:off x="10133106" y="3668661"/>
                <a:ext cx="180720" cy="16920"/>
              </p14:xfrm>
            </p:contentPart>
          </mc:Choice>
          <mc:Fallback xmlns="">
            <p:pic>
              <p:nvPicPr>
                <p:cNvPr id="70" name="Ink 69">
                  <a:extLst>
                    <a:ext uri="{FF2B5EF4-FFF2-40B4-BE49-F238E27FC236}">
                      <a16:creationId xmlns:a16="http://schemas.microsoft.com/office/drawing/2014/main" id="{B1200327-A608-4B11-9246-67F273753FF2}"/>
                    </a:ext>
                  </a:extLst>
                </p:cNvPr>
                <p:cNvPicPr/>
                <p:nvPr/>
              </p:nvPicPr>
              <p:blipFill>
                <a:blip r:embed="rId120"/>
                <a:stretch>
                  <a:fillRect/>
                </a:stretch>
              </p:blipFill>
              <p:spPr>
                <a:xfrm>
                  <a:off x="10124106" y="3660021"/>
                  <a:ext cx="198360" cy="3456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71" name="Ink 70">
                  <a:extLst>
                    <a:ext uri="{FF2B5EF4-FFF2-40B4-BE49-F238E27FC236}">
                      <a16:creationId xmlns:a16="http://schemas.microsoft.com/office/drawing/2014/main" id="{7A2F0134-555E-4DD2-8CC7-41D22A5521F2}"/>
                    </a:ext>
                  </a:extLst>
                </p14:cNvPr>
                <p14:cNvContentPartPr/>
                <p14:nvPr/>
              </p14:nvContentPartPr>
              <p14:xfrm>
                <a:off x="10404906" y="3427461"/>
                <a:ext cx="343440" cy="382320"/>
              </p14:xfrm>
            </p:contentPart>
          </mc:Choice>
          <mc:Fallback xmlns="">
            <p:pic>
              <p:nvPicPr>
                <p:cNvPr id="71" name="Ink 70">
                  <a:extLst>
                    <a:ext uri="{FF2B5EF4-FFF2-40B4-BE49-F238E27FC236}">
                      <a16:creationId xmlns:a16="http://schemas.microsoft.com/office/drawing/2014/main" id="{7A2F0134-555E-4DD2-8CC7-41D22A5521F2}"/>
                    </a:ext>
                  </a:extLst>
                </p:cNvPr>
                <p:cNvPicPr/>
                <p:nvPr/>
              </p:nvPicPr>
              <p:blipFill>
                <a:blip r:embed="rId122"/>
                <a:stretch>
                  <a:fillRect/>
                </a:stretch>
              </p:blipFill>
              <p:spPr>
                <a:xfrm>
                  <a:off x="10396266" y="3418461"/>
                  <a:ext cx="361080" cy="399960"/>
                </a:xfrm>
                <a:prstGeom prst="rect">
                  <a:avLst/>
                </a:prstGeom>
              </p:spPr>
            </p:pic>
          </mc:Fallback>
        </mc:AlternateContent>
      </p:grpSp>
      <p:grpSp>
        <p:nvGrpSpPr>
          <p:cNvPr id="99" name="Group 98">
            <a:extLst>
              <a:ext uri="{FF2B5EF4-FFF2-40B4-BE49-F238E27FC236}">
                <a16:creationId xmlns:a16="http://schemas.microsoft.com/office/drawing/2014/main" id="{B43DB8F0-5C42-47F6-A5E4-BCA496513646}"/>
              </a:ext>
            </a:extLst>
          </p:cNvPr>
          <p:cNvGrpSpPr/>
          <p:nvPr/>
        </p:nvGrpSpPr>
        <p:grpSpPr>
          <a:xfrm>
            <a:off x="3199866" y="4336101"/>
            <a:ext cx="1155960" cy="744120"/>
            <a:chOff x="3199866" y="4336101"/>
            <a:chExt cx="1155960" cy="744120"/>
          </a:xfrm>
        </p:grpSpPr>
        <mc:AlternateContent xmlns:mc="http://schemas.openxmlformats.org/markup-compatibility/2006" xmlns:p14="http://schemas.microsoft.com/office/powerpoint/2010/main">
          <mc:Choice Requires="p14">
            <p:contentPart p14:bwMode="auto" r:id="rId123">
              <p14:nvContentPartPr>
                <p14:cNvPr id="77" name="Ink 76">
                  <a:extLst>
                    <a:ext uri="{FF2B5EF4-FFF2-40B4-BE49-F238E27FC236}">
                      <a16:creationId xmlns:a16="http://schemas.microsoft.com/office/drawing/2014/main" id="{FECBA2A0-1BFA-41FE-8121-3C10531D3D8E}"/>
                    </a:ext>
                  </a:extLst>
                </p14:cNvPr>
                <p14:cNvContentPartPr/>
                <p14:nvPr/>
              </p14:nvContentPartPr>
              <p14:xfrm>
                <a:off x="3246306" y="4354101"/>
                <a:ext cx="186480" cy="236160"/>
              </p14:xfrm>
            </p:contentPart>
          </mc:Choice>
          <mc:Fallback xmlns="">
            <p:pic>
              <p:nvPicPr>
                <p:cNvPr id="77" name="Ink 76">
                  <a:extLst>
                    <a:ext uri="{FF2B5EF4-FFF2-40B4-BE49-F238E27FC236}">
                      <a16:creationId xmlns:a16="http://schemas.microsoft.com/office/drawing/2014/main" id="{FECBA2A0-1BFA-41FE-8121-3C10531D3D8E}"/>
                    </a:ext>
                  </a:extLst>
                </p:cNvPr>
                <p:cNvPicPr/>
                <p:nvPr/>
              </p:nvPicPr>
              <p:blipFill>
                <a:blip r:embed="rId124"/>
                <a:stretch>
                  <a:fillRect/>
                </a:stretch>
              </p:blipFill>
              <p:spPr>
                <a:xfrm>
                  <a:off x="3237666" y="4345101"/>
                  <a:ext cx="204120" cy="25380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78" name="Ink 77">
                  <a:extLst>
                    <a:ext uri="{FF2B5EF4-FFF2-40B4-BE49-F238E27FC236}">
                      <a16:creationId xmlns:a16="http://schemas.microsoft.com/office/drawing/2014/main" id="{C7DA3870-539B-4391-8BA8-E616C51403D1}"/>
                    </a:ext>
                  </a:extLst>
                </p14:cNvPr>
                <p14:cNvContentPartPr/>
                <p14:nvPr/>
              </p14:nvContentPartPr>
              <p14:xfrm>
                <a:off x="3424146" y="4463901"/>
                <a:ext cx="38160" cy="117000"/>
              </p14:xfrm>
            </p:contentPart>
          </mc:Choice>
          <mc:Fallback xmlns="">
            <p:pic>
              <p:nvPicPr>
                <p:cNvPr id="78" name="Ink 77">
                  <a:extLst>
                    <a:ext uri="{FF2B5EF4-FFF2-40B4-BE49-F238E27FC236}">
                      <a16:creationId xmlns:a16="http://schemas.microsoft.com/office/drawing/2014/main" id="{C7DA3870-539B-4391-8BA8-E616C51403D1}"/>
                    </a:ext>
                  </a:extLst>
                </p:cNvPr>
                <p:cNvPicPr/>
                <p:nvPr/>
              </p:nvPicPr>
              <p:blipFill>
                <a:blip r:embed="rId126"/>
                <a:stretch>
                  <a:fillRect/>
                </a:stretch>
              </p:blipFill>
              <p:spPr>
                <a:xfrm>
                  <a:off x="3415506" y="4454901"/>
                  <a:ext cx="55800" cy="13464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79" name="Ink 78">
                  <a:extLst>
                    <a:ext uri="{FF2B5EF4-FFF2-40B4-BE49-F238E27FC236}">
                      <a16:creationId xmlns:a16="http://schemas.microsoft.com/office/drawing/2014/main" id="{D24C29D0-0EAD-4E11-8677-9F86A367CE1C}"/>
                    </a:ext>
                  </a:extLst>
                </p14:cNvPr>
                <p14:cNvContentPartPr/>
                <p14:nvPr/>
              </p14:nvContentPartPr>
              <p14:xfrm>
                <a:off x="3530706" y="4443021"/>
                <a:ext cx="240840" cy="132840"/>
              </p14:xfrm>
            </p:contentPart>
          </mc:Choice>
          <mc:Fallback xmlns="">
            <p:pic>
              <p:nvPicPr>
                <p:cNvPr id="79" name="Ink 78">
                  <a:extLst>
                    <a:ext uri="{FF2B5EF4-FFF2-40B4-BE49-F238E27FC236}">
                      <a16:creationId xmlns:a16="http://schemas.microsoft.com/office/drawing/2014/main" id="{D24C29D0-0EAD-4E11-8677-9F86A367CE1C}"/>
                    </a:ext>
                  </a:extLst>
                </p:cNvPr>
                <p:cNvPicPr/>
                <p:nvPr/>
              </p:nvPicPr>
              <p:blipFill>
                <a:blip r:embed="rId128"/>
                <a:stretch>
                  <a:fillRect/>
                </a:stretch>
              </p:blipFill>
              <p:spPr>
                <a:xfrm>
                  <a:off x="3522066" y="4434381"/>
                  <a:ext cx="258480" cy="15048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80" name="Ink 79">
                  <a:extLst>
                    <a:ext uri="{FF2B5EF4-FFF2-40B4-BE49-F238E27FC236}">
                      <a16:creationId xmlns:a16="http://schemas.microsoft.com/office/drawing/2014/main" id="{B0C34138-C48B-4109-9672-14D84D604FB2}"/>
                    </a:ext>
                  </a:extLst>
                </p14:cNvPr>
                <p14:cNvContentPartPr/>
                <p14:nvPr/>
              </p14:nvContentPartPr>
              <p14:xfrm>
                <a:off x="3943266" y="4336101"/>
                <a:ext cx="343080" cy="403560"/>
              </p14:xfrm>
            </p:contentPart>
          </mc:Choice>
          <mc:Fallback xmlns="">
            <p:pic>
              <p:nvPicPr>
                <p:cNvPr id="80" name="Ink 79">
                  <a:extLst>
                    <a:ext uri="{FF2B5EF4-FFF2-40B4-BE49-F238E27FC236}">
                      <a16:creationId xmlns:a16="http://schemas.microsoft.com/office/drawing/2014/main" id="{B0C34138-C48B-4109-9672-14D84D604FB2}"/>
                    </a:ext>
                  </a:extLst>
                </p:cNvPr>
                <p:cNvPicPr/>
                <p:nvPr/>
              </p:nvPicPr>
              <p:blipFill>
                <a:blip r:embed="rId130"/>
                <a:stretch>
                  <a:fillRect/>
                </a:stretch>
              </p:blipFill>
              <p:spPr>
                <a:xfrm>
                  <a:off x="3934626" y="4327461"/>
                  <a:ext cx="360720" cy="42120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81" name="Ink 80">
                  <a:extLst>
                    <a:ext uri="{FF2B5EF4-FFF2-40B4-BE49-F238E27FC236}">
                      <a16:creationId xmlns:a16="http://schemas.microsoft.com/office/drawing/2014/main" id="{E50BC225-9DEE-46E0-A752-6DB8D351AABD}"/>
                    </a:ext>
                  </a:extLst>
                </p14:cNvPr>
                <p14:cNvContentPartPr/>
                <p14:nvPr/>
              </p14:nvContentPartPr>
              <p14:xfrm>
                <a:off x="3199866" y="4721661"/>
                <a:ext cx="332640" cy="358560"/>
              </p14:xfrm>
            </p:contentPart>
          </mc:Choice>
          <mc:Fallback xmlns="">
            <p:pic>
              <p:nvPicPr>
                <p:cNvPr id="81" name="Ink 80">
                  <a:extLst>
                    <a:ext uri="{FF2B5EF4-FFF2-40B4-BE49-F238E27FC236}">
                      <a16:creationId xmlns:a16="http://schemas.microsoft.com/office/drawing/2014/main" id="{E50BC225-9DEE-46E0-A752-6DB8D351AABD}"/>
                    </a:ext>
                  </a:extLst>
                </p:cNvPr>
                <p:cNvPicPr/>
                <p:nvPr/>
              </p:nvPicPr>
              <p:blipFill>
                <a:blip r:embed="rId132"/>
                <a:stretch>
                  <a:fillRect/>
                </a:stretch>
              </p:blipFill>
              <p:spPr>
                <a:xfrm>
                  <a:off x="3190866" y="4712661"/>
                  <a:ext cx="350280" cy="37620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82" name="Ink 81">
                  <a:extLst>
                    <a:ext uri="{FF2B5EF4-FFF2-40B4-BE49-F238E27FC236}">
                      <a16:creationId xmlns:a16="http://schemas.microsoft.com/office/drawing/2014/main" id="{A6941067-ADD8-4229-A7A8-C98AF0116AB5}"/>
                    </a:ext>
                  </a:extLst>
                </p14:cNvPr>
                <p14:cNvContentPartPr/>
                <p14:nvPr/>
              </p14:nvContentPartPr>
              <p14:xfrm>
                <a:off x="3625746" y="4747581"/>
                <a:ext cx="360" cy="196560"/>
              </p14:xfrm>
            </p:contentPart>
          </mc:Choice>
          <mc:Fallback xmlns="">
            <p:pic>
              <p:nvPicPr>
                <p:cNvPr id="82" name="Ink 81">
                  <a:extLst>
                    <a:ext uri="{FF2B5EF4-FFF2-40B4-BE49-F238E27FC236}">
                      <a16:creationId xmlns:a16="http://schemas.microsoft.com/office/drawing/2014/main" id="{A6941067-ADD8-4229-A7A8-C98AF0116AB5}"/>
                    </a:ext>
                  </a:extLst>
                </p:cNvPr>
                <p:cNvPicPr/>
                <p:nvPr/>
              </p:nvPicPr>
              <p:blipFill>
                <a:blip r:embed="rId134"/>
                <a:stretch>
                  <a:fillRect/>
                </a:stretch>
              </p:blipFill>
              <p:spPr>
                <a:xfrm>
                  <a:off x="3617106" y="4738581"/>
                  <a:ext cx="18000" cy="21420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83" name="Ink 82">
                  <a:extLst>
                    <a:ext uri="{FF2B5EF4-FFF2-40B4-BE49-F238E27FC236}">
                      <a16:creationId xmlns:a16="http://schemas.microsoft.com/office/drawing/2014/main" id="{6BDCE28E-EB83-4A09-BE5A-B757AEDE6A54}"/>
                    </a:ext>
                  </a:extLst>
                </p14:cNvPr>
                <p14:cNvContentPartPr/>
                <p14:nvPr/>
              </p14:nvContentPartPr>
              <p14:xfrm>
                <a:off x="3590466" y="4850541"/>
                <a:ext cx="68040" cy="20880"/>
              </p14:xfrm>
            </p:contentPart>
          </mc:Choice>
          <mc:Fallback xmlns="">
            <p:pic>
              <p:nvPicPr>
                <p:cNvPr id="83" name="Ink 82">
                  <a:extLst>
                    <a:ext uri="{FF2B5EF4-FFF2-40B4-BE49-F238E27FC236}">
                      <a16:creationId xmlns:a16="http://schemas.microsoft.com/office/drawing/2014/main" id="{6BDCE28E-EB83-4A09-BE5A-B757AEDE6A54}"/>
                    </a:ext>
                  </a:extLst>
                </p:cNvPr>
                <p:cNvPicPr/>
                <p:nvPr/>
              </p:nvPicPr>
              <p:blipFill>
                <a:blip r:embed="rId136"/>
                <a:stretch>
                  <a:fillRect/>
                </a:stretch>
              </p:blipFill>
              <p:spPr>
                <a:xfrm>
                  <a:off x="3581826" y="4841541"/>
                  <a:ext cx="85680" cy="3852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84" name="Ink 83">
                  <a:extLst>
                    <a:ext uri="{FF2B5EF4-FFF2-40B4-BE49-F238E27FC236}">
                      <a16:creationId xmlns:a16="http://schemas.microsoft.com/office/drawing/2014/main" id="{A2450987-B070-4823-9D93-07AEC4314198}"/>
                    </a:ext>
                  </a:extLst>
                </p14:cNvPr>
                <p14:cNvContentPartPr/>
                <p14:nvPr/>
              </p14:nvContentPartPr>
              <p14:xfrm>
                <a:off x="3821946" y="4718061"/>
                <a:ext cx="236880" cy="226080"/>
              </p14:xfrm>
            </p:contentPart>
          </mc:Choice>
          <mc:Fallback xmlns="">
            <p:pic>
              <p:nvPicPr>
                <p:cNvPr id="84" name="Ink 83">
                  <a:extLst>
                    <a:ext uri="{FF2B5EF4-FFF2-40B4-BE49-F238E27FC236}">
                      <a16:creationId xmlns:a16="http://schemas.microsoft.com/office/drawing/2014/main" id="{A2450987-B070-4823-9D93-07AEC4314198}"/>
                    </a:ext>
                  </a:extLst>
                </p:cNvPr>
                <p:cNvPicPr/>
                <p:nvPr/>
              </p:nvPicPr>
              <p:blipFill>
                <a:blip r:embed="rId138"/>
                <a:stretch>
                  <a:fillRect/>
                </a:stretch>
              </p:blipFill>
              <p:spPr>
                <a:xfrm>
                  <a:off x="3812946" y="4709061"/>
                  <a:ext cx="254520" cy="24372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85" name="Ink 84">
                  <a:extLst>
                    <a:ext uri="{FF2B5EF4-FFF2-40B4-BE49-F238E27FC236}">
                      <a16:creationId xmlns:a16="http://schemas.microsoft.com/office/drawing/2014/main" id="{84DCAD8C-2D2C-4A66-B81F-09FB79FB1E35}"/>
                    </a:ext>
                  </a:extLst>
                </p14:cNvPr>
                <p14:cNvContentPartPr/>
                <p14:nvPr/>
              </p14:nvContentPartPr>
              <p14:xfrm>
                <a:off x="4082946" y="4760541"/>
                <a:ext cx="360" cy="15840"/>
              </p14:xfrm>
            </p:contentPart>
          </mc:Choice>
          <mc:Fallback xmlns="">
            <p:pic>
              <p:nvPicPr>
                <p:cNvPr id="85" name="Ink 84">
                  <a:extLst>
                    <a:ext uri="{FF2B5EF4-FFF2-40B4-BE49-F238E27FC236}">
                      <a16:creationId xmlns:a16="http://schemas.microsoft.com/office/drawing/2014/main" id="{84DCAD8C-2D2C-4A66-B81F-09FB79FB1E35}"/>
                    </a:ext>
                  </a:extLst>
                </p:cNvPr>
                <p:cNvPicPr/>
                <p:nvPr/>
              </p:nvPicPr>
              <p:blipFill>
                <a:blip r:embed="rId140"/>
                <a:stretch>
                  <a:fillRect/>
                </a:stretch>
              </p:blipFill>
              <p:spPr>
                <a:xfrm>
                  <a:off x="4073946" y="4751901"/>
                  <a:ext cx="18000" cy="3348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86" name="Ink 85">
                  <a:extLst>
                    <a:ext uri="{FF2B5EF4-FFF2-40B4-BE49-F238E27FC236}">
                      <a16:creationId xmlns:a16="http://schemas.microsoft.com/office/drawing/2014/main" id="{E4AED2E3-2189-4F40-AFEA-5A9F732039E5}"/>
                    </a:ext>
                  </a:extLst>
                </p14:cNvPr>
                <p14:cNvContentPartPr/>
                <p14:nvPr/>
              </p14:nvContentPartPr>
              <p14:xfrm>
                <a:off x="4082946" y="4702941"/>
                <a:ext cx="272880" cy="275760"/>
              </p14:xfrm>
            </p:contentPart>
          </mc:Choice>
          <mc:Fallback xmlns="">
            <p:pic>
              <p:nvPicPr>
                <p:cNvPr id="86" name="Ink 85">
                  <a:extLst>
                    <a:ext uri="{FF2B5EF4-FFF2-40B4-BE49-F238E27FC236}">
                      <a16:creationId xmlns:a16="http://schemas.microsoft.com/office/drawing/2014/main" id="{E4AED2E3-2189-4F40-AFEA-5A9F732039E5}"/>
                    </a:ext>
                  </a:extLst>
                </p:cNvPr>
                <p:cNvPicPr/>
                <p:nvPr/>
              </p:nvPicPr>
              <p:blipFill>
                <a:blip r:embed="rId142"/>
                <a:stretch>
                  <a:fillRect/>
                </a:stretch>
              </p:blipFill>
              <p:spPr>
                <a:xfrm>
                  <a:off x="4073946" y="4694301"/>
                  <a:ext cx="290520" cy="293400"/>
                </a:xfrm>
                <a:prstGeom prst="rect">
                  <a:avLst/>
                </a:prstGeom>
              </p:spPr>
            </p:pic>
          </mc:Fallback>
        </mc:AlternateContent>
      </p:grpSp>
      <p:grpSp>
        <p:nvGrpSpPr>
          <p:cNvPr id="98" name="Group 97">
            <a:extLst>
              <a:ext uri="{FF2B5EF4-FFF2-40B4-BE49-F238E27FC236}">
                <a16:creationId xmlns:a16="http://schemas.microsoft.com/office/drawing/2014/main" id="{7F45BF10-9063-4221-A7C4-5C656C1C57CC}"/>
              </a:ext>
            </a:extLst>
          </p:cNvPr>
          <p:cNvGrpSpPr/>
          <p:nvPr/>
        </p:nvGrpSpPr>
        <p:grpSpPr>
          <a:xfrm>
            <a:off x="5117226" y="4363101"/>
            <a:ext cx="1300320" cy="638640"/>
            <a:chOff x="5117226" y="4363101"/>
            <a:chExt cx="1300320" cy="638640"/>
          </a:xfrm>
        </p:grpSpPr>
        <mc:AlternateContent xmlns:mc="http://schemas.openxmlformats.org/markup-compatibility/2006" xmlns:p14="http://schemas.microsoft.com/office/powerpoint/2010/main">
          <mc:Choice Requires="p14">
            <p:contentPart p14:bwMode="auto" r:id="rId143">
              <p14:nvContentPartPr>
                <p14:cNvPr id="87" name="Ink 86">
                  <a:extLst>
                    <a:ext uri="{FF2B5EF4-FFF2-40B4-BE49-F238E27FC236}">
                      <a16:creationId xmlns:a16="http://schemas.microsoft.com/office/drawing/2014/main" id="{8C5119A1-7673-42A6-BBD7-6A9FF136D7BE}"/>
                    </a:ext>
                  </a:extLst>
                </p14:cNvPr>
                <p14:cNvContentPartPr/>
                <p14:nvPr/>
              </p14:nvContentPartPr>
              <p14:xfrm>
                <a:off x="5213346" y="4398021"/>
                <a:ext cx="193680" cy="208080"/>
              </p14:xfrm>
            </p:contentPart>
          </mc:Choice>
          <mc:Fallback xmlns="">
            <p:pic>
              <p:nvPicPr>
                <p:cNvPr id="87" name="Ink 86">
                  <a:extLst>
                    <a:ext uri="{FF2B5EF4-FFF2-40B4-BE49-F238E27FC236}">
                      <a16:creationId xmlns:a16="http://schemas.microsoft.com/office/drawing/2014/main" id="{8C5119A1-7673-42A6-BBD7-6A9FF136D7BE}"/>
                    </a:ext>
                  </a:extLst>
                </p:cNvPr>
                <p:cNvPicPr/>
                <p:nvPr/>
              </p:nvPicPr>
              <p:blipFill>
                <a:blip r:embed="rId144"/>
                <a:stretch>
                  <a:fillRect/>
                </a:stretch>
              </p:blipFill>
              <p:spPr>
                <a:xfrm>
                  <a:off x="5204706" y="4389021"/>
                  <a:ext cx="21132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88" name="Ink 87">
                  <a:extLst>
                    <a:ext uri="{FF2B5EF4-FFF2-40B4-BE49-F238E27FC236}">
                      <a16:creationId xmlns:a16="http://schemas.microsoft.com/office/drawing/2014/main" id="{0D90415E-D98A-43DD-AD55-F3E108D5D727}"/>
                    </a:ext>
                  </a:extLst>
                </p14:cNvPr>
                <p14:cNvContentPartPr/>
                <p14:nvPr/>
              </p14:nvContentPartPr>
              <p14:xfrm>
                <a:off x="5386506" y="4453461"/>
                <a:ext cx="393480" cy="163080"/>
              </p14:xfrm>
            </p:contentPart>
          </mc:Choice>
          <mc:Fallback xmlns="">
            <p:pic>
              <p:nvPicPr>
                <p:cNvPr id="88" name="Ink 87">
                  <a:extLst>
                    <a:ext uri="{FF2B5EF4-FFF2-40B4-BE49-F238E27FC236}">
                      <a16:creationId xmlns:a16="http://schemas.microsoft.com/office/drawing/2014/main" id="{0D90415E-D98A-43DD-AD55-F3E108D5D727}"/>
                    </a:ext>
                  </a:extLst>
                </p:cNvPr>
                <p:cNvPicPr/>
                <p:nvPr/>
              </p:nvPicPr>
              <p:blipFill>
                <a:blip r:embed="rId146"/>
                <a:stretch>
                  <a:fillRect/>
                </a:stretch>
              </p:blipFill>
              <p:spPr>
                <a:xfrm>
                  <a:off x="5377506" y="4444821"/>
                  <a:ext cx="411120" cy="18072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89" name="Ink 88">
                  <a:extLst>
                    <a:ext uri="{FF2B5EF4-FFF2-40B4-BE49-F238E27FC236}">
                      <a16:creationId xmlns:a16="http://schemas.microsoft.com/office/drawing/2014/main" id="{74065257-059C-435B-BE68-E741D1FE7D09}"/>
                    </a:ext>
                  </a:extLst>
                </p14:cNvPr>
                <p14:cNvContentPartPr/>
                <p14:nvPr/>
              </p14:nvContentPartPr>
              <p14:xfrm>
                <a:off x="5899506" y="4363101"/>
                <a:ext cx="204480" cy="395280"/>
              </p14:xfrm>
            </p:contentPart>
          </mc:Choice>
          <mc:Fallback xmlns="">
            <p:pic>
              <p:nvPicPr>
                <p:cNvPr id="89" name="Ink 88">
                  <a:extLst>
                    <a:ext uri="{FF2B5EF4-FFF2-40B4-BE49-F238E27FC236}">
                      <a16:creationId xmlns:a16="http://schemas.microsoft.com/office/drawing/2014/main" id="{74065257-059C-435B-BE68-E741D1FE7D09}"/>
                    </a:ext>
                  </a:extLst>
                </p:cNvPr>
                <p:cNvPicPr/>
                <p:nvPr/>
              </p:nvPicPr>
              <p:blipFill>
                <a:blip r:embed="rId148"/>
                <a:stretch>
                  <a:fillRect/>
                </a:stretch>
              </p:blipFill>
              <p:spPr>
                <a:xfrm>
                  <a:off x="5890506" y="4354461"/>
                  <a:ext cx="222120" cy="41292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90" name="Ink 89">
                  <a:extLst>
                    <a:ext uri="{FF2B5EF4-FFF2-40B4-BE49-F238E27FC236}">
                      <a16:creationId xmlns:a16="http://schemas.microsoft.com/office/drawing/2014/main" id="{1E55C301-6F5C-42B5-ACA3-EE762CA97DF1}"/>
                    </a:ext>
                  </a:extLst>
                </p14:cNvPr>
                <p14:cNvContentPartPr/>
                <p14:nvPr/>
              </p14:nvContentPartPr>
              <p14:xfrm>
                <a:off x="5117226" y="4755861"/>
                <a:ext cx="186120" cy="189720"/>
              </p14:xfrm>
            </p:contentPart>
          </mc:Choice>
          <mc:Fallback xmlns="">
            <p:pic>
              <p:nvPicPr>
                <p:cNvPr id="90" name="Ink 89">
                  <a:extLst>
                    <a:ext uri="{FF2B5EF4-FFF2-40B4-BE49-F238E27FC236}">
                      <a16:creationId xmlns:a16="http://schemas.microsoft.com/office/drawing/2014/main" id="{1E55C301-6F5C-42B5-ACA3-EE762CA97DF1}"/>
                    </a:ext>
                  </a:extLst>
                </p:cNvPr>
                <p:cNvPicPr/>
                <p:nvPr/>
              </p:nvPicPr>
              <p:blipFill>
                <a:blip r:embed="rId150"/>
                <a:stretch>
                  <a:fillRect/>
                </a:stretch>
              </p:blipFill>
              <p:spPr>
                <a:xfrm>
                  <a:off x="5108226" y="4747221"/>
                  <a:ext cx="203760" cy="20736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91" name="Ink 90">
                  <a:extLst>
                    <a:ext uri="{FF2B5EF4-FFF2-40B4-BE49-F238E27FC236}">
                      <a16:creationId xmlns:a16="http://schemas.microsoft.com/office/drawing/2014/main" id="{F7B86393-D928-4D5B-B0F3-8D77A8DFE43A}"/>
                    </a:ext>
                  </a:extLst>
                </p14:cNvPr>
                <p14:cNvContentPartPr/>
                <p14:nvPr/>
              </p14:nvContentPartPr>
              <p14:xfrm>
                <a:off x="5375346" y="4760541"/>
                <a:ext cx="6840" cy="15840"/>
              </p14:xfrm>
            </p:contentPart>
          </mc:Choice>
          <mc:Fallback xmlns="">
            <p:pic>
              <p:nvPicPr>
                <p:cNvPr id="91" name="Ink 90">
                  <a:extLst>
                    <a:ext uri="{FF2B5EF4-FFF2-40B4-BE49-F238E27FC236}">
                      <a16:creationId xmlns:a16="http://schemas.microsoft.com/office/drawing/2014/main" id="{F7B86393-D928-4D5B-B0F3-8D77A8DFE43A}"/>
                    </a:ext>
                  </a:extLst>
                </p:cNvPr>
                <p:cNvPicPr/>
                <p:nvPr/>
              </p:nvPicPr>
              <p:blipFill>
                <a:blip r:embed="rId152"/>
                <a:stretch>
                  <a:fillRect/>
                </a:stretch>
              </p:blipFill>
              <p:spPr>
                <a:xfrm>
                  <a:off x="5366346" y="4751901"/>
                  <a:ext cx="24480" cy="3348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92" name="Ink 91">
                  <a:extLst>
                    <a:ext uri="{FF2B5EF4-FFF2-40B4-BE49-F238E27FC236}">
                      <a16:creationId xmlns:a16="http://schemas.microsoft.com/office/drawing/2014/main" id="{2D22B40A-34CA-4B28-A1F1-346389CA4F7D}"/>
                    </a:ext>
                  </a:extLst>
                </p14:cNvPr>
                <p14:cNvContentPartPr/>
                <p14:nvPr/>
              </p14:nvContentPartPr>
              <p14:xfrm>
                <a:off x="5358066" y="4729581"/>
                <a:ext cx="288360" cy="272160"/>
              </p14:xfrm>
            </p:contentPart>
          </mc:Choice>
          <mc:Fallback xmlns="">
            <p:pic>
              <p:nvPicPr>
                <p:cNvPr id="92" name="Ink 91">
                  <a:extLst>
                    <a:ext uri="{FF2B5EF4-FFF2-40B4-BE49-F238E27FC236}">
                      <a16:creationId xmlns:a16="http://schemas.microsoft.com/office/drawing/2014/main" id="{2D22B40A-34CA-4B28-A1F1-346389CA4F7D}"/>
                    </a:ext>
                  </a:extLst>
                </p:cNvPr>
                <p:cNvPicPr/>
                <p:nvPr/>
              </p:nvPicPr>
              <p:blipFill>
                <a:blip r:embed="rId154"/>
                <a:stretch>
                  <a:fillRect/>
                </a:stretch>
              </p:blipFill>
              <p:spPr>
                <a:xfrm>
                  <a:off x="5349066" y="4720941"/>
                  <a:ext cx="306000" cy="28980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93" name="Ink 92">
                  <a:extLst>
                    <a:ext uri="{FF2B5EF4-FFF2-40B4-BE49-F238E27FC236}">
                      <a16:creationId xmlns:a16="http://schemas.microsoft.com/office/drawing/2014/main" id="{236CA380-CEEE-45C9-959C-ED48231FCBEE}"/>
                    </a:ext>
                  </a:extLst>
                </p14:cNvPr>
                <p14:cNvContentPartPr/>
                <p14:nvPr/>
              </p14:nvContentPartPr>
              <p14:xfrm>
                <a:off x="5674866" y="4766661"/>
                <a:ext cx="16920" cy="149400"/>
              </p14:xfrm>
            </p:contentPart>
          </mc:Choice>
          <mc:Fallback xmlns="">
            <p:pic>
              <p:nvPicPr>
                <p:cNvPr id="93" name="Ink 92">
                  <a:extLst>
                    <a:ext uri="{FF2B5EF4-FFF2-40B4-BE49-F238E27FC236}">
                      <a16:creationId xmlns:a16="http://schemas.microsoft.com/office/drawing/2014/main" id="{236CA380-CEEE-45C9-959C-ED48231FCBEE}"/>
                    </a:ext>
                  </a:extLst>
                </p:cNvPr>
                <p:cNvPicPr/>
                <p:nvPr/>
              </p:nvPicPr>
              <p:blipFill>
                <a:blip r:embed="rId156"/>
                <a:stretch>
                  <a:fillRect/>
                </a:stretch>
              </p:blipFill>
              <p:spPr>
                <a:xfrm>
                  <a:off x="5666226" y="4757661"/>
                  <a:ext cx="34560" cy="16704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94" name="Ink 93">
                  <a:extLst>
                    <a:ext uri="{FF2B5EF4-FFF2-40B4-BE49-F238E27FC236}">
                      <a16:creationId xmlns:a16="http://schemas.microsoft.com/office/drawing/2014/main" id="{C488C04E-C00D-4D64-8554-A0A92DB6E06E}"/>
                    </a:ext>
                  </a:extLst>
                </p14:cNvPr>
                <p14:cNvContentPartPr/>
                <p14:nvPr/>
              </p14:nvContentPartPr>
              <p14:xfrm>
                <a:off x="5680626" y="4801221"/>
                <a:ext cx="45360" cy="23040"/>
              </p14:xfrm>
            </p:contentPart>
          </mc:Choice>
          <mc:Fallback xmlns="">
            <p:pic>
              <p:nvPicPr>
                <p:cNvPr id="94" name="Ink 93">
                  <a:extLst>
                    <a:ext uri="{FF2B5EF4-FFF2-40B4-BE49-F238E27FC236}">
                      <a16:creationId xmlns:a16="http://schemas.microsoft.com/office/drawing/2014/main" id="{C488C04E-C00D-4D64-8554-A0A92DB6E06E}"/>
                    </a:ext>
                  </a:extLst>
                </p:cNvPr>
                <p:cNvPicPr/>
                <p:nvPr/>
              </p:nvPicPr>
              <p:blipFill>
                <a:blip r:embed="rId158"/>
                <a:stretch>
                  <a:fillRect/>
                </a:stretch>
              </p:blipFill>
              <p:spPr>
                <a:xfrm>
                  <a:off x="5671626" y="4792581"/>
                  <a:ext cx="6300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95" name="Ink 94">
                  <a:extLst>
                    <a:ext uri="{FF2B5EF4-FFF2-40B4-BE49-F238E27FC236}">
                      <a16:creationId xmlns:a16="http://schemas.microsoft.com/office/drawing/2014/main" id="{F7077BA4-0EF5-4BA1-A4EE-8D60A75DDE4B}"/>
                    </a:ext>
                  </a:extLst>
                </p14:cNvPr>
                <p14:cNvContentPartPr/>
                <p14:nvPr/>
              </p14:nvContentPartPr>
              <p14:xfrm>
                <a:off x="5846226" y="4729941"/>
                <a:ext cx="288360" cy="195480"/>
              </p14:xfrm>
            </p:contentPart>
          </mc:Choice>
          <mc:Fallback xmlns="">
            <p:pic>
              <p:nvPicPr>
                <p:cNvPr id="95" name="Ink 94">
                  <a:extLst>
                    <a:ext uri="{FF2B5EF4-FFF2-40B4-BE49-F238E27FC236}">
                      <a16:creationId xmlns:a16="http://schemas.microsoft.com/office/drawing/2014/main" id="{F7077BA4-0EF5-4BA1-A4EE-8D60A75DDE4B}"/>
                    </a:ext>
                  </a:extLst>
                </p:cNvPr>
                <p:cNvPicPr/>
                <p:nvPr/>
              </p:nvPicPr>
              <p:blipFill>
                <a:blip r:embed="rId160"/>
                <a:stretch>
                  <a:fillRect/>
                </a:stretch>
              </p:blipFill>
              <p:spPr>
                <a:xfrm>
                  <a:off x="5837586" y="4721301"/>
                  <a:ext cx="30600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96" name="Ink 95">
                  <a:extLst>
                    <a:ext uri="{FF2B5EF4-FFF2-40B4-BE49-F238E27FC236}">
                      <a16:creationId xmlns:a16="http://schemas.microsoft.com/office/drawing/2014/main" id="{0D70B85C-807C-49CC-9DAA-063B45AFCDF9}"/>
                    </a:ext>
                  </a:extLst>
                </p14:cNvPr>
                <p14:cNvContentPartPr/>
                <p14:nvPr/>
              </p14:nvContentPartPr>
              <p14:xfrm>
                <a:off x="6148266" y="4730661"/>
                <a:ext cx="360" cy="30600"/>
              </p14:xfrm>
            </p:contentPart>
          </mc:Choice>
          <mc:Fallback xmlns="">
            <p:pic>
              <p:nvPicPr>
                <p:cNvPr id="96" name="Ink 95">
                  <a:extLst>
                    <a:ext uri="{FF2B5EF4-FFF2-40B4-BE49-F238E27FC236}">
                      <a16:creationId xmlns:a16="http://schemas.microsoft.com/office/drawing/2014/main" id="{0D70B85C-807C-49CC-9DAA-063B45AFCDF9}"/>
                    </a:ext>
                  </a:extLst>
                </p:cNvPr>
                <p:cNvPicPr/>
                <p:nvPr/>
              </p:nvPicPr>
              <p:blipFill>
                <a:blip r:embed="rId162"/>
                <a:stretch>
                  <a:fillRect/>
                </a:stretch>
              </p:blipFill>
              <p:spPr>
                <a:xfrm>
                  <a:off x="6139266" y="4721661"/>
                  <a:ext cx="18000" cy="48240"/>
                </a:xfrm>
                <a:prstGeom prst="rect">
                  <a:avLst/>
                </a:prstGeom>
              </p:spPr>
            </p:pic>
          </mc:Fallback>
        </mc:AlternateContent>
        <mc:AlternateContent xmlns:mc="http://schemas.openxmlformats.org/markup-compatibility/2006" xmlns:p14="http://schemas.microsoft.com/office/powerpoint/2010/main">
          <mc:Choice Requires="p14">
            <p:contentPart p14:bwMode="auto" r:id="rId163">
              <p14:nvContentPartPr>
                <p14:cNvPr id="97" name="Ink 96">
                  <a:extLst>
                    <a:ext uri="{FF2B5EF4-FFF2-40B4-BE49-F238E27FC236}">
                      <a16:creationId xmlns:a16="http://schemas.microsoft.com/office/drawing/2014/main" id="{5AB63A86-0CBD-46D0-80E2-3A5A0D5B1D92}"/>
                    </a:ext>
                  </a:extLst>
                </p14:cNvPr>
                <p14:cNvContentPartPr/>
                <p14:nvPr/>
              </p14:nvContentPartPr>
              <p14:xfrm>
                <a:off x="6195066" y="4607181"/>
                <a:ext cx="222480" cy="330480"/>
              </p14:xfrm>
            </p:contentPart>
          </mc:Choice>
          <mc:Fallback xmlns="">
            <p:pic>
              <p:nvPicPr>
                <p:cNvPr id="97" name="Ink 96">
                  <a:extLst>
                    <a:ext uri="{FF2B5EF4-FFF2-40B4-BE49-F238E27FC236}">
                      <a16:creationId xmlns:a16="http://schemas.microsoft.com/office/drawing/2014/main" id="{5AB63A86-0CBD-46D0-80E2-3A5A0D5B1D92}"/>
                    </a:ext>
                  </a:extLst>
                </p:cNvPr>
                <p:cNvPicPr/>
                <p:nvPr/>
              </p:nvPicPr>
              <p:blipFill>
                <a:blip r:embed="rId164"/>
                <a:stretch>
                  <a:fillRect/>
                </a:stretch>
              </p:blipFill>
              <p:spPr>
                <a:xfrm>
                  <a:off x="6186066" y="4598541"/>
                  <a:ext cx="240120" cy="348120"/>
                </a:xfrm>
                <a:prstGeom prst="rect">
                  <a:avLst/>
                </a:prstGeom>
              </p:spPr>
            </p:pic>
          </mc:Fallback>
        </mc:AlternateContent>
      </p:grpSp>
      <p:grpSp>
        <p:nvGrpSpPr>
          <p:cNvPr id="110" name="Group 109">
            <a:extLst>
              <a:ext uri="{FF2B5EF4-FFF2-40B4-BE49-F238E27FC236}">
                <a16:creationId xmlns:a16="http://schemas.microsoft.com/office/drawing/2014/main" id="{15D486D7-2E6F-44CE-BA36-2687BD1317DD}"/>
              </a:ext>
            </a:extLst>
          </p:cNvPr>
          <p:cNvGrpSpPr/>
          <p:nvPr/>
        </p:nvGrpSpPr>
        <p:grpSpPr>
          <a:xfrm>
            <a:off x="7903626" y="4290381"/>
            <a:ext cx="1724760" cy="615240"/>
            <a:chOff x="7903626" y="4290381"/>
            <a:chExt cx="1724760" cy="615240"/>
          </a:xfrm>
        </p:grpSpPr>
        <mc:AlternateContent xmlns:mc="http://schemas.openxmlformats.org/markup-compatibility/2006" xmlns:p14="http://schemas.microsoft.com/office/powerpoint/2010/main">
          <mc:Choice Requires="p14">
            <p:contentPart p14:bwMode="auto" r:id="rId165">
              <p14:nvContentPartPr>
                <p14:cNvPr id="100" name="Ink 99">
                  <a:extLst>
                    <a:ext uri="{FF2B5EF4-FFF2-40B4-BE49-F238E27FC236}">
                      <a16:creationId xmlns:a16="http://schemas.microsoft.com/office/drawing/2014/main" id="{0E21972A-8216-4FFE-AB8B-BED90989FA4E}"/>
                    </a:ext>
                  </a:extLst>
                </p14:cNvPr>
                <p14:cNvContentPartPr/>
                <p14:nvPr/>
              </p14:nvContentPartPr>
              <p14:xfrm>
                <a:off x="7903626" y="4319181"/>
                <a:ext cx="200160" cy="217800"/>
              </p14:xfrm>
            </p:contentPart>
          </mc:Choice>
          <mc:Fallback xmlns="">
            <p:pic>
              <p:nvPicPr>
                <p:cNvPr id="100" name="Ink 99">
                  <a:extLst>
                    <a:ext uri="{FF2B5EF4-FFF2-40B4-BE49-F238E27FC236}">
                      <a16:creationId xmlns:a16="http://schemas.microsoft.com/office/drawing/2014/main" id="{0E21972A-8216-4FFE-AB8B-BED90989FA4E}"/>
                    </a:ext>
                  </a:extLst>
                </p:cNvPr>
                <p:cNvPicPr/>
                <p:nvPr/>
              </p:nvPicPr>
              <p:blipFill>
                <a:blip r:embed="rId166"/>
                <a:stretch>
                  <a:fillRect/>
                </a:stretch>
              </p:blipFill>
              <p:spPr>
                <a:xfrm>
                  <a:off x="7894626" y="4310541"/>
                  <a:ext cx="217800" cy="235440"/>
                </a:xfrm>
                <a:prstGeom prst="rect">
                  <a:avLst/>
                </a:prstGeom>
              </p:spPr>
            </p:pic>
          </mc:Fallback>
        </mc:AlternateContent>
        <mc:AlternateContent xmlns:mc="http://schemas.openxmlformats.org/markup-compatibility/2006" xmlns:p14="http://schemas.microsoft.com/office/powerpoint/2010/main">
          <mc:Choice Requires="p14">
            <p:contentPart p14:bwMode="auto" r:id="rId167">
              <p14:nvContentPartPr>
                <p14:cNvPr id="101" name="Ink 100">
                  <a:extLst>
                    <a:ext uri="{FF2B5EF4-FFF2-40B4-BE49-F238E27FC236}">
                      <a16:creationId xmlns:a16="http://schemas.microsoft.com/office/drawing/2014/main" id="{DAD34006-7E44-4136-A426-36A294482E4E}"/>
                    </a:ext>
                  </a:extLst>
                </p14:cNvPr>
                <p14:cNvContentPartPr/>
                <p14:nvPr/>
              </p14:nvContentPartPr>
              <p14:xfrm>
                <a:off x="8054466" y="4367781"/>
                <a:ext cx="529920" cy="199080"/>
              </p14:xfrm>
            </p:contentPart>
          </mc:Choice>
          <mc:Fallback xmlns="">
            <p:pic>
              <p:nvPicPr>
                <p:cNvPr id="101" name="Ink 100">
                  <a:extLst>
                    <a:ext uri="{FF2B5EF4-FFF2-40B4-BE49-F238E27FC236}">
                      <a16:creationId xmlns:a16="http://schemas.microsoft.com/office/drawing/2014/main" id="{DAD34006-7E44-4136-A426-36A294482E4E}"/>
                    </a:ext>
                  </a:extLst>
                </p:cNvPr>
                <p:cNvPicPr/>
                <p:nvPr/>
              </p:nvPicPr>
              <p:blipFill>
                <a:blip r:embed="rId168"/>
                <a:stretch>
                  <a:fillRect/>
                </a:stretch>
              </p:blipFill>
              <p:spPr>
                <a:xfrm>
                  <a:off x="8045466" y="4358781"/>
                  <a:ext cx="547560" cy="216720"/>
                </a:xfrm>
                <a:prstGeom prst="rect">
                  <a:avLst/>
                </a:prstGeom>
              </p:spPr>
            </p:pic>
          </mc:Fallback>
        </mc:AlternateContent>
        <mc:AlternateContent xmlns:mc="http://schemas.openxmlformats.org/markup-compatibility/2006" xmlns:p14="http://schemas.microsoft.com/office/powerpoint/2010/main">
          <mc:Choice Requires="p14">
            <p:contentPart p14:bwMode="auto" r:id="rId169">
              <p14:nvContentPartPr>
                <p14:cNvPr id="102" name="Ink 101">
                  <a:extLst>
                    <a:ext uri="{FF2B5EF4-FFF2-40B4-BE49-F238E27FC236}">
                      <a16:creationId xmlns:a16="http://schemas.microsoft.com/office/drawing/2014/main" id="{C0CBB37D-793E-49E4-AA7E-544D00563B12}"/>
                    </a:ext>
                  </a:extLst>
                </p14:cNvPr>
                <p14:cNvContentPartPr/>
                <p14:nvPr/>
              </p14:nvContentPartPr>
              <p14:xfrm>
                <a:off x="8775186" y="4304781"/>
                <a:ext cx="166680" cy="342360"/>
              </p14:xfrm>
            </p:contentPart>
          </mc:Choice>
          <mc:Fallback xmlns="">
            <p:pic>
              <p:nvPicPr>
                <p:cNvPr id="102" name="Ink 101">
                  <a:extLst>
                    <a:ext uri="{FF2B5EF4-FFF2-40B4-BE49-F238E27FC236}">
                      <a16:creationId xmlns:a16="http://schemas.microsoft.com/office/drawing/2014/main" id="{C0CBB37D-793E-49E4-AA7E-544D00563B12}"/>
                    </a:ext>
                  </a:extLst>
                </p:cNvPr>
                <p:cNvPicPr/>
                <p:nvPr/>
              </p:nvPicPr>
              <p:blipFill>
                <a:blip r:embed="rId170"/>
                <a:stretch>
                  <a:fillRect/>
                </a:stretch>
              </p:blipFill>
              <p:spPr>
                <a:xfrm>
                  <a:off x="8766186" y="4295781"/>
                  <a:ext cx="18432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71">
              <p14:nvContentPartPr>
                <p14:cNvPr id="103" name="Ink 102">
                  <a:extLst>
                    <a:ext uri="{FF2B5EF4-FFF2-40B4-BE49-F238E27FC236}">
                      <a16:creationId xmlns:a16="http://schemas.microsoft.com/office/drawing/2014/main" id="{9D0194F4-601D-4E86-B17A-E8D8271D1509}"/>
                    </a:ext>
                  </a:extLst>
                </p14:cNvPr>
                <p14:cNvContentPartPr/>
                <p14:nvPr/>
              </p14:nvContentPartPr>
              <p14:xfrm>
                <a:off x="8789586" y="4335021"/>
                <a:ext cx="7560" cy="16200"/>
              </p14:xfrm>
            </p:contentPart>
          </mc:Choice>
          <mc:Fallback xmlns="">
            <p:pic>
              <p:nvPicPr>
                <p:cNvPr id="103" name="Ink 102">
                  <a:extLst>
                    <a:ext uri="{FF2B5EF4-FFF2-40B4-BE49-F238E27FC236}">
                      <a16:creationId xmlns:a16="http://schemas.microsoft.com/office/drawing/2014/main" id="{9D0194F4-601D-4E86-B17A-E8D8271D1509}"/>
                    </a:ext>
                  </a:extLst>
                </p:cNvPr>
                <p:cNvPicPr/>
                <p:nvPr/>
              </p:nvPicPr>
              <p:blipFill>
                <a:blip r:embed="rId172"/>
                <a:stretch>
                  <a:fillRect/>
                </a:stretch>
              </p:blipFill>
              <p:spPr>
                <a:xfrm>
                  <a:off x="8780946" y="4326021"/>
                  <a:ext cx="25200" cy="33840"/>
                </a:xfrm>
                <a:prstGeom prst="rect">
                  <a:avLst/>
                </a:prstGeom>
              </p:spPr>
            </p:pic>
          </mc:Fallback>
        </mc:AlternateContent>
        <mc:AlternateContent xmlns:mc="http://schemas.openxmlformats.org/markup-compatibility/2006" xmlns:p14="http://schemas.microsoft.com/office/powerpoint/2010/main">
          <mc:Choice Requires="p14">
            <p:contentPart p14:bwMode="auto" r:id="rId173">
              <p14:nvContentPartPr>
                <p14:cNvPr id="104" name="Ink 103">
                  <a:extLst>
                    <a:ext uri="{FF2B5EF4-FFF2-40B4-BE49-F238E27FC236}">
                      <a16:creationId xmlns:a16="http://schemas.microsoft.com/office/drawing/2014/main" id="{8D278967-A53E-44C0-A51A-33ED6845E859}"/>
                    </a:ext>
                  </a:extLst>
                </p14:cNvPr>
                <p14:cNvContentPartPr/>
                <p14:nvPr/>
              </p14:nvContentPartPr>
              <p14:xfrm>
                <a:off x="9064986" y="4290381"/>
                <a:ext cx="382320" cy="179280"/>
              </p14:xfrm>
            </p:contentPart>
          </mc:Choice>
          <mc:Fallback xmlns="">
            <p:pic>
              <p:nvPicPr>
                <p:cNvPr id="104" name="Ink 103">
                  <a:extLst>
                    <a:ext uri="{FF2B5EF4-FFF2-40B4-BE49-F238E27FC236}">
                      <a16:creationId xmlns:a16="http://schemas.microsoft.com/office/drawing/2014/main" id="{8D278967-A53E-44C0-A51A-33ED6845E859}"/>
                    </a:ext>
                  </a:extLst>
                </p:cNvPr>
                <p:cNvPicPr/>
                <p:nvPr/>
              </p:nvPicPr>
              <p:blipFill>
                <a:blip r:embed="rId174"/>
                <a:stretch>
                  <a:fillRect/>
                </a:stretch>
              </p:blipFill>
              <p:spPr>
                <a:xfrm>
                  <a:off x="9055986" y="4281381"/>
                  <a:ext cx="399960" cy="19692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105" name="Ink 104">
                  <a:extLst>
                    <a:ext uri="{FF2B5EF4-FFF2-40B4-BE49-F238E27FC236}">
                      <a16:creationId xmlns:a16="http://schemas.microsoft.com/office/drawing/2014/main" id="{9DD48B6F-5433-429C-9160-1BD392B78E83}"/>
                    </a:ext>
                  </a:extLst>
                </p14:cNvPr>
                <p14:cNvContentPartPr/>
                <p14:nvPr/>
              </p14:nvContentPartPr>
              <p14:xfrm>
                <a:off x="8309706" y="4638141"/>
                <a:ext cx="509400" cy="233640"/>
              </p14:xfrm>
            </p:contentPart>
          </mc:Choice>
          <mc:Fallback xmlns="">
            <p:pic>
              <p:nvPicPr>
                <p:cNvPr id="105" name="Ink 104">
                  <a:extLst>
                    <a:ext uri="{FF2B5EF4-FFF2-40B4-BE49-F238E27FC236}">
                      <a16:creationId xmlns:a16="http://schemas.microsoft.com/office/drawing/2014/main" id="{9DD48B6F-5433-429C-9160-1BD392B78E83}"/>
                    </a:ext>
                  </a:extLst>
                </p:cNvPr>
                <p:cNvPicPr/>
                <p:nvPr/>
              </p:nvPicPr>
              <p:blipFill>
                <a:blip r:embed="rId176"/>
                <a:stretch>
                  <a:fillRect/>
                </a:stretch>
              </p:blipFill>
              <p:spPr>
                <a:xfrm>
                  <a:off x="8300706" y="4629141"/>
                  <a:ext cx="527040" cy="251280"/>
                </a:xfrm>
                <a:prstGeom prst="rect">
                  <a:avLst/>
                </a:prstGeom>
              </p:spPr>
            </p:pic>
          </mc:Fallback>
        </mc:AlternateContent>
        <mc:AlternateContent xmlns:mc="http://schemas.openxmlformats.org/markup-compatibility/2006" xmlns:p14="http://schemas.microsoft.com/office/powerpoint/2010/main">
          <mc:Choice Requires="p14">
            <p:contentPart p14:bwMode="auto" r:id="rId177">
              <p14:nvContentPartPr>
                <p14:cNvPr id="106" name="Ink 105">
                  <a:extLst>
                    <a:ext uri="{FF2B5EF4-FFF2-40B4-BE49-F238E27FC236}">
                      <a16:creationId xmlns:a16="http://schemas.microsoft.com/office/drawing/2014/main" id="{9ED0DFAC-AD35-4569-A775-B50CFE6E2E40}"/>
                    </a:ext>
                  </a:extLst>
                </p14:cNvPr>
                <p14:cNvContentPartPr/>
                <p14:nvPr/>
              </p14:nvContentPartPr>
              <p14:xfrm>
                <a:off x="8689506" y="4611861"/>
                <a:ext cx="44640" cy="46080"/>
              </p14:xfrm>
            </p:contentPart>
          </mc:Choice>
          <mc:Fallback xmlns="">
            <p:pic>
              <p:nvPicPr>
                <p:cNvPr id="106" name="Ink 105">
                  <a:extLst>
                    <a:ext uri="{FF2B5EF4-FFF2-40B4-BE49-F238E27FC236}">
                      <a16:creationId xmlns:a16="http://schemas.microsoft.com/office/drawing/2014/main" id="{9ED0DFAC-AD35-4569-A775-B50CFE6E2E40}"/>
                    </a:ext>
                  </a:extLst>
                </p:cNvPr>
                <p:cNvPicPr/>
                <p:nvPr/>
              </p:nvPicPr>
              <p:blipFill>
                <a:blip r:embed="rId178"/>
                <a:stretch>
                  <a:fillRect/>
                </a:stretch>
              </p:blipFill>
              <p:spPr>
                <a:xfrm>
                  <a:off x="8680506" y="4602861"/>
                  <a:ext cx="62280" cy="63720"/>
                </a:xfrm>
                <a:prstGeom prst="rect">
                  <a:avLst/>
                </a:prstGeom>
              </p:spPr>
            </p:pic>
          </mc:Fallback>
        </mc:AlternateContent>
        <mc:AlternateContent xmlns:mc="http://schemas.openxmlformats.org/markup-compatibility/2006" xmlns:p14="http://schemas.microsoft.com/office/powerpoint/2010/main">
          <mc:Choice Requires="p14">
            <p:contentPart p14:bwMode="auto" r:id="rId179">
              <p14:nvContentPartPr>
                <p14:cNvPr id="107" name="Ink 106">
                  <a:extLst>
                    <a:ext uri="{FF2B5EF4-FFF2-40B4-BE49-F238E27FC236}">
                      <a16:creationId xmlns:a16="http://schemas.microsoft.com/office/drawing/2014/main" id="{05EC8155-7E0A-4E1B-8F0B-03605B733EDB}"/>
                    </a:ext>
                  </a:extLst>
                </p14:cNvPr>
                <p14:cNvContentPartPr/>
                <p14:nvPr/>
              </p14:nvContentPartPr>
              <p14:xfrm>
                <a:off x="8974986" y="4568301"/>
                <a:ext cx="385200" cy="337320"/>
              </p14:xfrm>
            </p:contentPart>
          </mc:Choice>
          <mc:Fallback xmlns="">
            <p:pic>
              <p:nvPicPr>
                <p:cNvPr id="107" name="Ink 106">
                  <a:extLst>
                    <a:ext uri="{FF2B5EF4-FFF2-40B4-BE49-F238E27FC236}">
                      <a16:creationId xmlns:a16="http://schemas.microsoft.com/office/drawing/2014/main" id="{05EC8155-7E0A-4E1B-8F0B-03605B733EDB}"/>
                    </a:ext>
                  </a:extLst>
                </p:cNvPr>
                <p:cNvPicPr/>
                <p:nvPr/>
              </p:nvPicPr>
              <p:blipFill>
                <a:blip r:embed="rId180"/>
                <a:stretch>
                  <a:fillRect/>
                </a:stretch>
              </p:blipFill>
              <p:spPr>
                <a:xfrm>
                  <a:off x="8965986" y="4559661"/>
                  <a:ext cx="402840" cy="354960"/>
                </a:xfrm>
                <a:prstGeom prst="rect">
                  <a:avLst/>
                </a:prstGeom>
              </p:spPr>
            </p:pic>
          </mc:Fallback>
        </mc:AlternateContent>
        <mc:AlternateContent xmlns:mc="http://schemas.openxmlformats.org/markup-compatibility/2006" xmlns:p14="http://schemas.microsoft.com/office/powerpoint/2010/main">
          <mc:Choice Requires="p14">
            <p:contentPart p14:bwMode="auto" r:id="rId181">
              <p14:nvContentPartPr>
                <p14:cNvPr id="108" name="Ink 107">
                  <a:extLst>
                    <a:ext uri="{FF2B5EF4-FFF2-40B4-BE49-F238E27FC236}">
                      <a16:creationId xmlns:a16="http://schemas.microsoft.com/office/drawing/2014/main" id="{31B1D16B-5DC4-4BFC-B881-B70FF32677EB}"/>
                    </a:ext>
                  </a:extLst>
                </p14:cNvPr>
                <p14:cNvContentPartPr/>
                <p14:nvPr/>
              </p14:nvContentPartPr>
              <p14:xfrm>
                <a:off x="9443346" y="4599261"/>
                <a:ext cx="360" cy="3960"/>
              </p14:xfrm>
            </p:contentPart>
          </mc:Choice>
          <mc:Fallback xmlns="">
            <p:pic>
              <p:nvPicPr>
                <p:cNvPr id="108" name="Ink 107">
                  <a:extLst>
                    <a:ext uri="{FF2B5EF4-FFF2-40B4-BE49-F238E27FC236}">
                      <a16:creationId xmlns:a16="http://schemas.microsoft.com/office/drawing/2014/main" id="{31B1D16B-5DC4-4BFC-B881-B70FF32677EB}"/>
                    </a:ext>
                  </a:extLst>
                </p:cNvPr>
                <p:cNvPicPr/>
                <p:nvPr/>
              </p:nvPicPr>
              <p:blipFill>
                <a:blip r:embed="rId182"/>
                <a:stretch>
                  <a:fillRect/>
                </a:stretch>
              </p:blipFill>
              <p:spPr>
                <a:xfrm>
                  <a:off x="9434346" y="4590621"/>
                  <a:ext cx="18000" cy="21600"/>
                </a:xfrm>
                <a:prstGeom prst="rect">
                  <a:avLst/>
                </a:prstGeom>
              </p:spPr>
            </p:pic>
          </mc:Fallback>
        </mc:AlternateContent>
        <mc:AlternateContent xmlns:mc="http://schemas.openxmlformats.org/markup-compatibility/2006" xmlns:p14="http://schemas.microsoft.com/office/powerpoint/2010/main">
          <mc:Choice Requires="p14">
            <p:contentPart p14:bwMode="auto" r:id="rId183">
              <p14:nvContentPartPr>
                <p14:cNvPr id="109" name="Ink 108">
                  <a:extLst>
                    <a:ext uri="{FF2B5EF4-FFF2-40B4-BE49-F238E27FC236}">
                      <a16:creationId xmlns:a16="http://schemas.microsoft.com/office/drawing/2014/main" id="{15E345DA-4A83-4031-A915-A50DDF14F78C}"/>
                    </a:ext>
                  </a:extLst>
                </p14:cNvPr>
                <p14:cNvContentPartPr/>
                <p14:nvPr/>
              </p14:nvContentPartPr>
              <p14:xfrm>
                <a:off x="9439746" y="4536621"/>
                <a:ext cx="188640" cy="231480"/>
              </p14:xfrm>
            </p:contentPart>
          </mc:Choice>
          <mc:Fallback xmlns="">
            <p:pic>
              <p:nvPicPr>
                <p:cNvPr id="109" name="Ink 108">
                  <a:extLst>
                    <a:ext uri="{FF2B5EF4-FFF2-40B4-BE49-F238E27FC236}">
                      <a16:creationId xmlns:a16="http://schemas.microsoft.com/office/drawing/2014/main" id="{15E345DA-4A83-4031-A915-A50DDF14F78C}"/>
                    </a:ext>
                  </a:extLst>
                </p:cNvPr>
                <p:cNvPicPr/>
                <p:nvPr/>
              </p:nvPicPr>
              <p:blipFill>
                <a:blip r:embed="rId184"/>
                <a:stretch>
                  <a:fillRect/>
                </a:stretch>
              </p:blipFill>
              <p:spPr>
                <a:xfrm>
                  <a:off x="9430746" y="4527981"/>
                  <a:ext cx="206280" cy="249120"/>
                </a:xfrm>
                <a:prstGeom prst="rect">
                  <a:avLst/>
                </a:prstGeom>
              </p:spPr>
            </p:pic>
          </mc:Fallback>
        </mc:AlternateContent>
      </p:grpSp>
    </p:spTree>
    <p:extLst>
      <p:ext uri="{BB962C8B-B14F-4D97-AF65-F5344CB8AC3E}">
        <p14:creationId xmlns:p14="http://schemas.microsoft.com/office/powerpoint/2010/main" val="233948074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737A2F-41D0-4855-9293-7EC9DCAF382C}"/>
              </a:ext>
            </a:extLst>
          </p:cNvPr>
          <p:cNvSpPr>
            <a:spLocks noGrp="1"/>
          </p:cNvSpPr>
          <p:nvPr>
            <p:ph type="title"/>
          </p:nvPr>
        </p:nvSpPr>
        <p:spPr/>
        <p:txBody>
          <a:bodyPr/>
          <a:lstStyle/>
          <a:p>
            <a:r>
              <a:rPr lang="en-US" dirty="0"/>
              <a:t>Summary: GBDT Algorithm</a:t>
            </a:r>
          </a:p>
        </p:txBody>
      </p:sp>
      <p:pic>
        <p:nvPicPr>
          <p:cNvPr id="5" name="Picture 4">
            <a:extLst>
              <a:ext uri="{FF2B5EF4-FFF2-40B4-BE49-F238E27FC236}">
                <a16:creationId xmlns:a16="http://schemas.microsoft.com/office/drawing/2014/main" id="{65A2C662-EA14-4D74-97AB-4CD25274F6C8}"/>
              </a:ext>
            </a:extLst>
          </p:cNvPr>
          <p:cNvPicPr>
            <a:picLocks noChangeAspect="1"/>
          </p:cNvPicPr>
          <p:nvPr/>
        </p:nvPicPr>
        <p:blipFill>
          <a:blip r:embed="rId2"/>
          <a:stretch>
            <a:fillRect/>
          </a:stretch>
        </p:blipFill>
        <p:spPr>
          <a:xfrm>
            <a:off x="590396" y="1195680"/>
            <a:ext cx="9215756" cy="5452656"/>
          </a:xfrm>
          <a:prstGeom prst="rect">
            <a:avLst/>
          </a:prstGeom>
        </p:spPr>
      </p:pic>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EA79D3F0-5D04-4FCD-A5C3-C3EA07E8055C}"/>
                  </a:ext>
                </a:extLst>
              </p14:cNvPr>
              <p14:cNvContentPartPr/>
              <p14:nvPr/>
            </p14:nvContentPartPr>
            <p14:xfrm>
              <a:off x="5869266" y="4017501"/>
              <a:ext cx="170640" cy="313920"/>
            </p14:xfrm>
          </p:contentPart>
        </mc:Choice>
        <mc:Fallback xmlns="">
          <p:pic>
            <p:nvPicPr>
              <p:cNvPr id="7" name="Ink 6">
                <a:extLst>
                  <a:ext uri="{FF2B5EF4-FFF2-40B4-BE49-F238E27FC236}">
                    <a16:creationId xmlns:a16="http://schemas.microsoft.com/office/drawing/2014/main" id="{EA79D3F0-5D04-4FCD-A5C3-C3EA07E8055C}"/>
                  </a:ext>
                </a:extLst>
              </p:cNvPr>
              <p:cNvPicPr/>
              <p:nvPr/>
            </p:nvPicPr>
            <p:blipFill>
              <a:blip r:embed="rId4"/>
              <a:stretch>
                <a:fillRect/>
              </a:stretch>
            </p:blipFill>
            <p:spPr>
              <a:xfrm>
                <a:off x="5860266" y="4008861"/>
                <a:ext cx="188280" cy="3315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8A1B50A1-5385-41C4-9380-C2527991ADD5}"/>
                  </a:ext>
                </a:extLst>
              </p14:cNvPr>
              <p14:cNvContentPartPr/>
              <p14:nvPr/>
            </p14:nvContentPartPr>
            <p14:xfrm>
              <a:off x="4767666" y="5164101"/>
              <a:ext cx="184680" cy="319680"/>
            </p14:xfrm>
          </p:contentPart>
        </mc:Choice>
        <mc:Fallback xmlns="">
          <p:pic>
            <p:nvPicPr>
              <p:cNvPr id="8" name="Ink 7">
                <a:extLst>
                  <a:ext uri="{FF2B5EF4-FFF2-40B4-BE49-F238E27FC236}">
                    <a16:creationId xmlns:a16="http://schemas.microsoft.com/office/drawing/2014/main" id="{8A1B50A1-5385-41C4-9380-C2527991ADD5}"/>
                  </a:ext>
                </a:extLst>
              </p:cNvPr>
              <p:cNvPicPr/>
              <p:nvPr/>
            </p:nvPicPr>
            <p:blipFill>
              <a:blip r:embed="rId6"/>
              <a:stretch>
                <a:fillRect/>
              </a:stretch>
            </p:blipFill>
            <p:spPr>
              <a:xfrm>
                <a:off x="4759026" y="5155101"/>
                <a:ext cx="202320" cy="3373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9" name="Ink 8">
                <a:extLst>
                  <a:ext uri="{FF2B5EF4-FFF2-40B4-BE49-F238E27FC236}">
                    <a16:creationId xmlns:a16="http://schemas.microsoft.com/office/drawing/2014/main" id="{9E21F5D8-B3D3-4C50-B564-3375C2A93B73}"/>
                  </a:ext>
                </a:extLst>
              </p14:cNvPr>
              <p14:cNvContentPartPr/>
              <p14:nvPr/>
            </p14:nvContentPartPr>
            <p14:xfrm>
              <a:off x="6067626" y="4890861"/>
              <a:ext cx="191160" cy="238320"/>
            </p14:xfrm>
          </p:contentPart>
        </mc:Choice>
        <mc:Fallback xmlns="">
          <p:pic>
            <p:nvPicPr>
              <p:cNvPr id="9" name="Ink 8">
                <a:extLst>
                  <a:ext uri="{FF2B5EF4-FFF2-40B4-BE49-F238E27FC236}">
                    <a16:creationId xmlns:a16="http://schemas.microsoft.com/office/drawing/2014/main" id="{9E21F5D8-B3D3-4C50-B564-3375C2A93B73}"/>
                  </a:ext>
                </a:extLst>
              </p:cNvPr>
              <p:cNvPicPr/>
              <p:nvPr/>
            </p:nvPicPr>
            <p:blipFill>
              <a:blip r:embed="rId8"/>
              <a:stretch>
                <a:fillRect/>
              </a:stretch>
            </p:blipFill>
            <p:spPr>
              <a:xfrm>
                <a:off x="6058986" y="4882221"/>
                <a:ext cx="208800" cy="25596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3" name="Ink 2">
                <a:extLst>
                  <a:ext uri="{FF2B5EF4-FFF2-40B4-BE49-F238E27FC236}">
                    <a16:creationId xmlns:a16="http://schemas.microsoft.com/office/drawing/2014/main" id="{E8DBE557-585F-43CC-9619-211E7C2AD7E7}"/>
                  </a:ext>
                </a:extLst>
              </p14:cNvPr>
              <p14:cNvContentPartPr/>
              <p14:nvPr/>
            </p14:nvContentPartPr>
            <p14:xfrm>
              <a:off x="1530360" y="1746360"/>
              <a:ext cx="5162760" cy="3924720"/>
            </p14:xfrm>
          </p:contentPart>
        </mc:Choice>
        <mc:Fallback>
          <p:pic>
            <p:nvPicPr>
              <p:cNvPr id="3" name="Ink 2">
                <a:extLst>
                  <a:ext uri="{FF2B5EF4-FFF2-40B4-BE49-F238E27FC236}">
                    <a16:creationId xmlns:a16="http://schemas.microsoft.com/office/drawing/2014/main" id="{E8DBE557-585F-43CC-9619-211E7C2AD7E7}"/>
                  </a:ext>
                </a:extLst>
              </p:cNvPr>
              <p:cNvPicPr/>
              <p:nvPr/>
            </p:nvPicPr>
            <p:blipFill>
              <a:blip r:embed="rId10"/>
              <a:stretch>
                <a:fillRect/>
              </a:stretch>
            </p:blipFill>
            <p:spPr>
              <a:xfrm>
                <a:off x="1521000" y="1737000"/>
                <a:ext cx="5181480" cy="3943440"/>
              </a:xfrm>
              <a:prstGeom prst="rect">
                <a:avLst/>
              </a:prstGeom>
            </p:spPr>
          </p:pic>
        </mc:Fallback>
      </mc:AlternateContent>
    </p:spTree>
    <p:extLst>
      <p:ext uri="{BB962C8B-B14F-4D97-AF65-F5344CB8AC3E}">
        <p14:creationId xmlns:p14="http://schemas.microsoft.com/office/powerpoint/2010/main" val="40062473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05060C-DE16-4FAF-94DD-E26179859566}"/>
              </a:ext>
            </a:extLst>
          </p:cNvPr>
          <p:cNvSpPr>
            <a:spLocks noGrp="1"/>
          </p:cNvSpPr>
          <p:nvPr>
            <p:ph type="title"/>
          </p:nvPr>
        </p:nvSpPr>
        <p:spPr/>
        <p:txBody>
          <a:bodyPr/>
          <a:lstStyle/>
          <a:p>
            <a:r>
              <a:rPr lang="en-US" dirty="0"/>
              <a:t>AdaBoost and Gradient Boosting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5D339AE-2B47-4FEC-9DCD-E1C7E9AC59D9}"/>
                  </a:ext>
                </a:extLst>
              </p:cNvPr>
              <p:cNvSpPr>
                <a:spLocks noGrp="1"/>
              </p:cNvSpPr>
              <p:nvPr>
                <p:ph sz="half" idx="1"/>
              </p:nvPr>
            </p:nvSpPr>
            <p:spPr/>
            <p:txBody>
              <a:bodyPr>
                <a:normAutofit/>
              </a:bodyPr>
              <a:lstStyle/>
              <a:p>
                <a:r>
                  <a:rPr lang="en-US" sz="2000" dirty="0"/>
                  <a:t>Using the language of gradient descent also allow us to connect gradient boosting for regression to a boosting algorithm often used for classification, AdaBoost. </a:t>
                </a:r>
              </a:p>
              <a:p>
                <a:r>
                  <a:rPr lang="en-US" sz="2000" dirty="0"/>
                  <a:t>In classification, we </a:t>
                </a:r>
                <a:r>
                  <a:rPr lang="en-US" sz="2000" i="1" dirty="0"/>
                  <a:t>typically</a:t>
                </a:r>
                <a:r>
                  <a:rPr lang="en-US" sz="2000" dirty="0"/>
                  <a:t> want to minimize the classification error: </a:t>
                </a:r>
              </a:p>
              <a:p>
                <a:r>
                  <a:rPr lang="en-US" sz="2000" b="1" dirty="0"/>
                  <a:t>Our solution: </a:t>
                </a:r>
                <a:r>
                  <a:rPr lang="en-US" sz="2000" dirty="0"/>
                  <a:t>we replace the Error function with a differentiable function that is a good indicator of classification error. </a:t>
                </a:r>
              </a:p>
              <a:p>
                <a:r>
                  <a:rPr lang="en-US" sz="2000" dirty="0"/>
                  <a:t>The function we choose is called </a:t>
                </a:r>
                <a:r>
                  <a:rPr lang="en-US" sz="2000" b="1" i="1" dirty="0"/>
                  <a:t>exponential loss </a:t>
                </a:r>
              </a:p>
              <a:p>
                <a:endParaRPr lang="en-US" sz="2000" b="1" i="1" dirty="0">
                  <a:effectLst/>
                </a:endParaRPr>
              </a:p>
              <a:p>
                <a:endParaRPr lang="en-US" sz="2000" b="1" i="1" dirty="0"/>
              </a:p>
              <a:p>
                <a:endParaRPr lang="en-US" sz="2000" b="1" i="1" dirty="0">
                  <a:effectLst/>
                </a:endParaRPr>
              </a:p>
              <a:p>
                <a:r>
                  <a:rPr lang="en-US" sz="2000" dirty="0"/>
                  <a:t>Exponential loss is differentiable with respect to</a:t>
                </a:r>
                <a:r>
                  <a:rPr lang="en-US" sz="2000" dirty="0">
                    <a:ea typeface="Cambria Math" panose="02040503050406030204" pitchFamily="18" charset="0"/>
                  </a:rPr>
                  <a:t> </a:t>
                </a:r>
                <a14:m>
                  <m:oMath xmlns:m="http://schemas.openxmlformats.org/officeDocument/2006/math">
                    <m:sSub>
                      <m:sSubPr>
                        <m:ctrlPr>
                          <a:rPr lang="en-US" sz="2000" i="1">
                            <a:latin typeface="Cambria Math" panose="02040503050406030204" pitchFamily="18" charset="0"/>
                            <a:ea typeface="Cambria Math" panose="02040503050406030204" pitchFamily="18" charset="0"/>
                          </a:rPr>
                        </m:ctrlPr>
                      </m:sSubPr>
                      <m:e>
                        <m:acc>
                          <m:accPr>
                            <m:chr m:val="̂"/>
                            <m:ctrlPr>
                              <a:rPr lang="en-US" sz="2000" i="1">
                                <a:latin typeface="Cambria Math" panose="02040503050406030204" pitchFamily="18" charset="0"/>
                                <a:ea typeface="Cambria Math" panose="02040503050406030204" pitchFamily="18" charset="0"/>
                              </a:rPr>
                            </m:ctrlPr>
                          </m:accPr>
                          <m:e>
                            <m:r>
                              <a:rPr lang="en-US" sz="2000" i="1">
                                <a:latin typeface="Cambria Math" panose="02040503050406030204" pitchFamily="18" charset="0"/>
                                <a:ea typeface="Cambria Math" panose="02040503050406030204" pitchFamily="18" charset="0"/>
                              </a:rPr>
                              <m:t>𝑦</m:t>
                            </m:r>
                          </m:e>
                        </m:acc>
                      </m:e>
                      <m:sub>
                        <m:r>
                          <a:rPr lang="en-US" sz="2000" i="1">
                            <a:latin typeface="Cambria Math" panose="02040503050406030204" pitchFamily="18" charset="0"/>
                            <a:ea typeface="Cambria Math" panose="02040503050406030204" pitchFamily="18" charset="0"/>
                          </a:rPr>
                          <m:t>𝑛</m:t>
                        </m:r>
                      </m:sub>
                    </m:sSub>
                  </m:oMath>
                </a14:m>
                <a:endParaRPr lang="en-US" sz="2000" dirty="0"/>
              </a:p>
            </p:txBody>
          </p:sp>
        </mc:Choice>
        <mc:Fallback xmlns="">
          <p:sp>
            <p:nvSpPr>
              <p:cNvPr id="3" name="Content Placeholder 2">
                <a:extLst>
                  <a:ext uri="{FF2B5EF4-FFF2-40B4-BE49-F238E27FC236}">
                    <a16:creationId xmlns:a16="http://schemas.microsoft.com/office/drawing/2014/main" id="{B5D339AE-2B47-4FEC-9DCD-E1C7E9AC59D9}"/>
                  </a:ext>
                </a:extLst>
              </p:cNvPr>
              <p:cNvSpPr>
                <a:spLocks noGrp="1" noRot="1" noChangeAspect="1" noMove="1" noResize="1" noEditPoints="1" noAdjustHandles="1" noChangeArrowheads="1" noChangeShapeType="1" noTextEdit="1"/>
              </p:cNvSpPr>
              <p:nvPr>
                <p:ph sz="half" idx="1"/>
              </p:nvPr>
            </p:nvSpPr>
            <p:spPr>
              <a:blipFill>
                <a:blip r:embed="rId2"/>
                <a:stretch>
                  <a:fillRect/>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A341825E-710F-432F-891B-18BF288B34A8}"/>
              </a:ext>
            </a:extLst>
          </p:cNvPr>
          <p:cNvPicPr>
            <a:picLocks noChangeAspect="1"/>
          </p:cNvPicPr>
          <p:nvPr/>
        </p:nvPicPr>
        <p:blipFill>
          <a:blip r:embed="rId3"/>
          <a:stretch>
            <a:fillRect/>
          </a:stretch>
        </p:blipFill>
        <p:spPr>
          <a:xfrm>
            <a:off x="1564391" y="3947026"/>
            <a:ext cx="7617830" cy="1144309"/>
          </a:xfrm>
          <a:prstGeom prst="rect">
            <a:avLst/>
          </a:prstGeom>
        </p:spPr>
      </p:pic>
      <mc:AlternateContent xmlns:mc="http://schemas.openxmlformats.org/markup-compatibility/2006">
        <mc:Choice xmlns:p14="http://schemas.microsoft.com/office/powerpoint/2010/main" Requires="p14">
          <p:contentPart p14:bwMode="auto" r:id="rId4">
            <p14:nvContentPartPr>
              <p14:cNvPr id="5" name="Ink 4">
                <a:extLst>
                  <a:ext uri="{FF2B5EF4-FFF2-40B4-BE49-F238E27FC236}">
                    <a16:creationId xmlns:a16="http://schemas.microsoft.com/office/drawing/2014/main" id="{8A4776B7-70C6-4B68-8219-59FC2D4A093F}"/>
                  </a:ext>
                </a:extLst>
              </p14:cNvPr>
              <p14:cNvContentPartPr/>
              <p14:nvPr/>
            </p14:nvContentPartPr>
            <p14:xfrm>
              <a:off x="5778360" y="4883040"/>
              <a:ext cx="781560" cy="38520"/>
            </p14:xfrm>
          </p:contentPart>
        </mc:Choice>
        <mc:Fallback>
          <p:pic>
            <p:nvPicPr>
              <p:cNvPr id="5" name="Ink 4">
                <a:extLst>
                  <a:ext uri="{FF2B5EF4-FFF2-40B4-BE49-F238E27FC236}">
                    <a16:creationId xmlns:a16="http://schemas.microsoft.com/office/drawing/2014/main" id="{8A4776B7-70C6-4B68-8219-59FC2D4A093F}"/>
                  </a:ext>
                </a:extLst>
              </p:cNvPr>
              <p:cNvPicPr/>
              <p:nvPr/>
            </p:nvPicPr>
            <p:blipFill>
              <a:blip r:embed="rId5"/>
              <a:stretch>
                <a:fillRect/>
              </a:stretch>
            </p:blipFill>
            <p:spPr>
              <a:xfrm>
                <a:off x="5769000" y="4873680"/>
                <a:ext cx="800280" cy="57240"/>
              </a:xfrm>
              <a:prstGeom prst="rect">
                <a:avLst/>
              </a:prstGeom>
            </p:spPr>
          </p:pic>
        </mc:Fallback>
      </mc:AlternateContent>
    </p:spTree>
    <p:extLst>
      <p:ext uri="{BB962C8B-B14F-4D97-AF65-F5344CB8AC3E}">
        <p14:creationId xmlns:p14="http://schemas.microsoft.com/office/powerpoint/2010/main" val="231908626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Choosing a Learning Rate </a:t>
            </a:r>
            <a:endParaRPr lang="en-US" dirty="0">
              <a:effectLst/>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1483873-9D99-1A48-AA62-2E340E100769}"/>
                  </a:ext>
                </a:extLst>
              </p:cNvPr>
              <p:cNvSpPr>
                <a:spLocks noGrp="1"/>
              </p:cNvSpPr>
              <p:nvPr>
                <p:ph sz="half" idx="1"/>
              </p:nvPr>
            </p:nvSpPr>
            <p:spPr>
              <a:xfrm>
                <a:off x="590397" y="1275005"/>
                <a:ext cx="10904919" cy="5131482"/>
              </a:xfrm>
            </p:spPr>
            <p:txBody>
              <a:bodyPr>
                <a:normAutofit lnSpcReduction="10000"/>
              </a:bodyPr>
              <a:lstStyle/>
              <a:p>
                <a:r>
                  <a:rPr lang="en-US" sz="3200" dirty="0"/>
                  <a:t>Choosing </a:t>
                </a:r>
                <a14:m>
                  <m:oMath xmlns:m="http://schemas.openxmlformats.org/officeDocument/2006/math">
                    <m:r>
                      <a:rPr lang="en-US" sz="3200" i="1">
                        <a:latin typeface="Cambria Math" panose="02040503050406030204" pitchFamily="18" charset="0"/>
                        <a:ea typeface="Cambria Math" panose="02040503050406030204" pitchFamily="18" charset="0"/>
                      </a:rPr>
                      <m:t>𝜆</m:t>
                    </m:r>
                  </m:oMath>
                </a14:m>
                <a:r>
                  <a:rPr lang="el-GR" sz="3200" dirty="0"/>
                  <a:t>: </a:t>
                </a:r>
              </a:p>
              <a:p>
                <a:pPr marL="342900" indent="-342900">
                  <a:buFont typeface="Arial" panose="020B0604020202020204" pitchFamily="34" charset="0"/>
                  <a:buChar char="•"/>
                </a:pPr>
                <a:r>
                  <a:rPr lang="en-US" sz="3200" dirty="0"/>
                  <a:t>If </a:t>
                </a:r>
                <a14:m>
                  <m:oMath xmlns:m="http://schemas.openxmlformats.org/officeDocument/2006/math">
                    <m:r>
                      <a:rPr lang="en-US" sz="3200" i="1">
                        <a:latin typeface="Cambria Math" panose="02040503050406030204" pitchFamily="18" charset="0"/>
                        <a:ea typeface="Cambria Math" panose="02040503050406030204" pitchFamily="18" charset="0"/>
                      </a:rPr>
                      <m:t>𝜆</m:t>
                    </m:r>
                  </m:oMath>
                </a14:m>
                <a:r>
                  <a:rPr lang="el-GR" sz="3200" dirty="0"/>
                  <a:t> </a:t>
                </a:r>
                <a:r>
                  <a:rPr lang="en-US" sz="3200" dirty="0"/>
                  <a:t>is a constant, then it should be tuned through cross validation. </a:t>
                </a:r>
              </a:p>
              <a:p>
                <a:pPr marL="342900" indent="-342900">
                  <a:buFont typeface="Arial" panose="020B0604020202020204" pitchFamily="34" charset="0"/>
                  <a:buChar char="•"/>
                </a:pPr>
                <a:r>
                  <a:rPr lang="en-US" sz="3200" dirty="0"/>
                  <a:t>For better results, use a variable </a:t>
                </a:r>
                <a14:m>
                  <m:oMath xmlns:m="http://schemas.openxmlformats.org/officeDocument/2006/math">
                    <m:r>
                      <a:rPr lang="en-US" sz="3200" i="1">
                        <a:latin typeface="Cambria Math" panose="02040503050406030204" pitchFamily="18" charset="0"/>
                        <a:ea typeface="Cambria Math" panose="02040503050406030204" pitchFamily="18" charset="0"/>
                      </a:rPr>
                      <m:t>𝜆</m:t>
                    </m:r>
                  </m:oMath>
                </a14:m>
                <a:r>
                  <a:rPr lang="el-GR" sz="3200" dirty="0"/>
                  <a:t>. </a:t>
                </a:r>
                <a:r>
                  <a:rPr lang="en-US" sz="3200" dirty="0"/>
                  <a:t>That is, let the value of </a:t>
                </a:r>
                <a14:m>
                  <m:oMath xmlns:m="http://schemas.openxmlformats.org/officeDocument/2006/math">
                    <m:r>
                      <a:rPr lang="en-US" sz="3200" i="1">
                        <a:latin typeface="Cambria Math" panose="02040503050406030204" pitchFamily="18" charset="0"/>
                        <a:ea typeface="Cambria Math" panose="02040503050406030204" pitchFamily="18" charset="0"/>
                      </a:rPr>
                      <m:t>𝜆</m:t>
                    </m:r>
                  </m:oMath>
                </a14:m>
                <a:r>
                  <a:rPr lang="el-GR" sz="3200" dirty="0"/>
                  <a:t> </a:t>
                </a:r>
                <a:r>
                  <a:rPr lang="en-US" sz="3200" dirty="0"/>
                  <a:t>depend on the gradient</a:t>
                </a:r>
              </a:p>
              <a:p>
                <a:pPr marL="0" indent="0">
                  <a:buNone/>
                </a:pPr>
                <a:r>
                  <a:rPr lang="en-US" sz="3200" dirty="0"/>
                  <a:t>		</a:t>
                </a:r>
              </a:p>
              <a:p>
                <a:r>
                  <a:rPr lang="en-US" sz="3200" dirty="0"/>
                  <a:t>	where                 is the magnitude of the gradient,              . So </a:t>
                </a:r>
              </a:p>
              <a:p>
                <a:pPr marL="1085820" lvl="1" indent="-342900">
                  <a:buFont typeface="Arial" panose="020B0604020202020204" pitchFamily="34" charset="0"/>
                  <a:buChar char="•"/>
                </a:pPr>
                <a:r>
                  <a:rPr lang="en-US" sz="2400" dirty="0"/>
                  <a:t>around the optimum, when the gradient is small, </a:t>
                </a:r>
                <a14:m>
                  <m:oMath xmlns:m="http://schemas.openxmlformats.org/officeDocument/2006/math">
                    <m:r>
                      <a:rPr lang="en-US" sz="2400" i="1">
                        <a:latin typeface="Cambria Math" panose="02040503050406030204" pitchFamily="18" charset="0"/>
                        <a:ea typeface="Cambria Math" panose="02040503050406030204" pitchFamily="18" charset="0"/>
                      </a:rPr>
                      <m:t>𝜆</m:t>
                    </m:r>
                  </m:oMath>
                </a14:m>
                <a:r>
                  <a:rPr lang="el-GR" sz="2400" dirty="0"/>
                  <a:t> </a:t>
                </a:r>
                <a:r>
                  <a:rPr lang="en-US" sz="2400" dirty="0"/>
                  <a:t>should be small </a:t>
                </a:r>
              </a:p>
              <a:p>
                <a:pPr marL="1085820" lvl="1" indent="-342900">
                  <a:buFont typeface="Arial" panose="020B0604020202020204" pitchFamily="34" charset="0"/>
                  <a:buChar char="•"/>
                </a:pPr>
                <a:r>
                  <a:rPr lang="en-US" sz="2400" dirty="0"/>
                  <a:t>far from the optimum, when the gradient is large, </a:t>
                </a:r>
                <a14:m>
                  <m:oMath xmlns:m="http://schemas.openxmlformats.org/officeDocument/2006/math">
                    <m:r>
                      <a:rPr lang="en-US" sz="2400" i="1">
                        <a:latin typeface="Cambria Math" panose="02040503050406030204" pitchFamily="18" charset="0"/>
                        <a:ea typeface="Cambria Math" panose="02040503050406030204" pitchFamily="18" charset="0"/>
                      </a:rPr>
                      <m:t>𝜆</m:t>
                    </m:r>
                  </m:oMath>
                </a14:m>
                <a:r>
                  <a:rPr lang="el-GR" sz="2400" dirty="0"/>
                  <a:t> </a:t>
                </a:r>
                <a:r>
                  <a:rPr lang="en-US" sz="2400" dirty="0"/>
                  <a:t>should be larger </a:t>
                </a:r>
              </a:p>
              <a:p>
                <a:endParaRPr lang="en-US" sz="2400" dirty="0">
                  <a:effectLst/>
                </a:endParaRPr>
              </a:p>
            </p:txBody>
          </p:sp>
        </mc:Choice>
        <mc:Fallback xmlns="">
          <p:sp>
            <p:nvSpPr>
              <p:cNvPr id="3" name="Content Placeholder 2">
                <a:extLst>
                  <a:ext uri="{FF2B5EF4-FFF2-40B4-BE49-F238E27FC236}">
                    <a16:creationId xmlns:a16="http://schemas.microsoft.com/office/drawing/2014/main" id="{A1483873-9D99-1A48-AA62-2E340E100769}"/>
                  </a:ext>
                </a:extLst>
              </p:cNvPr>
              <p:cNvSpPr>
                <a:spLocks noGrp="1" noRot="1" noChangeAspect="1" noMove="1" noResize="1" noEditPoints="1" noAdjustHandles="1" noChangeArrowheads="1" noChangeShapeType="1" noTextEdit="1"/>
              </p:cNvSpPr>
              <p:nvPr>
                <p:ph sz="half" idx="1"/>
              </p:nvPr>
            </p:nvSpPr>
            <p:spPr>
              <a:xfrm>
                <a:off x="590397" y="1275005"/>
                <a:ext cx="10904919" cy="5131482"/>
              </a:xfrm>
              <a:blipFill>
                <a:blip r:embed="rId2"/>
                <a:stretch>
                  <a:fillRect/>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46</a:t>
            </a:fld>
            <a:endParaRPr lang="en-US"/>
          </a:p>
        </p:txBody>
      </p:sp>
      <p:pic>
        <p:nvPicPr>
          <p:cNvPr id="1026" name="Picture 2" descr="page22image5837264">
            <a:extLst>
              <a:ext uri="{FF2B5EF4-FFF2-40B4-BE49-F238E27FC236}">
                <a16:creationId xmlns:a16="http://schemas.microsoft.com/office/drawing/2014/main" id="{31D58342-0A87-4342-8614-09A766D215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075" y="542925"/>
            <a:ext cx="127000" cy="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ECF8B64E-CDB2-C440-8F9A-8EE17D413B07}"/>
              </a:ext>
            </a:extLst>
          </p:cNvPr>
          <p:cNvPicPr>
            <a:picLocks noChangeAspect="1"/>
          </p:cNvPicPr>
          <p:nvPr/>
        </p:nvPicPr>
        <p:blipFill>
          <a:blip r:embed="rId4"/>
          <a:stretch>
            <a:fillRect/>
          </a:stretch>
        </p:blipFill>
        <p:spPr>
          <a:xfrm>
            <a:off x="5291302" y="3510546"/>
            <a:ext cx="2933700" cy="660400"/>
          </a:xfrm>
          <a:prstGeom prst="rect">
            <a:avLst/>
          </a:prstGeom>
        </p:spPr>
      </p:pic>
      <p:pic>
        <p:nvPicPr>
          <p:cNvPr id="6" name="Picture 5">
            <a:extLst>
              <a:ext uri="{FF2B5EF4-FFF2-40B4-BE49-F238E27FC236}">
                <a16:creationId xmlns:a16="http://schemas.microsoft.com/office/drawing/2014/main" id="{C276330E-82BB-2A43-8788-E52BEE27831B}"/>
              </a:ext>
            </a:extLst>
          </p:cNvPr>
          <p:cNvPicPr>
            <a:picLocks noChangeAspect="1"/>
          </p:cNvPicPr>
          <p:nvPr/>
        </p:nvPicPr>
        <p:blipFill>
          <a:blip r:embed="rId5"/>
          <a:stretch>
            <a:fillRect/>
          </a:stretch>
        </p:blipFill>
        <p:spPr>
          <a:xfrm>
            <a:off x="2308622" y="4544809"/>
            <a:ext cx="1193800" cy="489262"/>
          </a:xfrm>
          <a:prstGeom prst="rect">
            <a:avLst/>
          </a:prstGeom>
        </p:spPr>
      </p:pic>
      <p:pic>
        <p:nvPicPr>
          <p:cNvPr id="7" name="Picture 6">
            <a:extLst>
              <a:ext uri="{FF2B5EF4-FFF2-40B4-BE49-F238E27FC236}">
                <a16:creationId xmlns:a16="http://schemas.microsoft.com/office/drawing/2014/main" id="{64658077-088C-2749-A5D9-51E82E1C98F9}"/>
              </a:ext>
            </a:extLst>
          </p:cNvPr>
          <p:cNvPicPr>
            <a:picLocks noChangeAspect="1"/>
          </p:cNvPicPr>
          <p:nvPr/>
        </p:nvPicPr>
        <p:blipFill>
          <a:blip r:embed="rId6"/>
          <a:stretch>
            <a:fillRect/>
          </a:stretch>
        </p:blipFill>
        <p:spPr>
          <a:xfrm>
            <a:off x="9195904" y="4521668"/>
            <a:ext cx="846520" cy="490597"/>
          </a:xfrm>
          <a:prstGeom prst="rect">
            <a:avLst/>
          </a:prstGeom>
        </p:spPr>
      </p:pic>
      <mc:AlternateContent xmlns:mc="http://schemas.openxmlformats.org/markup-compatibility/2006">
        <mc:Choice xmlns:p14="http://schemas.microsoft.com/office/powerpoint/2010/main" Requires="p14">
          <p:contentPart p14:bwMode="auto" r:id="rId7">
            <p14:nvContentPartPr>
              <p14:cNvPr id="8" name="Ink 7">
                <a:extLst>
                  <a:ext uri="{FF2B5EF4-FFF2-40B4-BE49-F238E27FC236}">
                    <a16:creationId xmlns:a16="http://schemas.microsoft.com/office/drawing/2014/main" id="{D7B732F7-42DA-4DAC-9FBF-FCAFE64C8DD3}"/>
                  </a:ext>
                </a:extLst>
              </p14:cNvPr>
              <p14:cNvContentPartPr/>
              <p14:nvPr/>
            </p14:nvContentPartPr>
            <p14:xfrm>
              <a:off x="5289480" y="4203720"/>
              <a:ext cx="4280400" cy="1352880"/>
            </p14:xfrm>
          </p:contentPart>
        </mc:Choice>
        <mc:Fallback>
          <p:pic>
            <p:nvPicPr>
              <p:cNvPr id="8" name="Ink 7">
                <a:extLst>
                  <a:ext uri="{FF2B5EF4-FFF2-40B4-BE49-F238E27FC236}">
                    <a16:creationId xmlns:a16="http://schemas.microsoft.com/office/drawing/2014/main" id="{D7B732F7-42DA-4DAC-9FBF-FCAFE64C8DD3}"/>
                  </a:ext>
                </a:extLst>
              </p:cNvPr>
              <p:cNvPicPr/>
              <p:nvPr/>
            </p:nvPicPr>
            <p:blipFill>
              <a:blip r:embed="rId8"/>
              <a:stretch>
                <a:fillRect/>
              </a:stretch>
            </p:blipFill>
            <p:spPr>
              <a:xfrm>
                <a:off x="5280120" y="4194360"/>
                <a:ext cx="4299120" cy="1371600"/>
              </a:xfrm>
              <a:prstGeom prst="rect">
                <a:avLst/>
              </a:prstGeom>
            </p:spPr>
          </p:pic>
        </mc:Fallback>
      </mc:AlternateContent>
    </p:spTree>
    <p:extLst>
      <p:ext uri="{BB962C8B-B14F-4D97-AF65-F5344CB8AC3E}">
        <p14:creationId xmlns:p14="http://schemas.microsoft.com/office/powerpoint/2010/main" val="349761934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Review: A Brief Sketch of Gradient Descent </a:t>
            </a:r>
            <a:endParaRPr lang="en-US" dirty="0">
              <a:effectLst/>
            </a:endParaRPr>
          </a:p>
        </p:txBody>
      </p:sp>
      <p:sp>
        <p:nvSpPr>
          <p:cNvPr id="3" name="Content Placeholder 2">
            <a:extLst>
              <a:ext uri="{FF2B5EF4-FFF2-40B4-BE49-F238E27FC236}">
                <a16:creationId xmlns:a16="http://schemas.microsoft.com/office/drawing/2014/main" id="{A1483873-9D99-1A48-AA62-2E340E100769}"/>
              </a:ext>
            </a:extLst>
          </p:cNvPr>
          <p:cNvSpPr>
            <a:spLocks noGrp="1"/>
          </p:cNvSpPr>
          <p:nvPr>
            <p:ph sz="half" idx="1"/>
          </p:nvPr>
        </p:nvSpPr>
        <p:spPr/>
        <p:txBody>
          <a:bodyPr>
            <a:normAutofit/>
          </a:bodyPr>
          <a:lstStyle/>
          <a:p>
            <a:r>
              <a:rPr lang="en-US" sz="2800" dirty="0"/>
              <a:t>In optimization, when we wish to minimize a function, called the </a:t>
            </a:r>
            <a:r>
              <a:rPr lang="en-US" sz="2800" b="1" i="1" dirty="0"/>
              <a:t>objective function</a:t>
            </a:r>
            <a:r>
              <a:rPr lang="en-US" sz="2800" dirty="0"/>
              <a:t>, over a set of variables, we compute the partial derivatives of this function with respect to the variables. </a:t>
            </a:r>
          </a:p>
          <a:p>
            <a:r>
              <a:rPr lang="en-US" sz="2800" dirty="0"/>
              <a:t>If the partial derivatives are sufficiently simple, one can analytically find a common root - i.e. a point at which all the partial derivatives vanish; this is called a </a:t>
            </a:r>
            <a:r>
              <a:rPr lang="en-US" sz="2800" b="1" i="1" dirty="0"/>
              <a:t>stationary point.</a:t>
            </a:r>
          </a:p>
          <a:p>
            <a:r>
              <a:rPr lang="en-US" sz="2800" dirty="0"/>
              <a:t>If the objective function has the property of being </a:t>
            </a:r>
            <a:r>
              <a:rPr lang="en-US" sz="2800" b="1" i="1" dirty="0"/>
              <a:t>convex</a:t>
            </a:r>
            <a:r>
              <a:rPr lang="en-US" sz="2800" dirty="0"/>
              <a:t>, then the stationary point is precisely the min. </a:t>
            </a:r>
            <a:endParaRPr lang="en-US" sz="2800" dirty="0">
              <a:effectLst/>
            </a:endParaRPr>
          </a:p>
        </p:txBody>
      </p:sp>
      <p:sp>
        <p:nvSpPr>
          <p:cNvPr id="5" name="Slide Number Placeholder 4"/>
          <p:cNvSpPr>
            <a:spLocks noGrp="1"/>
          </p:cNvSpPr>
          <p:nvPr>
            <p:ph type="sldNum" sz="quarter" idx="12"/>
          </p:nvPr>
        </p:nvSpPr>
        <p:spPr/>
        <p:txBody>
          <a:bodyPr/>
          <a:lstStyle/>
          <a:p>
            <a:fld id="{47445CB2-BF6F-6E49-AC61-7BDDE2E02F5B}" type="slidenum">
              <a:rPr lang="en-US" smtClean="0"/>
              <a:t>47</a:t>
            </a:fld>
            <a:endParaRPr lang="en-US"/>
          </a:p>
        </p:txBody>
      </p:sp>
    </p:spTree>
    <p:extLst>
      <p:ext uri="{BB962C8B-B14F-4D97-AF65-F5344CB8AC3E}">
        <p14:creationId xmlns:p14="http://schemas.microsoft.com/office/powerpoint/2010/main" val="391685358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sz="3200" dirty="0"/>
              <a:t>Review: A Brief Sketch of Gradient Descent Algorithm</a:t>
            </a:r>
            <a:endParaRPr lang="en-US" sz="3200" dirty="0">
              <a:effectLst/>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1483873-9D99-1A48-AA62-2E340E100769}"/>
                  </a:ext>
                </a:extLst>
              </p:cNvPr>
              <p:cNvSpPr>
                <a:spLocks noGrp="1"/>
              </p:cNvSpPr>
              <p:nvPr>
                <p:ph sz="half" idx="1"/>
              </p:nvPr>
            </p:nvSpPr>
            <p:spPr>
              <a:xfrm>
                <a:off x="590397" y="1275004"/>
                <a:ext cx="10904919" cy="5582995"/>
              </a:xfrm>
            </p:spPr>
            <p:txBody>
              <a:bodyPr>
                <a:normAutofit/>
              </a:bodyPr>
              <a:lstStyle/>
              <a:p>
                <a:r>
                  <a:rPr lang="en-US" sz="2400" dirty="0"/>
                  <a:t>In practice, our objective functions are complicated and analytically find the stationary point is intractable. </a:t>
                </a:r>
              </a:p>
              <a:p>
                <a:r>
                  <a:rPr lang="en-US" sz="2400" dirty="0"/>
                  <a:t>Instead, we use an iterative method called </a:t>
                </a:r>
                <a:r>
                  <a:rPr lang="en-US" sz="2400" b="1" i="1" dirty="0"/>
                  <a:t>gradient descent </a:t>
                </a:r>
                <a:r>
                  <a:rPr lang="en-US" sz="2400" dirty="0"/>
                  <a:t> </a:t>
                </a:r>
              </a:p>
              <a:p>
                <a:pPr marL="457200" indent="-457200">
                  <a:buFont typeface="+mj-lt"/>
                  <a:buAutoNum type="arabicPeriod"/>
                </a:pPr>
                <a:r>
                  <a:rPr lang="en-US" sz="2400" dirty="0"/>
                  <a:t>Initialize the variables at any value: </a:t>
                </a:r>
              </a:p>
              <a:p>
                <a:pPr marL="457200" indent="-457200">
                  <a:buFont typeface="+mj-lt"/>
                  <a:buAutoNum type="arabicPeriod"/>
                </a:pPr>
                <a:endParaRPr lang="en-US" sz="2400" dirty="0"/>
              </a:p>
              <a:p>
                <a:pPr marL="457200" indent="-457200">
                  <a:buFont typeface="+mj-lt"/>
                  <a:buAutoNum type="arabicPeriod"/>
                </a:pPr>
                <a:r>
                  <a:rPr lang="en-US" sz="2400" dirty="0"/>
                  <a:t>Take the gradient of the objective function at the current variable values:</a:t>
                </a:r>
              </a:p>
              <a:p>
                <a:pPr marL="457200" indent="-457200">
                  <a:buFont typeface="+mj-lt"/>
                  <a:buAutoNum type="arabicPeriod"/>
                </a:pPr>
                <a:endParaRPr lang="en-US" sz="2400" dirty="0"/>
              </a:p>
              <a:p>
                <a:pPr marL="457200" indent="-457200">
                  <a:buFont typeface="+mj-lt"/>
                  <a:buAutoNum type="arabicPeriod"/>
                </a:pPr>
                <a:endParaRPr lang="en-US" sz="2400" dirty="0"/>
              </a:p>
              <a:p>
                <a:pPr marL="457200" indent="-457200">
                  <a:buFont typeface="+mj-lt"/>
                  <a:buAutoNum type="arabicPeriod"/>
                </a:pPr>
                <a:r>
                  <a:rPr lang="en-US" sz="2400" dirty="0"/>
                  <a:t>Adjust the variables values by some negative multiple of the gradient:</a:t>
                </a:r>
              </a:p>
              <a:p>
                <a:endParaRPr lang="en-US" sz="2400" dirty="0"/>
              </a:p>
              <a:p>
                <a:r>
                  <a:rPr lang="en-US" sz="2400" dirty="0"/>
                  <a:t>	The factor </a:t>
                </a:r>
                <a14:m>
                  <m:oMath xmlns:m="http://schemas.openxmlformats.org/officeDocument/2006/math">
                    <m:r>
                      <a:rPr lang="en-US" sz="2400" i="1" smtClean="0">
                        <a:latin typeface="Cambria Math" panose="02040503050406030204" pitchFamily="18" charset="0"/>
                        <a:ea typeface="Cambria Math" panose="02040503050406030204" pitchFamily="18" charset="0"/>
                      </a:rPr>
                      <m:t>𝜆</m:t>
                    </m:r>
                  </m:oMath>
                </a14:m>
                <a:r>
                  <a:rPr lang="el-GR" sz="2400" dirty="0"/>
                  <a:t> </a:t>
                </a:r>
                <a:r>
                  <a:rPr lang="en-US" sz="2400" dirty="0"/>
                  <a:t>is often called the learning rate. </a:t>
                </a:r>
                <a:endParaRPr lang="en-US" sz="2400" dirty="0">
                  <a:effectLst/>
                </a:endParaRPr>
              </a:p>
            </p:txBody>
          </p:sp>
        </mc:Choice>
        <mc:Fallback xmlns="">
          <p:sp>
            <p:nvSpPr>
              <p:cNvPr id="3" name="Content Placeholder 2">
                <a:extLst>
                  <a:ext uri="{FF2B5EF4-FFF2-40B4-BE49-F238E27FC236}">
                    <a16:creationId xmlns:a16="http://schemas.microsoft.com/office/drawing/2014/main" id="{A1483873-9D99-1A48-AA62-2E340E100769}"/>
                  </a:ext>
                </a:extLst>
              </p:cNvPr>
              <p:cNvSpPr>
                <a:spLocks noGrp="1" noRot="1" noChangeAspect="1" noMove="1" noResize="1" noEditPoints="1" noAdjustHandles="1" noChangeArrowheads="1" noChangeShapeType="1" noTextEdit="1"/>
              </p:cNvSpPr>
              <p:nvPr>
                <p:ph sz="half" idx="1"/>
              </p:nvPr>
            </p:nvSpPr>
            <p:spPr>
              <a:xfrm>
                <a:off x="590397" y="1275004"/>
                <a:ext cx="10904919" cy="5582995"/>
              </a:xfrm>
              <a:blipFill>
                <a:blip r:embed="rId2"/>
                <a:stretch>
                  <a:fillRect/>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48</a:t>
            </a:fld>
            <a:endParaRPr lang="en-US"/>
          </a:p>
        </p:txBody>
      </p:sp>
      <p:pic>
        <p:nvPicPr>
          <p:cNvPr id="4" name="Picture 3">
            <a:extLst>
              <a:ext uri="{FF2B5EF4-FFF2-40B4-BE49-F238E27FC236}">
                <a16:creationId xmlns:a16="http://schemas.microsoft.com/office/drawing/2014/main" id="{D7EC4051-6CEC-3646-81C4-9471ED7610A1}"/>
              </a:ext>
            </a:extLst>
          </p:cNvPr>
          <p:cNvPicPr>
            <a:picLocks noChangeAspect="1"/>
          </p:cNvPicPr>
          <p:nvPr/>
        </p:nvPicPr>
        <p:blipFill>
          <a:blip r:embed="rId3"/>
          <a:stretch>
            <a:fillRect/>
          </a:stretch>
        </p:blipFill>
        <p:spPr>
          <a:xfrm>
            <a:off x="4895244" y="3284805"/>
            <a:ext cx="2203347" cy="365578"/>
          </a:xfrm>
          <a:prstGeom prst="rect">
            <a:avLst/>
          </a:prstGeom>
        </p:spPr>
      </p:pic>
      <p:pic>
        <p:nvPicPr>
          <p:cNvPr id="6" name="Picture 5">
            <a:extLst>
              <a:ext uri="{FF2B5EF4-FFF2-40B4-BE49-F238E27FC236}">
                <a16:creationId xmlns:a16="http://schemas.microsoft.com/office/drawing/2014/main" id="{C29E488E-4595-AE4B-A589-AD1773F38B7D}"/>
              </a:ext>
            </a:extLst>
          </p:cNvPr>
          <p:cNvPicPr>
            <a:picLocks noChangeAspect="1"/>
          </p:cNvPicPr>
          <p:nvPr/>
        </p:nvPicPr>
        <p:blipFill>
          <a:blip r:embed="rId4"/>
          <a:stretch>
            <a:fillRect/>
          </a:stretch>
        </p:blipFill>
        <p:spPr>
          <a:xfrm>
            <a:off x="4570482" y="5915888"/>
            <a:ext cx="2127764" cy="460650"/>
          </a:xfrm>
          <a:prstGeom prst="rect">
            <a:avLst/>
          </a:prstGeom>
        </p:spPr>
      </p:pic>
      <p:pic>
        <p:nvPicPr>
          <p:cNvPr id="7" name="Picture 6">
            <a:extLst>
              <a:ext uri="{FF2B5EF4-FFF2-40B4-BE49-F238E27FC236}">
                <a16:creationId xmlns:a16="http://schemas.microsoft.com/office/drawing/2014/main" id="{588BAD9B-AF70-1B44-A244-42665F5A023E}"/>
              </a:ext>
            </a:extLst>
          </p:cNvPr>
          <p:cNvPicPr>
            <a:picLocks noChangeAspect="1"/>
          </p:cNvPicPr>
          <p:nvPr/>
        </p:nvPicPr>
        <p:blipFill>
          <a:blip r:embed="rId5"/>
          <a:stretch>
            <a:fillRect/>
          </a:stretch>
        </p:blipFill>
        <p:spPr>
          <a:xfrm>
            <a:off x="3836908" y="4353554"/>
            <a:ext cx="4320017" cy="859163"/>
          </a:xfrm>
          <a:prstGeom prst="rect">
            <a:avLst/>
          </a:prstGeom>
        </p:spPr>
      </p:pic>
    </p:spTree>
    <p:extLst>
      <p:ext uri="{BB962C8B-B14F-4D97-AF65-F5344CB8AC3E}">
        <p14:creationId xmlns:p14="http://schemas.microsoft.com/office/powerpoint/2010/main" val="640879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50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nodeType="withEffect">
                                  <p:stCondLst>
                                    <p:cond delay="50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nodeType="withEffect">
                                  <p:stCondLst>
                                    <p:cond delay="500"/>
                                  </p:stCondLst>
                                  <p:childTnLst>
                                    <p:set>
                                      <p:cBhvr>
                                        <p:cTn id="28" dur="1" fill="hold">
                                          <p:stCondLst>
                                            <p:cond delay="0"/>
                                          </p:stCondLst>
                                        </p:cTn>
                                        <p:tgtEl>
                                          <p:spTgt spid="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Why Does Gradient Descent Work? </a:t>
            </a:r>
            <a:endParaRPr lang="en-US" dirty="0">
              <a:effectLst/>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1483873-9D99-1A48-AA62-2E340E100769}"/>
                  </a:ext>
                </a:extLst>
              </p:cNvPr>
              <p:cNvSpPr>
                <a:spLocks noGrp="1"/>
              </p:cNvSpPr>
              <p:nvPr>
                <p:ph sz="half" idx="1"/>
              </p:nvPr>
            </p:nvSpPr>
            <p:spPr>
              <a:xfrm>
                <a:off x="590397" y="1275005"/>
                <a:ext cx="10904919" cy="2153995"/>
              </a:xfrm>
            </p:spPr>
            <p:txBody>
              <a:bodyPr>
                <a:normAutofit/>
              </a:bodyPr>
              <a:lstStyle/>
              <a:p>
                <a:pPr>
                  <a:spcAft>
                    <a:spcPts val="1200"/>
                  </a:spcAft>
                </a:pPr>
                <a:r>
                  <a:rPr lang="en-US" sz="2800" b="1" dirty="0"/>
                  <a:t>Claim: </a:t>
                </a:r>
                <a:r>
                  <a:rPr lang="en-US" sz="2800" dirty="0"/>
                  <a:t>If the function is convex, this iterative method will eventually move x close enough to the minimum, for an appropriate choice of </a:t>
                </a:r>
                <a14:m>
                  <m:oMath xmlns:m="http://schemas.openxmlformats.org/officeDocument/2006/math">
                    <m:r>
                      <a:rPr lang="en-US" sz="2800" i="1">
                        <a:latin typeface="Cambria Math" panose="02040503050406030204" pitchFamily="18" charset="0"/>
                        <a:ea typeface="Cambria Math" panose="02040503050406030204" pitchFamily="18" charset="0"/>
                      </a:rPr>
                      <m:t>𝜆</m:t>
                    </m:r>
                  </m:oMath>
                </a14:m>
                <a:r>
                  <a:rPr lang="el-GR" sz="2800" dirty="0"/>
                  <a:t>. </a:t>
                </a:r>
              </a:p>
              <a:p>
                <a:pPr>
                  <a:spcAft>
                    <a:spcPts val="1200"/>
                  </a:spcAft>
                </a:pPr>
                <a:r>
                  <a:rPr lang="en-US" sz="2800" b="1" dirty="0"/>
                  <a:t>Why does this work? </a:t>
                </a:r>
                <a:r>
                  <a:rPr lang="en-US" sz="2800" dirty="0"/>
                  <a:t>Recall, that as a vector, the gradient at at point gives the direction for the greatest possible rate of increase. </a:t>
                </a:r>
                <a:endParaRPr lang="en-US" sz="2800" dirty="0">
                  <a:effectLst/>
                </a:endParaRPr>
              </a:p>
            </p:txBody>
          </p:sp>
        </mc:Choice>
        <mc:Fallback xmlns="">
          <p:sp>
            <p:nvSpPr>
              <p:cNvPr id="3" name="Content Placeholder 2">
                <a:extLst>
                  <a:ext uri="{FF2B5EF4-FFF2-40B4-BE49-F238E27FC236}">
                    <a16:creationId xmlns:a16="http://schemas.microsoft.com/office/drawing/2014/main" id="{A1483873-9D99-1A48-AA62-2E340E100769}"/>
                  </a:ext>
                </a:extLst>
              </p:cNvPr>
              <p:cNvSpPr>
                <a:spLocks noGrp="1" noRot="1" noChangeAspect="1" noMove="1" noResize="1" noEditPoints="1" noAdjustHandles="1" noChangeArrowheads="1" noChangeShapeType="1" noTextEdit="1"/>
              </p:cNvSpPr>
              <p:nvPr>
                <p:ph sz="half" idx="1"/>
              </p:nvPr>
            </p:nvSpPr>
            <p:spPr>
              <a:xfrm>
                <a:off x="590397" y="1275005"/>
                <a:ext cx="10904919" cy="2153995"/>
              </a:xfrm>
              <a:blipFill>
                <a:blip r:embed="rId2"/>
                <a:stretch>
                  <a:fillRect/>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49</a:t>
            </a:fld>
            <a:endParaRPr lang="en-US"/>
          </a:p>
        </p:txBody>
      </p:sp>
      <p:pic>
        <p:nvPicPr>
          <p:cNvPr id="4" name="Picture 3">
            <a:extLst>
              <a:ext uri="{FF2B5EF4-FFF2-40B4-BE49-F238E27FC236}">
                <a16:creationId xmlns:a16="http://schemas.microsoft.com/office/drawing/2014/main" id="{2CAE1054-DC44-7843-A2B8-03420A3F3FA1}"/>
              </a:ext>
            </a:extLst>
          </p:cNvPr>
          <p:cNvPicPr>
            <a:picLocks noChangeAspect="1"/>
          </p:cNvPicPr>
          <p:nvPr/>
        </p:nvPicPr>
        <p:blipFill>
          <a:blip r:embed="rId3"/>
          <a:stretch>
            <a:fillRect/>
          </a:stretch>
        </p:blipFill>
        <p:spPr>
          <a:xfrm>
            <a:off x="4010855" y="3429000"/>
            <a:ext cx="4064000" cy="3048000"/>
          </a:xfrm>
          <a:prstGeom prst="rect">
            <a:avLst/>
          </a:prstGeom>
        </p:spPr>
      </p:pic>
    </p:spTree>
    <p:extLst>
      <p:ext uri="{BB962C8B-B14F-4D97-AF65-F5344CB8AC3E}">
        <p14:creationId xmlns:p14="http://schemas.microsoft.com/office/powerpoint/2010/main" val="2812921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71EC6E-70E3-4C1E-BCDB-98F1F4F45558}"/>
              </a:ext>
            </a:extLst>
          </p:cNvPr>
          <p:cNvSpPr>
            <a:spLocks noGrp="1"/>
          </p:cNvSpPr>
          <p:nvPr>
            <p:ph type="title"/>
          </p:nvPr>
        </p:nvSpPr>
        <p:spPr/>
        <p:txBody>
          <a:bodyPr/>
          <a:lstStyle/>
          <a:p>
            <a:r>
              <a:rPr lang="en-US" dirty="0"/>
              <a:t>Types of Ensemble Methods</a:t>
            </a:r>
          </a:p>
        </p:txBody>
      </p:sp>
      <p:sp>
        <p:nvSpPr>
          <p:cNvPr id="3" name="Content Placeholder 2">
            <a:extLst>
              <a:ext uri="{FF2B5EF4-FFF2-40B4-BE49-F238E27FC236}">
                <a16:creationId xmlns:a16="http://schemas.microsoft.com/office/drawing/2014/main" id="{05287BC7-7F30-457C-9632-E73213091BD4}"/>
              </a:ext>
            </a:extLst>
          </p:cNvPr>
          <p:cNvSpPr>
            <a:spLocks noGrp="1"/>
          </p:cNvSpPr>
          <p:nvPr>
            <p:ph sz="half" idx="1"/>
          </p:nvPr>
        </p:nvSpPr>
        <p:spPr>
          <a:xfrm>
            <a:off x="590397" y="1275005"/>
            <a:ext cx="10904919" cy="5073544"/>
          </a:xfrm>
        </p:spPr>
        <p:txBody>
          <a:bodyPr>
            <a:normAutofit lnSpcReduction="10000"/>
          </a:bodyPr>
          <a:lstStyle/>
          <a:p>
            <a:pPr>
              <a:lnSpc>
                <a:spcPct val="90000"/>
              </a:lnSpc>
              <a:defRPr/>
            </a:pPr>
            <a:r>
              <a:rPr lang="en-US" altLang="en-US" sz="3200" dirty="0"/>
              <a:t>Manipulate data distribution</a:t>
            </a:r>
          </a:p>
          <a:p>
            <a:pPr lvl="1">
              <a:lnSpc>
                <a:spcPct val="90000"/>
              </a:lnSpc>
              <a:defRPr/>
            </a:pPr>
            <a:r>
              <a:rPr lang="en-US" altLang="en-US" sz="2800" dirty="0"/>
              <a:t>Bagging: </a:t>
            </a:r>
            <a:r>
              <a:rPr lang="en-US" sz="2800" dirty="0"/>
              <a:t>resample original data with replacement</a:t>
            </a:r>
            <a:endParaRPr lang="en-US" altLang="en-US" sz="2800" dirty="0"/>
          </a:p>
          <a:p>
            <a:pPr lvl="1">
              <a:lnSpc>
                <a:spcPct val="90000"/>
              </a:lnSpc>
              <a:defRPr/>
            </a:pPr>
            <a:r>
              <a:rPr lang="en-US" altLang="en-US" sz="2800" dirty="0"/>
              <a:t>Boosting: </a:t>
            </a:r>
            <a:r>
              <a:rPr lang="en-US" sz="2800" dirty="0"/>
              <a:t>‘resample’ original data by choosing troublesome points more often</a:t>
            </a:r>
          </a:p>
          <a:p>
            <a:pPr lvl="1">
              <a:lnSpc>
                <a:spcPct val="90000"/>
              </a:lnSpc>
              <a:defRPr/>
            </a:pPr>
            <a:r>
              <a:rPr lang="en-US" sz="2800" dirty="0"/>
              <a:t>The learners can also be retrained on modified versions of the original data (gradient boosting).</a:t>
            </a:r>
          </a:p>
          <a:p>
            <a:pPr>
              <a:lnSpc>
                <a:spcPct val="90000"/>
              </a:lnSpc>
              <a:defRPr/>
            </a:pPr>
            <a:r>
              <a:rPr lang="en-US" altLang="en-US" sz="3200" dirty="0"/>
              <a:t>Manipulate input features</a:t>
            </a:r>
          </a:p>
          <a:p>
            <a:pPr lvl="1">
              <a:lnSpc>
                <a:spcPct val="90000"/>
              </a:lnSpc>
              <a:defRPr/>
            </a:pPr>
            <a:r>
              <a:rPr lang="en-US" altLang="en-US" sz="2800" dirty="0"/>
              <a:t>Example: random forests</a:t>
            </a:r>
          </a:p>
          <a:p>
            <a:pPr>
              <a:lnSpc>
                <a:spcPct val="90000"/>
              </a:lnSpc>
              <a:defRPr/>
            </a:pPr>
            <a:r>
              <a:rPr lang="en-US" altLang="en-US" sz="3200" dirty="0"/>
              <a:t>Manipulate class labels</a:t>
            </a:r>
          </a:p>
          <a:p>
            <a:pPr lvl="1">
              <a:lnSpc>
                <a:spcPct val="90000"/>
              </a:lnSpc>
              <a:defRPr/>
            </a:pPr>
            <a:r>
              <a:rPr lang="en-US" altLang="en-US" sz="2800" dirty="0"/>
              <a:t>Example: error-correcting output coding</a:t>
            </a:r>
          </a:p>
          <a:p>
            <a:endParaRPr lang="en-US" dirty="0"/>
          </a:p>
        </p:txBody>
      </p:sp>
    </p:spTree>
    <p:extLst>
      <p:ext uri="{BB962C8B-B14F-4D97-AF65-F5344CB8AC3E}">
        <p14:creationId xmlns:p14="http://schemas.microsoft.com/office/powerpoint/2010/main" val="2949715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Why Does Gradient Descent Work? </a:t>
            </a:r>
            <a:endParaRPr lang="en-US" dirty="0">
              <a:effectLst/>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1483873-9D99-1A48-AA62-2E340E100769}"/>
                  </a:ext>
                </a:extLst>
              </p:cNvPr>
              <p:cNvSpPr>
                <a:spLocks noGrp="1"/>
              </p:cNvSpPr>
              <p:nvPr>
                <p:ph sz="half" idx="1"/>
              </p:nvPr>
            </p:nvSpPr>
            <p:spPr>
              <a:xfrm>
                <a:off x="590397" y="1275005"/>
                <a:ext cx="10904919" cy="2153995"/>
              </a:xfrm>
            </p:spPr>
            <p:txBody>
              <a:bodyPr>
                <a:noAutofit/>
              </a:bodyPr>
              <a:lstStyle/>
              <a:p>
                <a:r>
                  <a:rPr lang="en-US" sz="2800" dirty="0"/>
                  <a:t>Subtracting a </a:t>
                </a:r>
                <a14:m>
                  <m:oMath xmlns:m="http://schemas.openxmlformats.org/officeDocument/2006/math">
                    <m:r>
                      <a:rPr lang="en-US" sz="2800" i="1">
                        <a:latin typeface="Cambria Math" panose="02040503050406030204" pitchFamily="18" charset="0"/>
                        <a:ea typeface="Cambria Math" panose="02040503050406030204" pitchFamily="18" charset="0"/>
                      </a:rPr>
                      <m:t>𝜆</m:t>
                    </m:r>
                  </m:oMath>
                </a14:m>
                <a:r>
                  <a:rPr lang="el-GR" sz="2800" dirty="0"/>
                  <a:t> </a:t>
                </a:r>
                <a:r>
                  <a:rPr lang="en-US" sz="2800" dirty="0"/>
                  <a:t>multiple of the gradient from x, moves x in the </a:t>
                </a:r>
                <a:r>
                  <a:rPr lang="en-US" sz="2800" b="1" i="1" dirty="0"/>
                  <a:t>opposite </a:t>
                </a:r>
                <a:r>
                  <a:rPr lang="en-US" sz="2800" dirty="0"/>
                  <a:t>direction of the gradient (hence towards the steepest decline) by a step of size </a:t>
                </a:r>
                <a14:m>
                  <m:oMath xmlns:m="http://schemas.openxmlformats.org/officeDocument/2006/math">
                    <m:r>
                      <a:rPr lang="en-US" sz="2800" i="1">
                        <a:latin typeface="Cambria Math" panose="02040503050406030204" pitchFamily="18" charset="0"/>
                        <a:ea typeface="Cambria Math" panose="02040503050406030204" pitchFamily="18" charset="0"/>
                      </a:rPr>
                      <m:t>𝜆</m:t>
                    </m:r>
                  </m:oMath>
                </a14:m>
                <a:r>
                  <a:rPr lang="el-GR" sz="2800" dirty="0"/>
                  <a:t>. </a:t>
                </a:r>
              </a:p>
              <a:p>
                <a:r>
                  <a:rPr lang="en-US" sz="2800" dirty="0"/>
                  <a:t>If </a:t>
                </a:r>
                <a:r>
                  <a:rPr lang="en-US" sz="2800" i="1" dirty="0"/>
                  <a:t>f</a:t>
                </a:r>
                <a:r>
                  <a:rPr lang="en-US" sz="2800" dirty="0"/>
                  <a:t> is convex, and we keep taking steps descending on the graph of </a:t>
                </a:r>
                <a:r>
                  <a:rPr lang="en-US" sz="2800" i="1" dirty="0"/>
                  <a:t>f</a:t>
                </a:r>
                <a:r>
                  <a:rPr lang="en-US" sz="2800" dirty="0"/>
                  <a:t>, we will eventually reach the minimum. </a:t>
                </a:r>
                <a:endParaRPr lang="en-US" sz="2800" dirty="0">
                  <a:effectLst/>
                </a:endParaRPr>
              </a:p>
            </p:txBody>
          </p:sp>
        </mc:Choice>
        <mc:Fallback xmlns="">
          <p:sp>
            <p:nvSpPr>
              <p:cNvPr id="3" name="Content Placeholder 2">
                <a:extLst>
                  <a:ext uri="{FF2B5EF4-FFF2-40B4-BE49-F238E27FC236}">
                    <a16:creationId xmlns:a16="http://schemas.microsoft.com/office/drawing/2014/main" id="{A1483873-9D99-1A48-AA62-2E340E100769}"/>
                  </a:ext>
                </a:extLst>
              </p:cNvPr>
              <p:cNvSpPr>
                <a:spLocks noGrp="1" noRot="1" noChangeAspect="1" noMove="1" noResize="1" noEditPoints="1" noAdjustHandles="1" noChangeArrowheads="1" noChangeShapeType="1" noTextEdit="1"/>
              </p:cNvSpPr>
              <p:nvPr>
                <p:ph sz="half" idx="1"/>
              </p:nvPr>
            </p:nvSpPr>
            <p:spPr>
              <a:xfrm>
                <a:off x="590397" y="1275005"/>
                <a:ext cx="10904919" cy="2153995"/>
              </a:xfrm>
              <a:blipFill>
                <a:blip r:embed="rId2"/>
                <a:stretch>
                  <a:fillRect/>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50</a:t>
            </a:fld>
            <a:endParaRPr lang="en-US"/>
          </a:p>
        </p:txBody>
      </p:sp>
      <p:pic>
        <p:nvPicPr>
          <p:cNvPr id="4" name="Picture 3">
            <a:extLst>
              <a:ext uri="{FF2B5EF4-FFF2-40B4-BE49-F238E27FC236}">
                <a16:creationId xmlns:a16="http://schemas.microsoft.com/office/drawing/2014/main" id="{2F105925-27DB-E340-874C-F9A1771D3653}"/>
              </a:ext>
            </a:extLst>
          </p:cNvPr>
          <p:cNvPicPr>
            <a:picLocks noChangeAspect="1"/>
          </p:cNvPicPr>
          <p:nvPr/>
        </p:nvPicPr>
        <p:blipFill>
          <a:blip r:embed="rId3"/>
          <a:stretch>
            <a:fillRect/>
          </a:stretch>
        </p:blipFill>
        <p:spPr>
          <a:xfrm>
            <a:off x="3950874" y="3679263"/>
            <a:ext cx="4092089" cy="3086662"/>
          </a:xfrm>
          <a:prstGeom prst="rect">
            <a:avLst/>
          </a:prstGeom>
        </p:spPr>
      </p:pic>
    </p:spTree>
    <p:extLst>
      <p:ext uri="{BB962C8B-B14F-4D97-AF65-F5344CB8AC3E}">
        <p14:creationId xmlns:p14="http://schemas.microsoft.com/office/powerpoint/2010/main" val="78511059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Gradient Boosting as Gradient Descent </a:t>
            </a:r>
            <a:endParaRPr lang="en-US" dirty="0">
              <a:effectLst/>
            </a:endParaRPr>
          </a:p>
        </p:txBody>
      </p:sp>
      <p:sp>
        <p:nvSpPr>
          <p:cNvPr id="3" name="Content Placeholder 2">
            <a:extLst>
              <a:ext uri="{FF2B5EF4-FFF2-40B4-BE49-F238E27FC236}">
                <a16:creationId xmlns:a16="http://schemas.microsoft.com/office/drawing/2014/main" id="{A1483873-9D99-1A48-AA62-2E340E100769}"/>
              </a:ext>
            </a:extLst>
          </p:cNvPr>
          <p:cNvSpPr>
            <a:spLocks noGrp="1"/>
          </p:cNvSpPr>
          <p:nvPr>
            <p:ph sz="half" idx="1"/>
          </p:nvPr>
        </p:nvSpPr>
        <p:spPr/>
        <p:txBody>
          <a:bodyPr>
            <a:normAutofit fontScale="92500" lnSpcReduction="10000"/>
          </a:bodyPr>
          <a:lstStyle/>
          <a:p>
            <a:r>
              <a:rPr lang="en-US" sz="2400" dirty="0"/>
              <a:t>Often in regression, our objective is to minimize the MSE </a:t>
            </a:r>
          </a:p>
          <a:p>
            <a:endParaRPr lang="en-US" sz="2400" dirty="0"/>
          </a:p>
          <a:p>
            <a:endParaRPr lang="en-US" sz="2400" dirty="0">
              <a:effectLst/>
            </a:endParaRPr>
          </a:p>
          <a:p>
            <a:r>
              <a:rPr lang="en-US" altLang="en-US" sz="2400" dirty="0">
                <a:solidFill>
                  <a:srgbClr val="444444"/>
                </a:solidFill>
              </a:rPr>
              <a:t>Treating this as an optimization problem, we can try to </a:t>
            </a:r>
            <a:r>
              <a:rPr lang="en-US" sz="2400" dirty="0"/>
              <a:t>directly minimize the MSE with respect to the predictions </a:t>
            </a:r>
          </a:p>
          <a:p>
            <a:endParaRPr lang="en-US" sz="2400" dirty="0"/>
          </a:p>
          <a:p>
            <a:endParaRPr lang="en-US" sz="2400" dirty="0"/>
          </a:p>
          <a:p>
            <a:endParaRPr lang="en-US" sz="2400" dirty="0"/>
          </a:p>
          <a:p>
            <a:endParaRPr lang="en-US" sz="2400" dirty="0"/>
          </a:p>
          <a:p>
            <a:r>
              <a:rPr lang="en-US" sz="2400" dirty="0"/>
              <a:t>The update step for gradient descent would look like </a:t>
            </a:r>
          </a:p>
          <a:p>
            <a:endParaRPr lang="en-US" sz="2400" dirty="0"/>
          </a:p>
          <a:p>
            <a:endParaRPr lang="en-US" sz="2400" dirty="0">
              <a:effectLst/>
            </a:endParaRPr>
          </a:p>
        </p:txBody>
      </p:sp>
      <p:sp>
        <p:nvSpPr>
          <p:cNvPr id="5" name="Slide Number Placeholder 4"/>
          <p:cNvSpPr>
            <a:spLocks noGrp="1"/>
          </p:cNvSpPr>
          <p:nvPr>
            <p:ph type="sldNum" sz="quarter" idx="12"/>
          </p:nvPr>
        </p:nvSpPr>
        <p:spPr/>
        <p:txBody>
          <a:bodyPr/>
          <a:lstStyle/>
          <a:p>
            <a:fld id="{47445CB2-BF6F-6E49-AC61-7BDDE2E02F5B}" type="slidenum">
              <a:rPr lang="en-US" smtClean="0"/>
              <a:t>51</a:t>
            </a:fld>
            <a:endParaRPr lang="en-US"/>
          </a:p>
        </p:txBody>
      </p:sp>
      <p:pic>
        <p:nvPicPr>
          <p:cNvPr id="1026" name="Picture 2" descr="page22image5837264">
            <a:extLst>
              <a:ext uri="{FF2B5EF4-FFF2-40B4-BE49-F238E27FC236}">
                <a16:creationId xmlns:a16="http://schemas.microsoft.com/office/drawing/2014/main" id="{31D58342-0A87-4342-8614-09A766D215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075" y="542925"/>
            <a:ext cx="127000" cy="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37127472-7394-054A-8B4D-FBAEBC1C3C56}"/>
              </a:ext>
            </a:extLst>
          </p:cNvPr>
          <p:cNvPicPr>
            <a:picLocks noChangeAspect="1"/>
          </p:cNvPicPr>
          <p:nvPr/>
        </p:nvPicPr>
        <p:blipFill>
          <a:blip r:embed="rId3"/>
          <a:stretch>
            <a:fillRect/>
          </a:stretch>
        </p:blipFill>
        <p:spPr>
          <a:xfrm>
            <a:off x="4059464" y="1349455"/>
            <a:ext cx="4506686" cy="985516"/>
          </a:xfrm>
          <a:prstGeom prst="rect">
            <a:avLst/>
          </a:prstGeom>
        </p:spPr>
      </p:pic>
      <p:pic>
        <p:nvPicPr>
          <p:cNvPr id="7" name="Picture 6">
            <a:extLst>
              <a:ext uri="{FF2B5EF4-FFF2-40B4-BE49-F238E27FC236}">
                <a16:creationId xmlns:a16="http://schemas.microsoft.com/office/drawing/2014/main" id="{E3C23617-1145-2A44-85D6-99394B84B680}"/>
              </a:ext>
            </a:extLst>
          </p:cNvPr>
          <p:cNvPicPr>
            <a:picLocks noChangeAspect="1"/>
          </p:cNvPicPr>
          <p:nvPr/>
        </p:nvPicPr>
        <p:blipFill>
          <a:blip r:embed="rId4"/>
          <a:stretch>
            <a:fillRect/>
          </a:stretch>
        </p:blipFill>
        <p:spPr>
          <a:xfrm>
            <a:off x="4349335" y="2745004"/>
            <a:ext cx="4532086" cy="1814885"/>
          </a:xfrm>
          <a:prstGeom prst="rect">
            <a:avLst/>
          </a:prstGeom>
        </p:spPr>
      </p:pic>
      <p:pic>
        <p:nvPicPr>
          <p:cNvPr id="8" name="Picture 7">
            <a:extLst>
              <a:ext uri="{FF2B5EF4-FFF2-40B4-BE49-F238E27FC236}">
                <a16:creationId xmlns:a16="http://schemas.microsoft.com/office/drawing/2014/main" id="{A27C1AD5-8371-9E4D-80B3-EEEFA7F41662}"/>
              </a:ext>
            </a:extLst>
          </p:cNvPr>
          <p:cNvPicPr>
            <a:picLocks noChangeAspect="1"/>
          </p:cNvPicPr>
          <p:nvPr/>
        </p:nvPicPr>
        <p:blipFill>
          <a:blip r:embed="rId5"/>
          <a:stretch>
            <a:fillRect/>
          </a:stretch>
        </p:blipFill>
        <p:spPr>
          <a:xfrm>
            <a:off x="3730876" y="5627463"/>
            <a:ext cx="4835274" cy="509630"/>
          </a:xfrm>
          <a:prstGeom prst="rect">
            <a:avLst/>
          </a:prstGeom>
        </p:spPr>
      </p:pic>
    </p:spTree>
    <p:extLst>
      <p:ext uri="{BB962C8B-B14F-4D97-AF65-F5344CB8AC3E}">
        <p14:creationId xmlns:p14="http://schemas.microsoft.com/office/powerpoint/2010/main" val="2116198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Gradient Boosting as Gradient Descent (cont.) </a:t>
            </a:r>
            <a:endParaRPr lang="en-US" dirty="0">
              <a:effectLst/>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1483873-9D99-1A48-AA62-2E340E100769}"/>
                  </a:ext>
                </a:extLst>
              </p:cNvPr>
              <p:cNvSpPr>
                <a:spLocks noGrp="1"/>
              </p:cNvSpPr>
              <p:nvPr>
                <p:ph sz="half" idx="1"/>
              </p:nvPr>
            </p:nvSpPr>
            <p:spPr/>
            <p:txBody>
              <a:bodyPr>
                <a:normAutofit/>
              </a:bodyPr>
              <a:lstStyle/>
              <a:p>
                <a:r>
                  <a:rPr lang="en-US" sz="2800" dirty="0"/>
                  <a:t>There are two reasons why minimizing the MSE with respect to  </a:t>
                </a:r>
                <a14:m>
                  <m:oMath xmlns:m="http://schemas.openxmlformats.org/officeDocument/2006/math">
                    <m:sSub>
                      <m:sSubPr>
                        <m:ctrlPr>
                          <a:rPr lang="en-US" sz="2800" b="0" i="1" dirty="0" smtClean="0">
                            <a:latin typeface="Cambria Math" panose="02040503050406030204" pitchFamily="18" charset="0"/>
                          </a:rPr>
                        </m:ctrlPr>
                      </m:sSubPr>
                      <m:e>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𝑦</m:t>
                            </m:r>
                          </m:e>
                        </m:acc>
                      </m:e>
                      <m:sub>
                        <m:r>
                          <a:rPr lang="en-US" sz="2800" b="0" i="1" dirty="0" smtClean="0">
                            <a:latin typeface="Cambria Math" panose="02040503050406030204" pitchFamily="18" charset="0"/>
                          </a:rPr>
                          <m:t>𝑛</m:t>
                        </m:r>
                      </m:sub>
                    </m:sSub>
                  </m:oMath>
                </a14:m>
                <a:r>
                  <a:rPr lang="en-US" sz="2800" dirty="0"/>
                  <a:t>’s is not interesting: </a:t>
                </a:r>
              </a:p>
              <a:p>
                <a:pPr marL="342900" indent="-342900">
                  <a:buFont typeface="Arial" panose="020B0604020202020204" pitchFamily="34" charset="0"/>
                  <a:buChar char="•"/>
                </a:pPr>
                <a:r>
                  <a:rPr lang="en-US" sz="2800" dirty="0"/>
                  <a:t>We know where the minimum MSE occurs: </a:t>
                </a:r>
                <a14:m>
                  <m:oMath xmlns:m="http://schemas.openxmlformats.org/officeDocument/2006/math">
                    <m:sSub>
                      <m:sSubPr>
                        <m:ctrlPr>
                          <a:rPr lang="en-US" sz="2800" i="1" dirty="0">
                            <a:latin typeface="Cambria Math" panose="02040503050406030204" pitchFamily="18" charset="0"/>
                          </a:rPr>
                        </m:ctrlPr>
                      </m:sSubPr>
                      <m:e>
                        <m:acc>
                          <m:accPr>
                            <m:chr m:val="̂"/>
                            <m:ctrlPr>
                              <a:rPr lang="en-US" sz="2800" i="1">
                                <a:latin typeface="Cambria Math" panose="02040503050406030204" pitchFamily="18" charset="0"/>
                              </a:rPr>
                            </m:ctrlPr>
                          </m:accPr>
                          <m:e>
                            <m:r>
                              <a:rPr lang="en-US" sz="2800" i="1">
                                <a:latin typeface="Cambria Math" panose="02040503050406030204" pitchFamily="18" charset="0"/>
                              </a:rPr>
                              <m:t>𝑦</m:t>
                            </m:r>
                          </m:e>
                        </m:acc>
                      </m:e>
                      <m:sub>
                        <m:r>
                          <a:rPr lang="en-US" sz="2800" i="1" dirty="0">
                            <a:latin typeface="Cambria Math" panose="02040503050406030204" pitchFamily="18" charset="0"/>
                          </a:rPr>
                          <m:t>𝑛</m:t>
                        </m:r>
                      </m:sub>
                    </m:sSub>
                    <m:r>
                      <a:rPr lang="en-US" sz="2800" b="0" i="1" dirty="0" smtClean="0">
                        <a:latin typeface="Cambria Math" panose="02040503050406030204" pitchFamily="18" charset="0"/>
                      </a:rPr>
                      <m:t>=</m:t>
                    </m:r>
                    <m:sSub>
                      <m:sSubPr>
                        <m:ctrlPr>
                          <a:rPr lang="en-US" sz="2800" b="0" i="1" dirty="0" smtClean="0">
                            <a:latin typeface="Cambria Math" panose="02040503050406030204" pitchFamily="18" charset="0"/>
                          </a:rPr>
                        </m:ctrlPr>
                      </m:sSubPr>
                      <m:e>
                        <m:r>
                          <a:rPr lang="en-US" sz="2800" b="0" i="1" dirty="0" smtClean="0">
                            <a:latin typeface="Cambria Math" panose="02040503050406030204" pitchFamily="18" charset="0"/>
                          </a:rPr>
                          <m:t>𝑦</m:t>
                        </m:r>
                      </m:e>
                      <m:sub>
                        <m:r>
                          <a:rPr lang="en-US" sz="2800" b="0" i="1" dirty="0" smtClean="0">
                            <a:latin typeface="Cambria Math" panose="02040503050406030204" pitchFamily="18" charset="0"/>
                          </a:rPr>
                          <m:t>𝑛</m:t>
                        </m:r>
                      </m:sub>
                    </m:sSub>
                  </m:oMath>
                </a14:m>
                <a:r>
                  <a:rPr lang="en-US" sz="2800" dirty="0"/>
                  <a:t>, for every </a:t>
                </a:r>
                <a:r>
                  <a:rPr lang="en-US" sz="2800" i="1" dirty="0"/>
                  <a:t>n</a:t>
                </a:r>
                <a:r>
                  <a:rPr lang="en-US" sz="2800" dirty="0"/>
                  <a:t>. </a:t>
                </a:r>
              </a:p>
              <a:p>
                <a:pPr marL="342900" indent="-342900">
                  <a:buFont typeface="Arial" panose="020B0604020202020204" pitchFamily="34" charset="0"/>
                  <a:buChar char="•"/>
                </a:pPr>
                <a:r>
                  <a:rPr lang="en-US" sz="2800" dirty="0"/>
                  <a:t>Learning sequences of predictions,</a:t>
                </a:r>
                <a14:m>
                  <m:oMath xmlns:m="http://schemas.openxmlformats.org/officeDocument/2006/math">
                    <m:sSubSup>
                      <m:sSubSupPr>
                        <m:ctrlPr>
                          <a:rPr lang="en-US" sz="2800" i="1" smtClean="0">
                            <a:latin typeface="Cambria Math" panose="02040503050406030204" pitchFamily="18" charset="0"/>
                          </a:rPr>
                        </m:ctrlPr>
                      </m:sSubSupPr>
                      <m:e>
                        <m:acc>
                          <m:accPr>
                            <m:chr m:val="̂"/>
                            <m:ctrlPr>
                              <a:rPr lang="en-US" sz="2800" i="1">
                                <a:latin typeface="Cambria Math" panose="02040503050406030204" pitchFamily="18" charset="0"/>
                              </a:rPr>
                            </m:ctrlPr>
                          </m:accPr>
                          <m:e>
                            <m:r>
                              <a:rPr lang="en-US" sz="2800" i="1">
                                <a:latin typeface="Cambria Math" panose="02040503050406030204" pitchFamily="18" charset="0"/>
                              </a:rPr>
                              <m:t>𝑦</m:t>
                            </m:r>
                          </m:e>
                        </m:acc>
                      </m:e>
                      <m:sub>
                        <m:r>
                          <a:rPr lang="en-US" sz="2800" b="0" i="1" smtClean="0">
                            <a:latin typeface="Cambria Math" panose="02040503050406030204" pitchFamily="18" charset="0"/>
                          </a:rPr>
                          <m:t>𝑛</m:t>
                        </m:r>
                      </m:sub>
                      <m:sup>
                        <m:r>
                          <a:rPr lang="en-US" sz="2800" b="0" i="1" smtClean="0">
                            <a:latin typeface="Cambria Math" panose="02040503050406030204" pitchFamily="18" charset="0"/>
                          </a:rPr>
                          <m:t>1</m:t>
                        </m:r>
                      </m:sup>
                    </m:sSubSup>
                    <m:r>
                      <a:rPr lang="en-US" sz="2800" b="0" i="1" smtClean="0">
                        <a:latin typeface="Cambria Math" panose="02040503050406030204" pitchFamily="18" charset="0"/>
                      </a:rPr>
                      <m:t>,…,</m:t>
                    </m:r>
                    <m:sSubSup>
                      <m:sSubSupPr>
                        <m:ctrlPr>
                          <a:rPr lang="en-US" sz="2800" i="1">
                            <a:latin typeface="Cambria Math" panose="02040503050406030204" pitchFamily="18" charset="0"/>
                          </a:rPr>
                        </m:ctrlPr>
                      </m:sSubSupPr>
                      <m:e>
                        <m:acc>
                          <m:accPr>
                            <m:chr m:val="̂"/>
                            <m:ctrlPr>
                              <a:rPr lang="en-US" sz="2800" i="1">
                                <a:latin typeface="Cambria Math" panose="02040503050406030204" pitchFamily="18" charset="0"/>
                              </a:rPr>
                            </m:ctrlPr>
                          </m:accPr>
                          <m:e>
                            <m:r>
                              <a:rPr lang="en-US" sz="2800" i="1">
                                <a:latin typeface="Cambria Math" panose="02040503050406030204" pitchFamily="18" charset="0"/>
                              </a:rPr>
                              <m:t>𝑦</m:t>
                            </m:r>
                          </m:e>
                        </m:acc>
                      </m:e>
                      <m:sub>
                        <m:r>
                          <a:rPr lang="en-US" sz="2800" i="1">
                            <a:latin typeface="Cambria Math" panose="02040503050406030204" pitchFamily="18" charset="0"/>
                          </a:rPr>
                          <m:t>𝑛</m:t>
                        </m:r>
                      </m:sub>
                      <m:sup>
                        <m:r>
                          <a:rPr lang="en-US" sz="2800" b="0" i="1" smtClean="0">
                            <a:latin typeface="Cambria Math" panose="02040503050406030204" pitchFamily="18" charset="0"/>
                          </a:rPr>
                          <m:t>𝑖</m:t>
                        </m:r>
                      </m:sup>
                    </m:sSubSup>
                    <m:r>
                      <a:rPr lang="en-US" sz="2800" b="0" i="1" smtClean="0">
                        <a:latin typeface="Cambria Math" panose="02040503050406030204" pitchFamily="18" charset="0"/>
                      </a:rPr>
                      <m:t>,…</m:t>
                    </m:r>
                  </m:oMath>
                </a14:m>
                <a:r>
                  <a:rPr lang="en-US" sz="2800" dirty="0"/>
                  <a:t>, does not produce a model. The predictions in the sequences do not depend on the predictors! </a:t>
                </a:r>
                <a:endParaRPr lang="en-US" sz="2800" dirty="0">
                  <a:effectLst/>
                </a:endParaRPr>
              </a:p>
            </p:txBody>
          </p:sp>
        </mc:Choice>
        <mc:Fallback xmlns="">
          <p:sp>
            <p:nvSpPr>
              <p:cNvPr id="3" name="Content Placeholder 2">
                <a:extLst>
                  <a:ext uri="{FF2B5EF4-FFF2-40B4-BE49-F238E27FC236}">
                    <a16:creationId xmlns:a16="http://schemas.microsoft.com/office/drawing/2014/main" id="{A1483873-9D99-1A48-AA62-2E340E100769}"/>
                  </a:ext>
                </a:extLst>
              </p:cNvPr>
              <p:cNvSpPr>
                <a:spLocks noGrp="1" noRot="1" noChangeAspect="1" noMove="1" noResize="1" noEditPoints="1" noAdjustHandles="1" noChangeArrowheads="1" noChangeShapeType="1" noTextEdit="1"/>
              </p:cNvSpPr>
              <p:nvPr>
                <p:ph sz="half" idx="1"/>
              </p:nvPr>
            </p:nvSpPr>
            <p:spPr>
              <a:blipFill>
                <a:blip r:embed="rId2"/>
                <a:stretch>
                  <a:fillRect/>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52</a:t>
            </a:fld>
            <a:endParaRPr lang="en-US"/>
          </a:p>
        </p:txBody>
      </p:sp>
      <p:pic>
        <p:nvPicPr>
          <p:cNvPr id="1026" name="Picture 2" descr="page22image5837264">
            <a:extLst>
              <a:ext uri="{FF2B5EF4-FFF2-40B4-BE49-F238E27FC236}">
                <a16:creationId xmlns:a16="http://schemas.microsoft.com/office/drawing/2014/main" id="{31D58342-0A87-4342-8614-09A766D215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075" y="542925"/>
            <a:ext cx="127000" cy="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2992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Gradient Boosting as Gradient Descent (cont.) </a:t>
            </a:r>
            <a:endParaRPr lang="en-US" dirty="0">
              <a:effectLst/>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1483873-9D99-1A48-AA62-2E340E100769}"/>
                  </a:ext>
                </a:extLst>
              </p:cNvPr>
              <p:cNvSpPr>
                <a:spLocks noGrp="1"/>
              </p:cNvSpPr>
              <p:nvPr>
                <p:ph sz="half" idx="1"/>
              </p:nvPr>
            </p:nvSpPr>
            <p:spPr/>
            <p:txBody>
              <a:bodyPr/>
              <a:lstStyle/>
              <a:p>
                <a:pPr>
                  <a:spcAft>
                    <a:spcPts val="1200"/>
                  </a:spcAft>
                </a:pPr>
                <a:r>
                  <a:rPr lang="en-US" sz="2400" dirty="0"/>
                  <a:t>The solution is to change the update step in gradient descent. Instead of using the gradient - the residuals - we use an </a:t>
                </a:r>
                <a:r>
                  <a:rPr lang="en-US" sz="2400" b="1" i="1" dirty="0"/>
                  <a:t>approximation </a:t>
                </a:r>
                <a:r>
                  <a:rPr lang="en-US" sz="2400" dirty="0"/>
                  <a:t>of the gradient that depends on the predictors: </a:t>
                </a:r>
              </a:p>
              <a:p>
                <a:pPr>
                  <a:spcBef>
                    <a:spcPts val="1224"/>
                  </a:spcBef>
                  <a:spcAft>
                    <a:spcPts val="600"/>
                  </a:spcAft>
                </a:pPr>
                <a14:m>
                  <m:oMath xmlns:m="http://schemas.openxmlformats.org/officeDocument/2006/math">
                    <m:acc>
                      <m:accPr>
                        <m:chr m:val="̂"/>
                        <m:ctrlPr>
                          <a:rPr lang="en-US" sz="2400" b="0" i="1" smtClean="0">
                            <a:latin typeface="Cambria Math" panose="02040503050406030204" pitchFamily="18" charset="0"/>
                          </a:rPr>
                        </m:ctrlPr>
                      </m:accPr>
                      <m:e>
                        <m:r>
                          <a:rPr lang="en-US" sz="2400" b="0" i="1" smtClean="0">
                            <a:latin typeface="Cambria Math" charset="0"/>
                          </a:rPr>
                          <m:t>𝑦</m:t>
                        </m:r>
                      </m:e>
                    </m:acc>
                    <m:r>
                      <a:rPr lang="en-US" sz="2400" b="0" i="1" dirty="0" smtClean="0">
                        <a:latin typeface="Cambria Math" charset="0"/>
                      </a:rPr>
                      <m:t>←</m:t>
                    </m:r>
                    <m:sSub>
                      <m:sSubPr>
                        <m:ctrlPr>
                          <a:rPr lang="en-US" sz="2400" b="0" i="1" dirty="0" smtClean="0">
                            <a:latin typeface="Cambria Math" panose="02040503050406030204" pitchFamily="18" charset="0"/>
                          </a:rPr>
                        </m:ctrlPr>
                      </m:sSubPr>
                      <m:e>
                        <m:acc>
                          <m:accPr>
                            <m:chr m:val="̂"/>
                            <m:ctrlPr>
                              <a:rPr lang="en-US" sz="2400" b="0" i="1" dirty="0" smtClean="0">
                                <a:latin typeface="Cambria Math" panose="02040503050406030204" pitchFamily="18" charset="0"/>
                              </a:rPr>
                            </m:ctrlPr>
                          </m:accPr>
                          <m:e>
                            <m:r>
                              <a:rPr lang="en-US" sz="2400" b="0" i="1" dirty="0" smtClean="0">
                                <a:latin typeface="Cambria Math" charset="0"/>
                              </a:rPr>
                              <m:t>𝑦</m:t>
                            </m:r>
                          </m:e>
                        </m:acc>
                      </m:e>
                      <m:sub>
                        <m:r>
                          <a:rPr lang="en-US" sz="2400" b="0" i="1" dirty="0" smtClean="0">
                            <a:latin typeface="Cambria Math" charset="0"/>
                          </a:rPr>
                          <m:t>𝑛</m:t>
                        </m:r>
                      </m:sub>
                    </m:sSub>
                    <m:r>
                      <a:rPr lang="en-US" sz="2400" b="0" i="1" dirty="0" smtClean="0">
                        <a:latin typeface="Cambria Math" charset="0"/>
                      </a:rPr>
                      <m:t>+</m:t>
                    </m:r>
                    <m:r>
                      <a:rPr lang="en-US" sz="2400" b="0" i="1" dirty="0" smtClean="0">
                        <a:latin typeface="Cambria Math" charset="0"/>
                      </a:rPr>
                      <m:t>𝜆</m:t>
                    </m:r>
                    <m:r>
                      <a:rPr lang="en-US" sz="2400" b="0" i="1" dirty="0" smtClean="0">
                        <a:latin typeface="Cambria Math" charset="0"/>
                      </a:rPr>
                      <m:t> </m:t>
                    </m:r>
                    <m:sSub>
                      <m:sSubPr>
                        <m:ctrlPr>
                          <a:rPr lang="en-US" sz="2400" b="0" i="1" dirty="0" smtClean="0">
                            <a:latin typeface="Cambria Math" panose="02040503050406030204" pitchFamily="18" charset="0"/>
                          </a:rPr>
                        </m:ctrlPr>
                      </m:sSubPr>
                      <m:e>
                        <m:acc>
                          <m:accPr>
                            <m:chr m:val="̂"/>
                            <m:ctrlPr>
                              <a:rPr lang="en-US" sz="2400" b="0" i="1" dirty="0" smtClean="0">
                                <a:latin typeface="Cambria Math" panose="02040503050406030204" pitchFamily="18" charset="0"/>
                              </a:rPr>
                            </m:ctrlPr>
                          </m:accPr>
                          <m:e>
                            <m:r>
                              <a:rPr lang="en-US" sz="2400" b="0" i="1" dirty="0" smtClean="0">
                                <a:latin typeface="Cambria Math" charset="0"/>
                              </a:rPr>
                              <m:t>𝑟</m:t>
                            </m:r>
                          </m:e>
                        </m:acc>
                      </m:e>
                      <m:sub>
                        <m:r>
                          <a:rPr lang="en-US" sz="2400" b="0" i="1" dirty="0" smtClean="0">
                            <a:latin typeface="Cambria Math" charset="0"/>
                          </a:rPr>
                          <m:t>𝑛</m:t>
                        </m:r>
                      </m:sub>
                    </m:sSub>
                    <m:d>
                      <m:dPr>
                        <m:ctrlPr>
                          <a:rPr lang="en-US" sz="2400" b="0" i="1" dirty="0" smtClean="0">
                            <a:latin typeface="Cambria Math" panose="02040503050406030204" pitchFamily="18" charset="0"/>
                          </a:rPr>
                        </m:ctrlPr>
                      </m:dPr>
                      <m:e>
                        <m:sSub>
                          <m:sSubPr>
                            <m:ctrlPr>
                              <a:rPr lang="en-US" sz="2400" b="0" i="1" dirty="0" smtClean="0">
                                <a:latin typeface="Cambria Math" panose="02040503050406030204" pitchFamily="18" charset="0"/>
                              </a:rPr>
                            </m:ctrlPr>
                          </m:sSubPr>
                          <m:e>
                            <m:r>
                              <a:rPr lang="en-US" sz="2400" b="0" i="1" dirty="0" smtClean="0">
                                <a:latin typeface="Cambria Math" charset="0"/>
                              </a:rPr>
                              <m:t>𝑥</m:t>
                            </m:r>
                          </m:e>
                          <m:sub>
                            <m:r>
                              <a:rPr lang="en-US" sz="2400" b="0" i="1" dirty="0" smtClean="0">
                                <a:latin typeface="Cambria Math" charset="0"/>
                              </a:rPr>
                              <m:t>𝑛</m:t>
                            </m:r>
                          </m:sub>
                        </m:sSub>
                      </m:e>
                    </m:d>
                    <m:r>
                      <a:rPr lang="en-US" sz="2400" b="0" i="1" dirty="0" smtClean="0">
                        <a:latin typeface="Cambria Math" charset="0"/>
                      </a:rPr>
                      <m:t>,    </m:t>
                    </m:r>
                    <m:r>
                      <a:rPr lang="en-US" sz="2400" b="0" i="1" dirty="0" smtClean="0">
                        <a:latin typeface="Cambria Math" charset="0"/>
                      </a:rPr>
                      <m:t>𝑛</m:t>
                    </m:r>
                    <m:r>
                      <a:rPr lang="en-US" sz="2400" b="0" i="1" dirty="0" smtClean="0">
                        <a:latin typeface="Cambria Math" charset="0"/>
                      </a:rPr>
                      <m:t>=1,…,</m:t>
                    </m:r>
                    <m:r>
                      <a:rPr lang="en-US" sz="2400" b="0" i="1" dirty="0" smtClean="0">
                        <a:latin typeface="Cambria Math" charset="0"/>
                      </a:rPr>
                      <m:t>𝑁</m:t>
                    </m:r>
                  </m:oMath>
                </a14:m>
                <a:br>
                  <a:rPr lang="en-US" sz="2400" dirty="0"/>
                </a:br>
                <a:r>
                  <a:rPr lang="en-US" sz="2400" dirty="0"/>
                  <a:t>In gradient boosting, we use a simple model to  approximate the residuals, </a:t>
                </a:r>
                <a14:m>
                  <m:oMath xmlns:m="http://schemas.openxmlformats.org/officeDocument/2006/math">
                    <m:sSub>
                      <m:sSubPr>
                        <m:ctrlPr>
                          <a:rPr lang="en-US" sz="2400" i="1">
                            <a:latin typeface="Cambria Math" panose="02040503050406030204" pitchFamily="18" charset="0"/>
                          </a:rPr>
                        </m:ctrlPr>
                      </m:sSubPr>
                      <m:e>
                        <m:sSub>
                          <m:sSubPr>
                            <m:ctrlPr>
                              <a:rPr lang="en-US" sz="2400" b="0" i="1" dirty="0" smtClean="0">
                                <a:latin typeface="Cambria Math" panose="02040503050406030204" pitchFamily="18" charset="0"/>
                              </a:rPr>
                            </m:ctrlPr>
                          </m:sSubPr>
                          <m:e>
                            <m:acc>
                              <m:accPr>
                                <m:chr m:val="̂"/>
                                <m:ctrlPr>
                                  <a:rPr lang="en-US" sz="2400" b="0" i="1" dirty="0" smtClean="0">
                                    <a:latin typeface="Cambria Math" panose="02040503050406030204" pitchFamily="18" charset="0"/>
                                  </a:rPr>
                                </m:ctrlPr>
                              </m:accPr>
                              <m:e>
                                <m:r>
                                  <a:rPr lang="en-US" sz="2400" b="0" i="1" dirty="0" smtClean="0">
                                    <a:latin typeface="Cambria Math" panose="02040503050406030204" pitchFamily="18" charset="0"/>
                                  </a:rPr>
                                  <m:t>𝑟</m:t>
                                </m:r>
                              </m:e>
                            </m:acc>
                          </m:e>
                          <m:sub>
                            <m:r>
                              <a:rPr lang="en-US" sz="2400" b="0" i="1" dirty="0" smtClean="0">
                                <a:latin typeface="Cambria Math" panose="02040503050406030204" pitchFamily="18" charset="0"/>
                              </a:rPr>
                              <m:t>𝑛</m:t>
                            </m:r>
                          </m:sub>
                        </m:sSub>
                        <m:r>
                          <a:rPr lang="en-US" sz="2400" b="0" i="1" smtClean="0">
                            <a:latin typeface="Cambria Math" panose="02040503050406030204" pitchFamily="18" charset="0"/>
                          </a:rPr>
                          <m:t>(</m:t>
                        </m:r>
                        <m:r>
                          <a:rPr lang="en-US" sz="2400" i="1">
                            <a:latin typeface="Cambria Math" panose="02040503050406030204" pitchFamily="18" charset="0"/>
                          </a:rPr>
                          <m:t>𝑥</m:t>
                        </m:r>
                      </m:e>
                      <m:sub>
                        <m:r>
                          <a:rPr lang="en-US" sz="2400" i="1">
                            <a:latin typeface="Cambria Math" panose="02040503050406030204" pitchFamily="18" charset="0"/>
                          </a:rPr>
                          <m:t>𝑛</m:t>
                        </m:r>
                      </m:sub>
                    </m:sSub>
                    <m:r>
                      <a:rPr lang="en-US" sz="2400" b="0" i="1" smtClean="0">
                        <a:latin typeface="Cambria Math" panose="02040503050406030204" pitchFamily="18" charset="0"/>
                      </a:rPr>
                      <m:t>)</m:t>
                    </m:r>
                  </m:oMath>
                </a14:m>
                <a:r>
                  <a:rPr lang="en-US" sz="2400" dirty="0"/>
                  <a:t>, in each iteration. </a:t>
                </a:r>
              </a:p>
              <a:p>
                <a:pPr>
                  <a:spcAft>
                    <a:spcPts val="600"/>
                  </a:spcAft>
                </a:pPr>
                <a:r>
                  <a:rPr lang="en-US" sz="2400" b="1" dirty="0"/>
                  <a:t>Motto: </a:t>
                </a:r>
                <a:r>
                  <a:rPr lang="en-US" sz="2400" dirty="0"/>
                  <a:t>gradient boosting is a form of gradient descent with the MSE as the objective function. </a:t>
                </a:r>
              </a:p>
              <a:p>
                <a:pPr>
                  <a:spcAft>
                    <a:spcPts val="600"/>
                  </a:spcAft>
                </a:pPr>
                <a:r>
                  <a:rPr lang="en-US" sz="2400" b="1" dirty="0"/>
                  <a:t>Technical note: </a:t>
                </a:r>
                <a:r>
                  <a:rPr lang="en-US" sz="2400" dirty="0"/>
                  <a:t>note that gradient boosting is descending in a space of models or functions relating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𝑛</m:t>
                        </m:r>
                      </m:sub>
                    </m:sSub>
                  </m:oMath>
                </a14:m>
                <a:r>
                  <a:rPr lang="en-US" sz="2400" dirty="0"/>
                  <a:t> to </a:t>
                </a:r>
                <a14:m>
                  <m:oMath xmlns:m="http://schemas.openxmlformats.org/officeDocument/2006/math">
                    <m:sSub>
                      <m:sSubPr>
                        <m:ctrlPr>
                          <a:rPr lang="en-US" sz="2400" i="1">
                            <a:latin typeface="Cambria Math" panose="02040503050406030204" pitchFamily="18" charset="0"/>
                          </a:rPr>
                        </m:ctrlPr>
                      </m:sSubPr>
                      <m:e>
                        <m:r>
                          <a:rPr lang="en-US" sz="2400" b="0" i="1" smtClean="0">
                            <a:latin typeface="Cambria Math" panose="02040503050406030204" pitchFamily="18" charset="0"/>
                          </a:rPr>
                          <m:t>𝑦</m:t>
                        </m:r>
                      </m:e>
                      <m:sub>
                        <m:r>
                          <a:rPr lang="en-US" sz="2400" i="1">
                            <a:latin typeface="Cambria Math" panose="02040503050406030204" pitchFamily="18" charset="0"/>
                          </a:rPr>
                          <m:t>𝑛</m:t>
                        </m:r>
                      </m:sub>
                    </m:sSub>
                  </m:oMath>
                </a14:m>
                <a:r>
                  <a:rPr lang="en-US" sz="2400" dirty="0"/>
                  <a:t>! </a:t>
                </a:r>
                <a:endParaRPr lang="en-US" sz="2400" dirty="0">
                  <a:effectLst/>
                </a:endParaRPr>
              </a:p>
            </p:txBody>
          </p:sp>
        </mc:Choice>
        <mc:Fallback xmlns="">
          <p:sp>
            <p:nvSpPr>
              <p:cNvPr id="3" name="Content Placeholder 2">
                <a:extLst>
                  <a:ext uri="{FF2B5EF4-FFF2-40B4-BE49-F238E27FC236}">
                    <a16:creationId xmlns:a16="http://schemas.microsoft.com/office/drawing/2014/main" id="{A1483873-9D99-1A48-AA62-2E340E100769}"/>
                  </a:ext>
                </a:extLst>
              </p:cNvPr>
              <p:cNvSpPr>
                <a:spLocks noGrp="1" noRot="1" noChangeAspect="1" noMove="1" noResize="1" noEditPoints="1" noAdjustHandles="1" noChangeArrowheads="1" noChangeShapeType="1" noTextEdit="1"/>
              </p:cNvSpPr>
              <p:nvPr>
                <p:ph sz="half" idx="1"/>
              </p:nvPr>
            </p:nvSpPr>
            <p:spPr>
              <a:blipFill>
                <a:blip r:embed="rId2"/>
                <a:stretch>
                  <a:fillRect/>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53</a:t>
            </a:fld>
            <a:endParaRPr lang="en-US"/>
          </a:p>
        </p:txBody>
      </p:sp>
      <p:pic>
        <p:nvPicPr>
          <p:cNvPr id="1026" name="Picture 2" descr="page22image5837264">
            <a:extLst>
              <a:ext uri="{FF2B5EF4-FFF2-40B4-BE49-F238E27FC236}">
                <a16:creationId xmlns:a16="http://schemas.microsoft.com/office/drawing/2014/main" id="{31D58342-0A87-4342-8614-09A766D215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075" y="542925"/>
            <a:ext cx="127000" cy="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4"/>
          <a:stretch>
            <a:fillRect/>
          </a:stretch>
        </p:blipFill>
        <p:spPr>
          <a:xfrm>
            <a:off x="9541423" y="343678"/>
            <a:ext cx="2301285" cy="334548"/>
          </a:xfrm>
          <a:prstGeom prst="rect">
            <a:avLst/>
          </a:prstGeom>
        </p:spPr>
      </p:pic>
    </p:spTree>
    <p:extLst>
      <p:ext uri="{BB962C8B-B14F-4D97-AF65-F5344CB8AC3E}">
        <p14:creationId xmlns:p14="http://schemas.microsoft.com/office/powerpoint/2010/main" val="4056154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Gradient Boosting as Gradient Descent (cont.) </a:t>
            </a:r>
            <a:endParaRPr lang="en-US" dirty="0">
              <a:effectLst/>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1483873-9D99-1A48-AA62-2E340E100769}"/>
                  </a:ext>
                </a:extLst>
              </p:cNvPr>
              <p:cNvSpPr>
                <a:spLocks noGrp="1"/>
              </p:cNvSpPr>
              <p:nvPr>
                <p:ph sz="half" idx="1"/>
              </p:nvPr>
            </p:nvSpPr>
            <p:spPr/>
            <p:txBody>
              <a:bodyPr/>
              <a:lstStyle/>
              <a:p>
                <a:pPr>
                  <a:spcAft>
                    <a:spcPts val="1800"/>
                  </a:spcAft>
                </a:pPr>
                <a:r>
                  <a:rPr lang="en-US" sz="2800" dirty="0"/>
                  <a:t>But why do we care that gradient boosting is gradient descent? </a:t>
                </a:r>
              </a:p>
              <a:p>
                <a:pPr>
                  <a:spcAft>
                    <a:spcPts val="1800"/>
                  </a:spcAft>
                </a:pPr>
                <a:r>
                  <a:rPr lang="en-US" sz="2800" dirty="0"/>
                  <a:t>By making this connection, we can import the massive amount of techniques for studying gradient descent to analyze gradient boosting.</a:t>
                </a:r>
              </a:p>
              <a:p>
                <a:pPr>
                  <a:spcAft>
                    <a:spcPts val="1800"/>
                  </a:spcAft>
                </a:pPr>
                <a:r>
                  <a:rPr lang="en-US" sz="2800" b="1" dirty="0"/>
                  <a:t>For example</a:t>
                </a:r>
                <a:r>
                  <a:rPr lang="en-US" sz="2800" dirty="0"/>
                  <a:t>, we can easily reason about how to choose the learning rate </a:t>
                </a:r>
                <a14:m>
                  <m:oMath xmlns:m="http://schemas.openxmlformats.org/officeDocument/2006/math">
                    <m:r>
                      <a:rPr lang="en-US" sz="2800" i="1" smtClean="0">
                        <a:latin typeface="Cambria Math" panose="02040503050406030204" pitchFamily="18" charset="0"/>
                        <a:ea typeface="Cambria Math" panose="02040503050406030204" pitchFamily="18" charset="0"/>
                      </a:rPr>
                      <m:t>𝜆</m:t>
                    </m:r>
                  </m:oMath>
                </a14:m>
                <a:r>
                  <a:rPr lang="el-GR" sz="2800" dirty="0"/>
                  <a:t> </a:t>
                </a:r>
                <a:r>
                  <a:rPr lang="en-US" sz="2800" dirty="0"/>
                  <a:t>in gradient boosting. </a:t>
                </a:r>
              </a:p>
              <a:p>
                <a:pPr>
                  <a:spcAft>
                    <a:spcPts val="1800"/>
                  </a:spcAft>
                </a:pPr>
                <a:endParaRPr lang="en-US" sz="2400" dirty="0">
                  <a:effectLst/>
                </a:endParaRPr>
              </a:p>
            </p:txBody>
          </p:sp>
        </mc:Choice>
        <mc:Fallback xmlns="">
          <p:sp>
            <p:nvSpPr>
              <p:cNvPr id="3" name="Content Placeholder 2">
                <a:extLst>
                  <a:ext uri="{FF2B5EF4-FFF2-40B4-BE49-F238E27FC236}">
                    <a16:creationId xmlns:a16="http://schemas.microsoft.com/office/drawing/2014/main" id="{A1483873-9D99-1A48-AA62-2E340E100769}"/>
                  </a:ext>
                </a:extLst>
              </p:cNvPr>
              <p:cNvSpPr>
                <a:spLocks noGrp="1" noRot="1" noChangeAspect="1" noMove="1" noResize="1" noEditPoints="1" noAdjustHandles="1" noChangeArrowheads="1" noChangeShapeType="1" noTextEdit="1"/>
              </p:cNvSpPr>
              <p:nvPr>
                <p:ph sz="half" idx="1"/>
              </p:nvPr>
            </p:nvSpPr>
            <p:spPr>
              <a:blipFill>
                <a:blip r:embed="rId2"/>
                <a:stretch>
                  <a:fillRect/>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54</a:t>
            </a:fld>
            <a:endParaRPr lang="en-US"/>
          </a:p>
        </p:txBody>
      </p:sp>
      <p:pic>
        <p:nvPicPr>
          <p:cNvPr id="1026" name="Picture 2" descr="page22image5837264">
            <a:extLst>
              <a:ext uri="{FF2B5EF4-FFF2-40B4-BE49-F238E27FC236}">
                <a16:creationId xmlns:a16="http://schemas.microsoft.com/office/drawing/2014/main" id="{31D58342-0A87-4342-8614-09A766D215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075" y="542925"/>
            <a:ext cx="127000" cy="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7050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150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Choosing a Learning Rate </a:t>
            </a:r>
            <a:endParaRPr lang="en-US" dirty="0">
              <a:effectLst/>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1483873-9D99-1A48-AA62-2E340E100769}"/>
                  </a:ext>
                </a:extLst>
              </p:cNvPr>
              <p:cNvSpPr>
                <a:spLocks noGrp="1"/>
              </p:cNvSpPr>
              <p:nvPr>
                <p:ph sz="half" idx="1"/>
              </p:nvPr>
            </p:nvSpPr>
            <p:spPr>
              <a:xfrm>
                <a:off x="590397" y="1275005"/>
                <a:ext cx="10904919" cy="5131482"/>
              </a:xfrm>
            </p:spPr>
            <p:txBody>
              <a:bodyPr>
                <a:noAutofit/>
              </a:bodyPr>
              <a:lstStyle/>
              <a:p>
                <a:pPr>
                  <a:spcAft>
                    <a:spcPts val="1200"/>
                  </a:spcAft>
                </a:pPr>
                <a:r>
                  <a:rPr lang="en-US" sz="2800" dirty="0"/>
                  <a:t>Under ideal conditions, gradient descent iteratively approximates and converges to the optimum. </a:t>
                </a:r>
              </a:p>
              <a:p>
                <a:pPr>
                  <a:spcAft>
                    <a:spcPts val="1200"/>
                  </a:spcAft>
                </a:pPr>
                <a:r>
                  <a:rPr lang="en-US" sz="2800" b="1" i="1" dirty="0"/>
                  <a:t>When do we terminate gradient descent? </a:t>
                </a:r>
                <a:endParaRPr lang="en-US" sz="2800" dirty="0"/>
              </a:p>
              <a:p>
                <a:pPr marL="342900" indent="-342900">
                  <a:spcAft>
                    <a:spcPts val="1200"/>
                  </a:spcAft>
                  <a:buFont typeface="Arial" panose="020B0604020202020204" pitchFamily="34" charset="0"/>
                  <a:buChar char="•"/>
                </a:pPr>
                <a:r>
                  <a:rPr lang="en-US" sz="2800" dirty="0"/>
                  <a:t>We can limit the number of iterations in the descent. But for an arbitrary choice of maximum iterations, we cannot guarantee that we are sufficiently close to the optimum in the end. </a:t>
                </a:r>
              </a:p>
              <a:p>
                <a:pPr marL="342900" indent="-342900">
                  <a:spcAft>
                    <a:spcPts val="1200"/>
                  </a:spcAft>
                  <a:buFont typeface="Arial" panose="020B0604020202020204" pitchFamily="34" charset="0"/>
                  <a:buChar char="•"/>
                </a:pPr>
                <a:r>
                  <a:rPr lang="en-US" sz="2800" dirty="0"/>
                  <a:t>If the descent is stopped when the updates are sufficiently small (e.g. the residuals of </a:t>
                </a:r>
                <a:r>
                  <a:rPr lang="en-US" sz="2800" i="1" dirty="0"/>
                  <a:t>T</a:t>
                </a:r>
                <a:r>
                  <a:rPr lang="en-US" sz="2800" dirty="0"/>
                  <a:t> are small), we encounter a new problem: the algorithm may never terminate! </a:t>
                </a:r>
              </a:p>
              <a:p>
                <a:pPr>
                  <a:spcAft>
                    <a:spcPts val="1200"/>
                  </a:spcAft>
                </a:pPr>
                <a:r>
                  <a:rPr lang="en-US" sz="2800" dirty="0"/>
                  <a:t>Both problems have to do with the magnitude of the learning rate, </a:t>
                </a:r>
                <a14:m>
                  <m:oMath xmlns:m="http://schemas.openxmlformats.org/officeDocument/2006/math">
                    <m:r>
                      <a:rPr lang="en-US" sz="2800" i="1">
                        <a:latin typeface="Cambria Math" panose="02040503050406030204" pitchFamily="18" charset="0"/>
                        <a:ea typeface="Cambria Math" panose="02040503050406030204" pitchFamily="18" charset="0"/>
                      </a:rPr>
                      <m:t>𝜆</m:t>
                    </m:r>
                  </m:oMath>
                </a14:m>
                <a:r>
                  <a:rPr lang="el-GR" sz="2800" dirty="0"/>
                  <a:t>. </a:t>
                </a:r>
                <a:endParaRPr lang="el-GR" sz="2800" dirty="0">
                  <a:effectLst/>
                </a:endParaRPr>
              </a:p>
            </p:txBody>
          </p:sp>
        </mc:Choice>
        <mc:Fallback xmlns="">
          <p:sp>
            <p:nvSpPr>
              <p:cNvPr id="3" name="Content Placeholder 2">
                <a:extLst>
                  <a:ext uri="{FF2B5EF4-FFF2-40B4-BE49-F238E27FC236}">
                    <a16:creationId xmlns:a16="http://schemas.microsoft.com/office/drawing/2014/main" id="{A1483873-9D99-1A48-AA62-2E340E100769}"/>
                  </a:ext>
                </a:extLst>
              </p:cNvPr>
              <p:cNvSpPr>
                <a:spLocks noGrp="1" noRot="1" noChangeAspect="1" noMove="1" noResize="1" noEditPoints="1" noAdjustHandles="1" noChangeArrowheads="1" noChangeShapeType="1" noTextEdit="1"/>
              </p:cNvSpPr>
              <p:nvPr>
                <p:ph sz="half" idx="1"/>
              </p:nvPr>
            </p:nvSpPr>
            <p:spPr>
              <a:xfrm>
                <a:off x="590397" y="1275005"/>
                <a:ext cx="10904919" cy="5131482"/>
              </a:xfrm>
              <a:blipFill>
                <a:blip r:embed="rId2"/>
                <a:stretch>
                  <a:fillRect/>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55</a:t>
            </a:fld>
            <a:endParaRPr lang="en-US"/>
          </a:p>
        </p:txBody>
      </p:sp>
      <p:pic>
        <p:nvPicPr>
          <p:cNvPr id="1026" name="Picture 2" descr="page22image5837264">
            <a:extLst>
              <a:ext uri="{FF2B5EF4-FFF2-40B4-BE49-F238E27FC236}">
                <a16:creationId xmlns:a16="http://schemas.microsoft.com/office/drawing/2014/main" id="{31D58342-0A87-4342-8614-09A766D215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075" y="542925"/>
            <a:ext cx="127000" cy="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8803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Choosing a Learning Rate </a:t>
            </a:r>
            <a:endParaRPr lang="en-US" dirty="0">
              <a:effectLst/>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1483873-9D99-1A48-AA62-2E340E100769}"/>
                  </a:ext>
                </a:extLst>
              </p:cNvPr>
              <p:cNvSpPr>
                <a:spLocks noGrp="1"/>
              </p:cNvSpPr>
              <p:nvPr>
                <p:ph sz="half" idx="1"/>
              </p:nvPr>
            </p:nvSpPr>
            <p:spPr>
              <a:xfrm>
                <a:off x="590397" y="1275005"/>
                <a:ext cx="10904919" cy="5131482"/>
              </a:xfrm>
            </p:spPr>
            <p:txBody>
              <a:bodyPr>
                <a:normAutofit fontScale="77500" lnSpcReduction="20000"/>
              </a:bodyPr>
              <a:lstStyle/>
              <a:p>
                <a:r>
                  <a:rPr lang="en-US" sz="3000" dirty="0"/>
                  <a:t>For a constant learning rate, </a:t>
                </a:r>
                <a14:m>
                  <m:oMath xmlns:m="http://schemas.openxmlformats.org/officeDocument/2006/math">
                    <m:r>
                      <a:rPr lang="en-US" sz="3000" i="1" smtClean="0">
                        <a:latin typeface="Cambria Math" panose="02040503050406030204" pitchFamily="18" charset="0"/>
                        <a:ea typeface="Cambria Math" panose="02040503050406030204" pitchFamily="18" charset="0"/>
                      </a:rPr>
                      <m:t>𝜆</m:t>
                    </m:r>
                  </m:oMath>
                </a14:m>
                <a:r>
                  <a:rPr lang="el-GR" sz="3000" dirty="0"/>
                  <a:t>, </a:t>
                </a:r>
                <a:r>
                  <a:rPr lang="en-US" sz="3000" dirty="0"/>
                  <a:t>if </a:t>
                </a:r>
                <a14:m>
                  <m:oMath xmlns:m="http://schemas.openxmlformats.org/officeDocument/2006/math">
                    <m:r>
                      <a:rPr lang="en-US" sz="3000" i="1">
                        <a:latin typeface="Cambria Math" panose="02040503050406030204" pitchFamily="18" charset="0"/>
                        <a:ea typeface="Cambria Math" panose="02040503050406030204" pitchFamily="18" charset="0"/>
                      </a:rPr>
                      <m:t>𝜆</m:t>
                    </m:r>
                  </m:oMath>
                </a14:m>
                <a:r>
                  <a:rPr lang="el-GR" sz="3000" dirty="0"/>
                  <a:t> </a:t>
                </a:r>
                <a:r>
                  <a:rPr lang="en-US" sz="3000" dirty="0"/>
                  <a:t>is too small, it takes too many iterations to reach the optimum. </a:t>
                </a:r>
              </a:p>
              <a:p>
                <a:endParaRPr lang="en-US" sz="3000" dirty="0">
                  <a:effectLst/>
                </a:endParaRPr>
              </a:p>
              <a:p>
                <a:endParaRPr lang="en-US" sz="3000" dirty="0"/>
              </a:p>
              <a:p>
                <a:endParaRPr lang="en-US" sz="3000" dirty="0">
                  <a:effectLst/>
                </a:endParaRPr>
              </a:p>
              <a:p>
                <a:endParaRPr lang="en-US" sz="3000" dirty="0"/>
              </a:p>
              <a:p>
                <a:endParaRPr lang="en-US" sz="3000" dirty="0">
                  <a:effectLst/>
                </a:endParaRPr>
              </a:p>
              <a:p>
                <a:endParaRPr lang="en-US" sz="3000" dirty="0"/>
              </a:p>
              <a:p>
                <a:endParaRPr lang="en-US" sz="3000" dirty="0"/>
              </a:p>
              <a:p>
                <a:endParaRPr lang="en-US" sz="3000" dirty="0">
                  <a:effectLst/>
                </a:endParaRPr>
              </a:p>
              <a:p>
                <a:r>
                  <a:rPr lang="en-US" sz="3000" dirty="0"/>
                  <a:t>If </a:t>
                </a:r>
                <a14:m>
                  <m:oMath xmlns:m="http://schemas.openxmlformats.org/officeDocument/2006/math">
                    <m:r>
                      <a:rPr lang="en-US" sz="3000" i="1">
                        <a:latin typeface="Cambria Math" panose="02040503050406030204" pitchFamily="18" charset="0"/>
                        <a:ea typeface="Cambria Math" panose="02040503050406030204" pitchFamily="18" charset="0"/>
                      </a:rPr>
                      <m:t>𝜆</m:t>
                    </m:r>
                  </m:oMath>
                </a14:m>
                <a:r>
                  <a:rPr lang="el-GR" sz="3000" dirty="0"/>
                  <a:t> </a:t>
                </a:r>
                <a:r>
                  <a:rPr lang="en-US" sz="3000" dirty="0"/>
                  <a:t>is too large, the algorithm may ‘bounce’ around the optimum and never get sufficiently close. </a:t>
                </a:r>
              </a:p>
              <a:p>
                <a:endParaRPr lang="en-US" sz="2400" dirty="0">
                  <a:effectLst/>
                </a:endParaRPr>
              </a:p>
            </p:txBody>
          </p:sp>
        </mc:Choice>
        <mc:Fallback xmlns="">
          <p:sp>
            <p:nvSpPr>
              <p:cNvPr id="3" name="Content Placeholder 2">
                <a:extLst>
                  <a:ext uri="{FF2B5EF4-FFF2-40B4-BE49-F238E27FC236}">
                    <a16:creationId xmlns:a16="http://schemas.microsoft.com/office/drawing/2014/main" id="{A1483873-9D99-1A48-AA62-2E340E100769}"/>
                  </a:ext>
                </a:extLst>
              </p:cNvPr>
              <p:cNvSpPr>
                <a:spLocks noGrp="1" noRot="1" noChangeAspect="1" noMove="1" noResize="1" noEditPoints="1" noAdjustHandles="1" noChangeArrowheads="1" noChangeShapeType="1" noTextEdit="1"/>
              </p:cNvSpPr>
              <p:nvPr>
                <p:ph sz="half" idx="1"/>
              </p:nvPr>
            </p:nvSpPr>
            <p:spPr>
              <a:xfrm>
                <a:off x="590397" y="1275005"/>
                <a:ext cx="10904919" cy="5131482"/>
              </a:xfrm>
              <a:blipFill>
                <a:blip r:embed="rId2"/>
                <a:stretch>
                  <a:fillRect/>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56</a:t>
            </a:fld>
            <a:endParaRPr lang="en-US"/>
          </a:p>
        </p:txBody>
      </p:sp>
      <p:pic>
        <p:nvPicPr>
          <p:cNvPr id="1026" name="Picture 2" descr="page22image5837264">
            <a:extLst>
              <a:ext uri="{FF2B5EF4-FFF2-40B4-BE49-F238E27FC236}">
                <a16:creationId xmlns:a16="http://schemas.microsoft.com/office/drawing/2014/main" id="{31D58342-0A87-4342-8614-09A766D215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075" y="542925"/>
            <a:ext cx="127000" cy="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B495D1A6-04F4-2346-B4DE-5E34B53ECC95}"/>
              </a:ext>
            </a:extLst>
          </p:cNvPr>
          <p:cNvPicPr>
            <a:picLocks noChangeAspect="1"/>
          </p:cNvPicPr>
          <p:nvPr/>
        </p:nvPicPr>
        <p:blipFill>
          <a:blip r:embed="rId4"/>
          <a:stretch>
            <a:fillRect/>
          </a:stretch>
        </p:blipFill>
        <p:spPr>
          <a:xfrm>
            <a:off x="1805650" y="2136308"/>
            <a:ext cx="7597735" cy="2986696"/>
          </a:xfrm>
          <a:prstGeom prst="rect">
            <a:avLst/>
          </a:prstGeom>
        </p:spPr>
      </p:pic>
    </p:spTree>
    <p:extLst>
      <p:ext uri="{BB962C8B-B14F-4D97-AF65-F5344CB8AC3E}">
        <p14:creationId xmlns:p14="http://schemas.microsoft.com/office/powerpoint/2010/main" val="42060103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60CDEB-A402-457A-B06A-78F883613DE1}"/>
              </a:ext>
            </a:extLst>
          </p:cNvPr>
          <p:cNvSpPr>
            <a:spLocks noGrp="1"/>
          </p:cNvSpPr>
          <p:nvPr>
            <p:ph type="title"/>
          </p:nvPr>
        </p:nvSpPr>
        <p:spPr/>
        <p:txBody>
          <a:bodyPr/>
          <a:lstStyle/>
          <a:p>
            <a:r>
              <a:rPr lang="en-US" dirty="0"/>
              <a:t>Bagging </a:t>
            </a:r>
          </a:p>
        </p:txBody>
      </p:sp>
      <p:sp>
        <p:nvSpPr>
          <p:cNvPr id="3" name="Content Placeholder 2">
            <a:extLst>
              <a:ext uri="{FF2B5EF4-FFF2-40B4-BE49-F238E27FC236}">
                <a16:creationId xmlns:a16="http://schemas.microsoft.com/office/drawing/2014/main" id="{E6F82965-E106-41C4-9247-E504D0E6269D}"/>
              </a:ext>
            </a:extLst>
          </p:cNvPr>
          <p:cNvSpPr>
            <a:spLocks noGrp="1"/>
          </p:cNvSpPr>
          <p:nvPr>
            <p:ph sz="half" idx="1"/>
          </p:nvPr>
        </p:nvSpPr>
        <p:spPr>
          <a:xfrm>
            <a:off x="590397" y="1275005"/>
            <a:ext cx="10904919" cy="2658366"/>
          </a:xfrm>
        </p:spPr>
        <p:txBody>
          <a:bodyPr>
            <a:normAutofit fontScale="47500" lnSpcReduction="20000"/>
          </a:bodyPr>
          <a:lstStyle/>
          <a:p>
            <a:pPr algn="l"/>
            <a:endParaRPr lang="en-US" sz="1800" b="0" i="0" u="none" strike="noStrike" baseline="0" dirty="0">
              <a:solidFill>
                <a:srgbClr val="000000"/>
              </a:solidFill>
              <a:latin typeface="Calibri" panose="020F0502020204030204" pitchFamily="34" charset="0"/>
            </a:endParaRPr>
          </a:p>
          <a:p>
            <a:r>
              <a:rPr lang="en-US" sz="5100" b="0" i="0" u="none" strike="noStrike" baseline="0" dirty="0">
                <a:latin typeface="Calibri" panose="020F0502020204030204" pitchFamily="34" charset="0"/>
              </a:rPr>
              <a:t>Learns multiple trees over independent samples of the training data</a:t>
            </a:r>
          </a:p>
          <a:p>
            <a:r>
              <a:rPr lang="en-US" sz="5100" b="0" i="0" u="none" strike="noStrike" baseline="0" dirty="0">
                <a:latin typeface="Calibri" panose="020F0502020204030204" pitchFamily="34" charset="0"/>
              </a:rPr>
              <a:t>For a dataset </a:t>
            </a:r>
            <a:r>
              <a:rPr lang="en-US" sz="5100" b="1" i="0" u="none" strike="noStrike" baseline="0" dirty="0">
                <a:latin typeface="Calibri" panose="020F0502020204030204" pitchFamily="34" charset="0"/>
              </a:rPr>
              <a:t>D </a:t>
            </a:r>
            <a:r>
              <a:rPr lang="en-US" sz="5100" b="0" i="0" u="none" strike="noStrike" baseline="0" dirty="0">
                <a:latin typeface="Calibri" panose="020F0502020204030204" pitchFamily="34" charset="0"/>
              </a:rPr>
              <a:t>on </a:t>
            </a:r>
            <a:r>
              <a:rPr lang="en-US" sz="5100" b="1" i="0" u="none" strike="noStrike" baseline="0" dirty="0">
                <a:latin typeface="Calibri" panose="020F0502020204030204" pitchFamily="34" charset="0"/>
              </a:rPr>
              <a:t>n </a:t>
            </a:r>
            <a:r>
              <a:rPr lang="en-US" sz="5100" b="0" i="0" u="none" strike="noStrike" baseline="0" dirty="0">
                <a:latin typeface="Calibri" panose="020F0502020204030204" pitchFamily="34" charset="0"/>
              </a:rPr>
              <a:t>data points: Create dataset </a:t>
            </a:r>
            <a:r>
              <a:rPr lang="en-US" sz="5100" b="1" i="0" u="none" strike="noStrike" baseline="0" dirty="0">
                <a:latin typeface="Calibri" panose="020F0502020204030204" pitchFamily="34" charset="0"/>
              </a:rPr>
              <a:t>D’ </a:t>
            </a:r>
            <a:r>
              <a:rPr lang="en-US" sz="5100" b="0" i="0" u="none" strike="noStrike" baseline="0" dirty="0">
                <a:latin typeface="Calibri" panose="020F0502020204030204" pitchFamily="34" charset="0"/>
              </a:rPr>
              <a:t>of </a:t>
            </a:r>
            <a:r>
              <a:rPr lang="en-US" sz="5100" b="1" i="0" u="none" strike="noStrike" baseline="0" dirty="0">
                <a:latin typeface="Calibri" panose="020F0502020204030204" pitchFamily="34" charset="0"/>
              </a:rPr>
              <a:t>n </a:t>
            </a:r>
            <a:r>
              <a:rPr lang="en-US" sz="5100" b="0" i="0" u="none" strike="noStrike" baseline="0" dirty="0">
                <a:latin typeface="Calibri" panose="020F0502020204030204" pitchFamily="34" charset="0"/>
              </a:rPr>
              <a:t>points but sample from </a:t>
            </a:r>
            <a:r>
              <a:rPr lang="en-US" sz="5100" b="1" i="0" u="none" strike="noStrike" baseline="0" dirty="0">
                <a:latin typeface="Calibri" panose="020F0502020204030204" pitchFamily="34" charset="0"/>
              </a:rPr>
              <a:t>D </a:t>
            </a:r>
            <a:r>
              <a:rPr lang="en-US" sz="5100" b="0" i="0" u="none" strike="noStrike" baseline="0" dirty="0">
                <a:latin typeface="Calibri" panose="020F0502020204030204" pitchFamily="34" charset="0"/>
              </a:rPr>
              <a:t>with replacement:</a:t>
            </a:r>
          </a:p>
          <a:p>
            <a:pPr lvl="1"/>
            <a:r>
              <a:rPr lang="en-US" altLang="en-US" sz="4200" dirty="0"/>
              <a:t>Each data instance has probability 1- (1 – 1/n)</a:t>
            </a:r>
            <a:r>
              <a:rPr lang="en-US" altLang="en-US" sz="4200" baseline="30000" dirty="0"/>
              <a:t>n</a:t>
            </a:r>
            <a:r>
              <a:rPr lang="en-US" altLang="en-US" sz="4200" dirty="0"/>
              <a:t> of being selected as part of the bootstrap sample</a:t>
            </a:r>
            <a:endParaRPr lang="en-US" altLang="en-US" sz="4200" baseline="30000" dirty="0"/>
          </a:p>
          <a:p>
            <a:pPr lvl="1"/>
            <a:r>
              <a:rPr lang="en-US" sz="4200" b="0" i="0" u="none" strike="noStrike" baseline="0" dirty="0">
                <a:latin typeface="Calibri" panose="020F0502020204030204" pitchFamily="34" charset="0"/>
              </a:rPr>
              <a:t>E.g. 33% points in D’ will be duplicates, 66% will be unique</a:t>
            </a:r>
          </a:p>
          <a:p>
            <a:r>
              <a:rPr lang="en-US" sz="5100" b="0" i="0" u="none" strike="noStrike" baseline="0" dirty="0">
                <a:latin typeface="Calibri" panose="020F0502020204030204" pitchFamily="34" charset="0"/>
              </a:rPr>
              <a:t>Predictions from each tree are averaged to compute the ﬁnal model prediction</a:t>
            </a:r>
          </a:p>
          <a:p>
            <a:endParaRPr lang="en-US" dirty="0"/>
          </a:p>
        </p:txBody>
      </p:sp>
      <p:pic>
        <p:nvPicPr>
          <p:cNvPr id="4" name="Picture 289">
            <a:extLst>
              <a:ext uri="{FF2B5EF4-FFF2-40B4-BE49-F238E27FC236}">
                <a16:creationId xmlns:a16="http://schemas.microsoft.com/office/drawing/2014/main" id="{A58E39CE-7459-49EA-88D2-2FDFE37DC87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a:xfrm>
            <a:off x="796254" y="4334766"/>
            <a:ext cx="10599492" cy="1248229"/>
          </a:xfrm>
          <a:prstGeom prst="rect">
            <a:avLst/>
          </a:prstGeom>
          <a:noFill/>
          <a:effectLst>
            <a:outerShdw blurRad="50800" dir="14400000">
              <a:srgbClr val="000000">
                <a:alpha val="40000"/>
              </a:srgbClr>
            </a:outerShdw>
          </a:effectLst>
        </p:spPr>
      </p:pic>
      <p:grpSp>
        <p:nvGrpSpPr>
          <p:cNvPr id="15" name="Group 14">
            <a:extLst>
              <a:ext uri="{FF2B5EF4-FFF2-40B4-BE49-F238E27FC236}">
                <a16:creationId xmlns:a16="http://schemas.microsoft.com/office/drawing/2014/main" id="{FC534F36-3C68-463A-A402-14F0C0DCC61E}"/>
              </a:ext>
            </a:extLst>
          </p:cNvPr>
          <p:cNvGrpSpPr/>
          <p:nvPr/>
        </p:nvGrpSpPr>
        <p:grpSpPr>
          <a:xfrm>
            <a:off x="2847423" y="5942263"/>
            <a:ext cx="1759320" cy="667800"/>
            <a:chOff x="2847423" y="5942263"/>
            <a:chExt cx="1759320" cy="667800"/>
          </a:xfrm>
        </p:grpSpPr>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73FB37E5-5F69-409C-83EE-36A1AFAEBCAE}"/>
                    </a:ext>
                  </a:extLst>
                </p14:cNvPr>
                <p14:cNvContentPartPr/>
                <p14:nvPr/>
              </p14:nvContentPartPr>
              <p14:xfrm>
                <a:off x="3119223" y="6110023"/>
                <a:ext cx="30600" cy="348840"/>
              </p14:xfrm>
            </p:contentPart>
          </mc:Choice>
          <mc:Fallback xmlns="">
            <p:pic>
              <p:nvPicPr>
                <p:cNvPr id="5" name="Ink 4">
                  <a:extLst>
                    <a:ext uri="{FF2B5EF4-FFF2-40B4-BE49-F238E27FC236}">
                      <a16:creationId xmlns:a16="http://schemas.microsoft.com/office/drawing/2014/main" id="{73FB37E5-5F69-409C-83EE-36A1AFAEBCAE}"/>
                    </a:ext>
                  </a:extLst>
                </p:cNvPr>
                <p:cNvPicPr/>
                <p:nvPr/>
              </p:nvPicPr>
              <p:blipFill>
                <a:blip r:embed="rId4"/>
                <a:stretch>
                  <a:fillRect/>
                </a:stretch>
              </p:blipFill>
              <p:spPr>
                <a:xfrm>
                  <a:off x="3110223" y="6101383"/>
                  <a:ext cx="48240" cy="3664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98459A53-443F-4208-8527-82464CB24EE1}"/>
                    </a:ext>
                  </a:extLst>
                </p14:cNvPr>
                <p14:cNvContentPartPr/>
                <p14:nvPr/>
              </p14:nvContentPartPr>
              <p14:xfrm>
                <a:off x="3268983" y="6319183"/>
                <a:ext cx="245880" cy="23400"/>
              </p14:xfrm>
            </p:contentPart>
          </mc:Choice>
          <mc:Fallback xmlns="">
            <p:pic>
              <p:nvPicPr>
                <p:cNvPr id="6" name="Ink 5">
                  <a:extLst>
                    <a:ext uri="{FF2B5EF4-FFF2-40B4-BE49-F238E27FC236}">
                      <a16:creationId xmlns:a16="http://schemas.microsoft.com/office/drawing/2014/main" id="{98459A53-443F-4208-8527-82464CB24EE1}"/>
                    </a:ext>
                  </a:extLst>
                </p:cNvPr>
                <p:cNvPicPr/>
                <p:nvPr/>
              </p:nvPicPr>
              <p:blipFill>
                <a:blip r:embed="rId6"/>
                <a:stretch>
                  <a:fillRect/>
                </a:stretch>
              </p:blipFill>
              <p:spPr>
                <a:xfrm>
                  <a:off x="3260343" y="6310183"/>
                  <a:ext cx="263520" cy="410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16B62075-9678-46F1-A199-9DA1E2A6B816}"/>
                    </a:ext>
                  </a:extLst>
                </p14:cNvPr>
                <p14:cNvContentPartPr/>
                <p14:nvPr/>
              </p14:nvContentPartPr>
              <p14:xfrm>
                <a:off x="3888183" y="6135943"/>
                <a:ext cx="30600" cy="163440"/>
              </p14:xfrm>
            </p:contentPart>
          </mc:Choice>
          <mc:Fallback xmlns="">
            <p:pic>
              <p:nvPicPr>
                <p:cNvPr id="7" name="Ink 6">
                  <a:extLst>
                    <a:ext uri="{FF2B5EF4-FFF2-40B4-BE49-F238E27FC236}">
                      <a16:creationId xmlns:a16="http://schemas.microsoft.com/office/drawing/2014/main" id="{16B62075-9678-46F1-A199-9DA1E2A6B816}"/>
                    </a:ext>
                  </a:extLst>
                </p:cNvPr>
                <p:cNvPicPr/>
                <p:nvPr/>
              </p:nvPicPr>
              <p:blipFill>
                <a:blip r:embed="rId8"/>
                <a:stretch>
                  <a:fillRect/>
                </a:stretch>
              </p:blipFill>
              <p:spPr>
                <a:xfrm>
                  <a:off x="3879543" y="6126943"/>
                  <a:ext cx="48240" cy="1810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 name="Ink 7">
                  <a:extLst>
                    <a:ext uri="{FF2B5EF4-FFF2-40B4-BE49-F238E27FC236}">
                      <a16:creationId xmlns:a16="http://schemas.microsoft.com/office/drawing/2014/main" id="{3C6A4982-BCD8-4CD0-ABC1-9A2C47DBDAA4}"/>
                    </a:ext>
                  </a:extLst>
                </p14:cNvPr>
                <p14:cNvContentPartPr/>
                <p14:nvPr/>
              </p14:nvContentPartPr>
              <p14:xfrm>
                <a:off x="3671463" y="6409183"/>
                <a:ext cx="302400" cy="9000"/>
              </p14:xfrm>
            </p:contentPart>
          </mc:Choice>
          <mc:Fallback xmlns="">
            <p:pic>
              <p:nvPicPr>
                <p:cNvPr id="8" name="Ink 7">
                  <a:extLst>
                    <a:ext uri="{FF2B5EF4-FFF2-40B4-BE49-F238E27FC236}">
                      <a16:creationId xmlns:a16="http://schemas.microsoft.com/office/drawing/2014/main" id="{3C6A4982-BCD8-4CD0-ABC1-9A2C47DBDAA4}"/>
                    </a:ext>
                  </a:extLst>
                </p:cNvPr>
                <p:cNvPicPr/>
                <p:nvPr/>
              </p:nvPicPr>
              <p:blipFill>
                <a:blip r:embed="rId10"/>
                <a:stretch>
                  <a:fillRect/>
                </a:stretch>
              </p:blipFill>
              <p:spPr>
                <a:xfrm>
                  <a:off x="3662823" y="6400543"/>
                  <a:ext cx="320040" cy="266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9" name="Ink 8">
                  <a:extLst>
                    <a:ext uri="{FF2B5EF4-FFF2-40B4-BE49-F238E27FC236}">
                      <a16:creationId xmlns:a16="http://schemas.microsoft.com/office/drawing/2014/main" id="{83C3CB0E-A6F3-40A2-AC68-7D842789F7BA}"/>
                    </a:ext>
                  </a:extLst>
                </p14:cNvPr>
                <p14:cNvContentPartPr/>
                <p14:nvPr/>
              </p14:nvContentPartPr>
              <p14:xfrm>
                <a:off x="3772983" y="6483703"/>
                <a:ext cx="95040" cy="126360"/>
              </p14:xfrm>
            </p:contentPart>
          </mc:Choice>
          <mc:Fallback xmlns="">
            <p:pic>
              <p:nvPicPr>
                <p:cNvPr id="9" name="Ink 8">
                  <a:extLst>
                    <a:ext uri="{FF2B5EF4-FFF2-40B4-BE49-F238E27FC236}">
                      <a16:creationId xmlns:a16="http://schemas.microsoft.com/office/drawing/2014/main" id="{83C3CB0E-A6F3-40A2-AC68-7D842789F7BA}"/>
                    </a:ext>
                  </a:extLst>
                </p:cNvPr>
                <p:cNvPicPr/>
                <p:nvPr/>
              </p:nvPicPr>
              <p:blipFill>
                <a:blip r:embed="rId12"/>
                <a:stretch>
                  <a:fillRect/>
                </a:stretch>
              </p:blipFill>
              <p:spPr>
                <a:xfrm>
                  <a:off x="3764343" y="6474703"/>
                  <a:ext cx="11268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0" name="Ink 9">
                  <a:extLst>
                    <a:ext uri="{FF2B5EF4-FFF2-40B4-BE49-F238E27FC236}">
                      <a16:creationId xmlns:a16="http://schemas.microsoft.com/office/drawing/2014/main" id="{FB76684C-04DB-4262-BE1E-331C025E09C6}"/>
                    </a:ext>
                  </a:extLst>
                </p14:cNvPr>
                <p14:cNvContentPartPr/>
                <p14:nvPr/>
              </p14:nvContentPartPr>
              <p14:xfrm>
                <a:off x="2847423" y="6037303"/>
                <a:ext cx="156960" cy="556920"/>
              </p14:xfrm>
            </p:contentPart>
          </mc:Choice>
          <mc:Fallback xmlns="">
            <p:pic>
              <p:nvPicPr>
                <p:cNvPr id="10" name="Ink 9">
                  <a:extLst>
                    <a:ext uri="{FF2B5EF4-FFF2-40B4-BE49-F238E27FC236}">
                      <a16:creationId xmlns:a16="http://schemas.microsoft.com/office/drawing/2014/main" id="{FB76684C-04DB-4262-BE1E-331C025E09C6}"/>
                    </a:ext>
                  </a:extLst>
                </p:cNvPr>
                <p:cNvPicPr/>
                <p:nvPr/>
              </p:nvPicPr>
              <p:blipFill>
                <a:blip r:embed="rId14"/>
                <a:stretch>
                  <a:fillRect/>
                </a:stretch>
              </p:blipFill>
              <p:spPr>
                <a:xfrm>
                  <a:off x="2838423" y="6028303"/>
                  <a:ext cx="174600" cy="5745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2" name="Ink 11">
                  <a:extLst>
                    <a:ext uri="{FF2B5EF4-FFF2-40B4-BE49-F238E27FC236}">
                      <a16:creationId xmlns:a16="http://schemas.microsoft.com/office/drawing/2014/main" id="{A374CAAB-2D3D-4619-8E8D-2AAE21BAC95F}"/>
                    </a:ext>
                  </a:extLst>
                </p14:cNvPr>
                <p14:cNvContentPartPr/>
                <p14:nvPr/>
              </p14:nvContentPartPr>
              <p14:xfrm>
                <a:off x="4049103" y="6052063"/>
                <a:ext cx="73080" cy="496440"/>
              </p14:xfrm>
            </p:contentPart>
          </mc:Choice>
          <mc:Fallback xmlns="">
            <p:pic>
              <p:nvPicPr>
                <p:cNvPr id="12" name="Ink 11">
                  <a:extLst>
                    <a:ext uri="{FF2B5EF4-FFF2-40B4-BE49-F238E27FC236}">
                      <a16:creationId xmlns:a16="http://schemas.microsoft.com/office/drawing/2014/main" id="{A374CAAB-2D3D-4619-8E8D-2AAE21BAC95F}"/>
                    </a:ext>
                  </a:extLst>
                </p:cNvPr>
                <p:cNvPicPr/>
                <p:nvPr/>
              </p:nvPicPr>
              <p:blipFill>
                <a:blip r:embed="rId16"/>
                <a:stretch>
                  <a:fillRect/>
                </a:stretch>
              </p:blipFill>
              <p:spPr>
                <a:xfrm>
                  <a:off x="4040103" y="6043063"/>
                  <a:ext cx="90720" cy="5140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3" name="Ink 12">
                  <a:extLst>
                    <a:ext uri="{FF2B5EF4-FFF2-40B4-BE49-F238E27FC236}">
                      <a16:creationId xmlns:a16="http://schemas.microsoft.com/office/drawing/2014/main" id="{5006E708-E266-4D60-BA89-C2619C19760E}"/>
                    </a:ext>
                  </a:extLst>
                </p14:cNvPr>
                <p14:cNvContentPartPr/>
                <p14:nvPr/>
              </p14:nvContentPartPr>
              <p14:xfrm>
                <a:off x="4177983" y="5942263"/>
                <a:ext cx="145080" cy="115560"/>
              </p14:xfrm>
            </p:contentPart>
          </mc:Choice>
          <mc:Fallback xmlns="">
            <p:pic>
              <p:nvPicPr>
                <p:cNvPr id="13" name="Ink 12">
                  <a:extLst>
                    <a:ext uri="{FF2B5EF4-FFF2-40B4-BE49-F238E27FC236}">
                      <a16:creationId xmlns:a16="http://schemas.microsoft.com/office/drawing/2014/main" id="{5006E708-E266-4D60-BA89-C2619C19760E}"/>
                    </a:ext>
                  </a:extLst>
                </p:cNvPr>
                <p:cNvPicPr/>
                <p:nvPr/>
              </p:nvPicPr>
              <p:blipFill>
                <a:blip r:embed="rId18"/>
                <a:stretch>
                  <a:fillRect/>
                </a:stretch>
              </p:blipFill>
              <p:spPr>
                <a:xfrm>
                  <a:off x="4169343" y="5933263"/>
                  <a:ext cx="162720" cy="1332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4" name="Ink 13">
                  <a:extLst>
                    <a:ext uri="{FF2B5EF4-FFF2-40B4-BE49-F238E27FC236}">
                      <a16:creationId xmlns:a16="http://schemas.microsoft.com/office/drawing/2014/main" id="{CB307E82-B43E-49DB-B270-9B4F2DBE1384}"/>
                    </a:ext>
                  </a:extLst>
                </p14:cNvPr>
                <p14:cNvContentPartPr/>
                <p14:nvPr/>
              </p14:nvContentPartPr>
              <p14:xfrm>
                <a:off x="4368063" y="6248983"/>
                <a:ext cx="238680" cy="41760"/>
              </p14:xfrm>
            </p:contentPart>
          </mc:Choice>
          <mc:Fallback xmlns="">
            <p:pic>
              <p:nvPicPr>
                <p:cNvPr id="14" name="Ink 13">
                  <a:extLst>
                    <a:ext uri="{FF2B5EF4-FFF2-40B4-BE49-F238E27FC236}">
                      <a16:creationId xmlns:a16="http://schemas.microsoft.com/office/drawing/2014/main" id="{CB307E82-B43E-49DB-B270-9B4F2DBE1384}"/>
                    </a:ext>
                  </a:extLst>
                </p:cNvPr>
                <p:cNvPicPr/>
                <p:nvPr/>
              </p:nvPicPr>
              <p:blipFill>
                <a:blip r:embed="rId20"/>
                <a:stretch>
                  <a:fillRect/>
                </a:stretch>
              </p:blipFill>
              <p:spPr>
                <a:xfrm>
                  <a:off x="4359423" y="6240343"/>
                  <a:ext cx="256320" cy="59400"/>
                </a:xfrm>
                <a:prstGeom prst="rect">
                  <a:avLst/>
                </a:prstGeom>
              </p:spPr>
            </p:pic>
          </mc:Fallback>
        </mc:AlternateContent>
      </p:grpSp>
      <p:grpSp>
        <p:nvGrpSpPr>
          <p:cNvPr id="19" name="Group 18">
            <a:extLst>
              <a:ext uri="{FF2B5EF4-FFF2-40B4-BE49-F238E27FC236}">
                <a16:creationId xmlns:a16="http://schemas.microsoft.com/office/drawing/2014/main" id="{10C5C6E1-9D16-4813-8735-C5626BCF9AE9}"/>
              </a:ext>
            </a:extLst>
          </p:cNvPr>
          <p:cNvGrpSpPr/>
          <p:nvPr/>
        </p:nvGrpSpPr>
        <p:grpSpPr>
          <a:xfrm>
            <a:off x="4977903" y="6121183"/>
            <a:ext cx="302400" cy="468720"/>
            <a:chOff x="4977903" y="6121183"/>
            <a:chExt cx="302400" cy="468720"/>
          </a:xfrm>
        </p:grpSpPr>
        <mc:AlternateContent xmlns:mc="http://schemas.openxmlformats.org/markup-compatibility/2006" xmlns:p14="http://schemas.microsoft.com/office/powerpoint/2010/main">
          <mc:Choice Requires="p14">
            <p:contentPart p14:bwMode="auto" r:id="rId21">
              <p14:nvContentPartPr>
                <p14:cNvPr id="16" name="Ink 15">
                  <a:extLst>
                    <a:ext uri="{FF2B5EF4-FFF2-40B4-BE49-F238E27FC236}">
                      <a16:creationId xmlns:a16="http://schemas.microsoft.com/office/drawing/2014/main" id="{D7E1F389-3B42-432B-A6C9-5725E10299B2}"/>
                    </a:ext>
                  </a:extLst>
                </p14:cNvPr>
                <p14:cNvContentPartPr/>
                <p14:nvPr/>
              </p14:nvContentPartPr>
              <p14:xfrm>
                <a:off x="5113983" y="6121183"/>
                <a:ext cx="38520" cy="157680"/>
              </p14:xfrm>
            </p:contentPart>
          </mc:Choice>
          <mc:Fallback xmlns="">
            <p:pic>
              <p:nvPicPr>
                <p:cNvPr id="16" name="Ink 15">
                  <a:extLst>
                    <a:ext uri="{FF2B5EF4-FFF2-40B4-BE49-F238E27FC236}">
                      <a16:creationId xmlns:a16="http://schemas.microsoft.com/office/drawing/2014/main" id="{D7E1F389-3B42-432B-A6C9-5725E10299B2}"/>
                    </a:ext>
                  </a:extLst>
                </p:cNvPr>
                <p:cNvPicPr/>
                <p:nvPr/>
              </p:nvPicPr>
              <p:blipFill>
                <a:blip r:embed="rId22"/>
                <a:stretch>
                  <a:fillRect/>
                </a:stretch>
              </p:blipFill>
              <p:spPr>
                <a:xfrm>
                  <a:off x="5104983" y="6112543"/>
                  <a:ext cx="56160" cy="1753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7" name="Ink 16">
                  <a:extLst>
                    <a:ext uri="{FF2B5EF4-FFF2-40B4-BE49-F238E27FC236}">
                      <a16:creationId xmlns:a16="http://schemas.microsoft.com/office/drawing/2014/main" id="{D1199515-1F97-4C54-A9F7-C481C1E36679}"/>
                    </a:ext>
                  </a:extLst>
                </p14:cNvPr>
                <p14:cNvContentPartPr/>
                <p14:nvPr/>
              </p14:nvContentPartPr>
              <p14:xfrm>
                <a:off x="4977903" y="6313063"/>
                <a:ext cx="302400" cy="15840"/>
              </p14:xfrm>
            </p:contentPart>
          </mc:Choice>
          <mc:Fallback xmlns="">
            <p:pic>
              <p:nvPicPr>
                <p:cNvPr id="17" name="Ink 16">
                  <a:extLst>
                    <a:ext uri="{FF2B5EF4-FFF2-40B4-BE49-F238E27FC236}">
                      <a16:creationId xmlns:a16="http://schemas.microsoft.com/office/drawing/2014/main" id="{D1199515-1F97-4C54-A9F7-C481C1E36679}"/>
                    </a:ext>
                  </a:extLst>
                </p:cNvPr>
                <p:cNvPicPr/>
                <p:nvPr/>
              </p:nvPicPr>
              <p:blipFill>
                <a:blip r:embed="rId24"/>
                <a:stretch>
                  <a:fillRect/>
                </a:stretch>
              </p:blipFill>
              <p:spPr>
                <a:xfrm>
                  <a:off x="4968903" y="6304423"/>
                  <a:ext cx="320040" cy="334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8" name="Ink 17">
                  <a:extLst>
                    <a:ext uri="{FF2B5EF4-FFF2-40B4-BE49-F238E27FC236}">
                      <a16:creationId xmlns:a16="http://schemas.microsoft.com/office/drawing/2014/main" id="{C185E463-C252-4212-8AFE-599325E0D98E}"/>
                    </a:ext>
                  </a:extLst>
                </p14:cNvPr>
                <p14:cNvContentPartPr/>
                <p14:nvPr/>
              </p14:nvContentPartPr>
              <p14:xfrm>
                <a:off x="5022903" y="6407023"/>
                <a:ext cx="167040" cy="182880"/>
              </p14:xfrm>
            </p:contentPart>
          </mc:Choice>
          <mc:Fallback xmlns="">
            <p:pic>
              <p:nvPicPr>
                <p:cNvPr id="18" name="Ink 17">
                  <a:extLst>
                    <a:ext uri="{FF2B5EF4-FFF2-40B4-BE49-F238E27FC236}">
                      <a16:creationId xmlns:a16="http://schemas.microsoft.com/office/drawing/2014/main" id="{C185E463-C252-4212-8AFE-599325E0D98E}"/>
                    </a:ext>
                  </a:extLst>
                </p:cNvPr>
                <p:cNvPicPr/>
                <p:nvPr/>
              </p:nvPicPr>
              <p:blipFill>
                <a:blip r:embed="rId26"/>
                <a:stretch>
                  <a:fillRect/>
                </a:stretch>
              </p:blipFill>
              <p:spPr>
                <a:xfrm>
                  <a:off x="5013903" y="6398023"/>
                  <a:ext cx="184680" cy="200520"/>
                </a:xfrm>
                <a:prstGeom prst="rect">
                  <a:avLst/>
                </a:prstGeom>
              </p:spPr>
            </p:pic>
          </mc:Fallback>
        </mc:AlternateContent>
      </p:grpSp>
    </p:spTree>
    <p:extLst>
      <p:ext uri="{BB962C8B-B14F-4D97-AF65-F5344CB8AC3E}">
        <p14:creationId xmlns:p14="http://schemas.microsoft.com/office/powerpoint/2010/main" val="30776621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D985CC-BD34-4F3A-9CD7-4E96F8A364F6}"/>
              </a:ext>
            </a:extLst>
          </p:cNvPr>
          <p:cNvSpPr>
            <a:spLocks noGrp="1"/>
          </p:cNvSpPr>
          <p:nvPr>
            <p:ph type="title"/>
          </p:nvPr>
        </p:nvSpPr>
        <p:spPr/>
        <p:txBody>
          <a:bodyPr/>
          <a:lstStyle/>
          <a:p>
            <a:r>
              <a:rPr lang="en-US" dirty="0"/>
              <a:t>Bagging Algorithm</a:t>
            </a:r>
          </a:p>
        </p:txBody>
      </p:sp>
      <p:sp>
        <p:nvSpPr>
          <p:cNvPr id="3" name="Content Placeholder 2">
            <a:extLst>
              <a:ext uri="{FF2B5EF4-FFF2-40B4-BE49-F238E27FC236}">
                <a16:creationId xmlns:a16="http://schemas.microsoft.com/office/drawing/2014/main" id="{5766A07A-59FD-4C0A-8900-77416792449A}"/>
              </a:ext>
            </a:extLst>
          </p:cNvPr>
          <p:cNvSpPr>
            <a:spLocks noGrp="1"/>
          </p:cNvSpPr>
          <p:nvPr>
            <p:ph sz="half" idx="1"/>
          </p:nvPr>
        </p:nvSpPr>
        <p:spPr>
          <a:xfrm>
            <a:off x="5413829" y="4412343"/>
            <a:ext cx="6472187" cy="1448708"/>
          </a:xfrm>
        </p:spPr>
        <p:txBody>
          <a:bodyPr/>
          <a:lstStyle/>
          <a:p>
            <a:r>
              <a:rPr lang="en-US" dirty="0"/>
              <a:t>We can also use hash functions (of data sample id, tree id) to create random samples </a:t>
            </a: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551F21F7-C055-4B4F-8F05-853C7CDE4E4B}"/>
                  </a:ext>
                </a:extLst>
              </p14:cNvPr>
              <p14:cNvContentPartPr/>
              <p14:nvPr/>
            </p14:nvContentPartPr>
            <p14:xfrm>
              <a:off x="3091143" y="547663"/>
              <a:ext cx="360" cy="3600"/>
            </p14:xfrm>
          </p:contentPart>
        </mc:Choice>
        <mc:Fallback xmlns="">
          <p:pic>
            <p:nvPicPr>
              <p:cNvPr id="4" name="Ink 3">
                <a:extLst>
                  <a:ext uri="{FF2B5EF4-FFF2-40B4-BE49-F238E27FC236}">
                    <a16:creationId xmlns:a16="http://schemas.microsoft.com/office/drawing/2014/main" id="{551F21F7-C055-4B4F-8F05-853C7CDE4E4B}"/>
                  </a:ext>
                </a:extLst>
              </p:cNvPr>
              <p:cNvPicPr/>
              <p:nvPr/>
            </p:nvPicPr>
            <p:blipFill>
              <a:blip r:embed="rId3"/>
              <a:stretch>
                <a:fillRect/>
              </a:stretch>
            </p:blipFill>
            <p:spPr>
              <a:xfrm>
                <a:off x="3082503" y="539023"/>
                <a:ext cx="18000" cy="212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3C412217-ADC1-4177-803D-3217549DC41A}"/>
                  </a:ext>
                </a:extLst>
              </p14:cNvPr>
              <p14:cNvContentPartPr/>
              <p14:nvPr/>
            </p14:nvContentPartPr>
            <p14:xfrm>
              <a:off x="2762823" y="449383"/>
              <a:ext cx="9360" cy="6120"/>
            </p14:xfrm>
          </p:contentPart>
        </mc:Choice>
        <mc:Fallback xmlns="">
          <p:pic>
            <p:nvPicPr>
              <p:cNvPr id="5" name="Ink 4">
                <a:extLst>
                  <a:ext uri="{FF2B5EF4-FFF2-40B4-BE49-F238E27FC236}">
                    <a16:creationId xmlns:a16="http://schemas.microsoft.com/office/drawing/2014/main" id="{3C412217-ADC1-4177-803D-3217549DC41A}"/>
                  </a:ext>
                </a:extLst>
              </p:cNvPr>
              <p:cNvPicPr/>
              <p:nvPr/>
            </p:nvPicPr>
            <p:blipFill>
              <a:blip r:embed="rId5"/>
              <a:stretch>
                <a:fillRect/>
              </a:stretch>
            </p:blipFill>
            <p:spPr>
              <a:xfrm>
                <a:off x="2754183" y="440743"/>
                <a:ext cx="27000" cy="237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E49D0FD3-F07F-4D7A-A4E8-B146B08D7B4C}"/>
                  </a:ext>
                </a:extLst>
              </p14:cNvPr>
              <p14:cNvContentPartPr/>
              <p14:nvPr/>
            </p14:nvContentPartPr>
            <p14:xfrm>
              <a:off x="2510103" y="492943"/>
              <a:ext cx="360" cy="360"/>
            </p14:xfrm>
          </p:contentPart>
        </mc:Choice>
        <mc:Fallback xmlns="">
          <p:pic>
            <p:nvPicPr>
              <p:cNvPr id="6" name="Ink 5">
                <a:extLst>
                  <a:ext uri="{FF2B5EF4-FFF2-40B4-BE49-F238E27FC236}">
                    <a16:creationId xmlns:a16="http://schemas.microsoft.com/office/drawing/2014/main" id="{E49D0FD3-F07F-4D7A-A4E8-B146B08D7B4C}"/>
                  </a:ext>
                </a:extLst>
              </p:cNvPr>
              <p:cNvPicPr/>
              <p:nvPr/>
            </p:nvPicPr>
            <p:blipFill>
              <a:blip r:embed="rId3"/>
              <a:stretch>
                <a:fillRect/>
              </a:stretch>
            </p:blipFill>
            <p:spPr>
              <a:xfrm>
                <a:off x="2501463" y="483943"/>
                <a:ext cx="18000" cy="18000"/>
              </a:xfrm>
              <a:prstGeom prst="rect">
                <a:avLst/>
              </a:prstGeom>
            </p:spPr>
          </p:pic>
        </mc:Fallback>
      </mc:AlternateContent>
      <p:pic>
        <p:nvPicPr>
          <p:cNvPr id="7" name="Picture 4">
            <a:extLst>
              <a:ext uri="{FF2B5EF4-FFF2-40B4-BE49-F238E27FC236}">
                <a16:creationId xmlns:a16="http://schemas.microsoft.com/office/drawing/2014/main" id="{1A5FC7A8-50C6-4C8A-8F1F-F5A20B0C9BA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a:xfrm>
            <a:off x="1163031" y="1022242"/>
            <a:ext cx="9865937" cy="2846830"/>
          </a:xfrm>
          <a:prstGeom prst="rect">
            <a:avLst/>
          </a:prstGeom>
          <a:noFill/>
          <a:effectLst>
            <a:outerShdw blurRad="50800" dir="14400000">
              <a:srgbClr val="000000">
                <a:alpha val="40000"/>
              </a:srgbClr>
            </a:outerShdw>
          </a:effectLst>
        </p:spPr>
      </p:pic>
      <p:pic>
        <p:nvPicPr>
          <p:cNvPr id="9" name="Picture 8">
            <a:extLst>
              <a:ext uri="{FF2B5EF4-FFF2-40B4-BE49-F238E27FC236}">
                <a16:creationId xmlns:a16="http://schemas.microsoft.com/office/drawing/2014/main" id="{07630424-6271-498B-B361-E1A6A8A5C84A}"/>
              </a:ext>
            </a:extLst>
          </p:cNvPr>
          <p:cNvPicPr>
            <a:picLocks noChangeAspect="1"/>
          </p:cNvPicPr>
          <p:nvPr/>
        </p:nvPicPr>
        <p:blipFill>
          <a:blip r:embed="rId8"/>
          <a:stretch>
            <a:fillRect/>
          </a:stretch>
        </p:blipFill>
        <p:spPr>
          <a:xfrm>
            <a:off x="517032" y="3977581"/>
            <a:ext cx="4491582" cy="2609634"/>
          </a:xfrm>
          <a:prstGeom prst="rect">
            <a:avLst/>
          </a:prstGeom>
        </p:spPr>
      </p:pic>
      <p:sp>
        <p:nvSpPr>
          <p:cNvPr id="11" name="TextBox 10">
            <a:extLst>
              <a:ext uri="{FF2B5EF4-FFF2-40B4-BE49-F238E27FC236}">
                <a16:creationId xmlns:a16="http://schemas.microsoft.com/office/drawing/2014/main" id="{1D02932B-4D49-437B-B9E9-F8E54F1FB11A}"/>
              </a:ext>
            </a:extLst>
          </p:cNvPr>
          <p:cNvSpPr txBox="1"/>
          <p:nvPr/>
        </p:nvSpPr>
        <p:spPr>
          <a:xfrm>
            <a:off x="5399315" y="5861051"/>
            <a:ext cx="6096000" cy="646331"/>
          </a:xfrm>
          <a:prstGeom prst="rect">
            <a:avLst/>
          </a:prstGeom>
          <a:noFill/>
        </p:spPr>
        <p:txBody>
          <a:bodyPr wrap="square">
            <a:spAutoFit/>
          </a:bodyPr>
          <a:lstStyle/>
          <a:p>
            <a:r>
              <a:rPr lang="en-US" dirty="0">
                <a:hlinkClick r:id="rId9"/>
              </a:rPr>
              <a:t>https://people.csail.mit.edu/rivest/pubs/Riv18e.pdf</a:t>
            </a:r>
            <a:endParaRPr lang="en-US" dirty="0"/>
          </a:p>
          <a:p>
            <a:endParaRPr lang="en-US" dirty="0"/>
          </a:p>
        </p:txBody>
      </p:sp>
      <mc:AlternateContent xmlns:mc="http://schemas.openxmlformats.org/markup-compatibility/2006" xmlns:p14="http://schemas.microsoft.com/office/powerpoint/2010/main">
        <mc:Choice Requires="p14">
          <p:contentPart p14:bwMode="auto" r:id="rId10">
            <p14:nvContentPartPr>
              <p14:cNvPr id="12" name="Ink 11">
                <a:extLst>
                  <a:ext uri="{FF2B5EF4-FFF2-40B4-BE49-F238E27FC236}">
                    <a16:creationId xmlns:a16="http://schemas.microsoft.com/office/drawing/2014/main" id="{82693888-26A6-4E38-88FF-B80BC786A8B0}"/>
                  </a:ext>
                </a:extLst>
              </p14:cNvPr>
              <p14:cNvContentPartPr/>
              <p14:nvPr/>
            </p14:nvContentPartPr>
            <p14:xfrm>
              <a:off x="5353200" y="1746360"/>
              <a:ext cx="3048120" cy="260640"/>
            </p14:xfrm>
          </p:contentPart>
        </mc:Choice>
        <mc:Fallback xmlns="">
          <p:pic>
            <p:nvPicPr>
              <p:cNvPr id="12" name="Ink 11">
                <a:extLst>
                  <a:ext uri="{FF2B5EF4-FFF2-40B4-BE49-F238E27FC236}">
                    <a16:creationId xmlns:a16="http://schemas.microsoft.com/office/drawing/2014/main" id="{82693888-26A6-4E38-88FF-B80BC786A8B0}"/>
                  </a:ext>
                </a:extLst>
              </p:cNvPr>
              <p:cNvPicPr/>
              <p:nvPr/>
            </p:nvPicPr>
            <p:blipFill>
              <a:blip r:embed="rId11"/>
              <a:stretch>
                <a:fillRect/>
              </a:stretch>
            </p:blipFill>
            <p:spPr>
              <a:xfrm>
                <a:off x="5343840" y="1737000"/>
                <a:ext cx="3066840" cy="279360"/>
              </a:xfrm>
              <a:prstGeom prst="rect">
                <a:avLst/>
              </a:prstGeom>
            </p:spPr>
          </p:pic>
        </mc:Fallback>
      </mc:AlternateContent>
    </p:spTree>
    <p:extLst>
      <p:ext uri="{BB962C8B-B14F-4D97-AF65-F5344CB8AC3E}">
        <p14:creationId xmlns:p14="http://schemas.microsoft.com/office/powerpoint/2010/main" val="8613625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172297-C195-48FE-90B6-6FCEB2C64275}"/>
              </a:ext>
            </a:extLst>
          </p:cNvPr>
          <p:cNvSpPr>
            <a:spLocks noGrp="1"/>
          </p:cNvSpPr>
          <p:nvPr>
            <p:ph type="title"/>
          </p:nvPr>
        </p:nvSpPr>
        <p:spPr/>
        <p:txBody>
          <a:bodyPr/>
          <a:lstStyle/>
          <a:p>
            <a:r>
              <a:rPr lang="en-US" dirty="0"/>
              <a:t>Bagging Example</a:t>
            </a:r>
          </a:p>
        </p:txBody>
      </p:sp>
      <p:sp>
        <p:nvSpPr>
          <p:cNvPr id="3" name="Content Placeholder 2">
            <a:extLst>
              <a:ext uri="{FF2B5EF4-FFF2-40B4-BE49-F238E27FC236}">
                <a16:creationId xmlns:a16="http://schemas.microsoft.com/office/drawing/2014/main" id="{57E90DE3-426C-4B6D-B2FB-750D8EAC2E44}"/>
              </a:ext>
            </a:extLst>
          </p:cNvPr>
          <p:cNvSpPr>
            <a:spLocks noGrp="1"/>
          </p:cNvSpPr>
          <p:nvPr>
            <p:ph sz="half" idx="1"/>
          </p:nvPr>
        </p:nvSpPr>
        <p:spPr>
          <a:xfrm>
            <a:off x="590397" y="1275004"/>
            <a:ext cx="10904919" cy="5765875"/>
          </a:xfrm>
        </p:spPr>
        <p:txBody>
          <a:bodyPr>
            <a:normAutofit/>
          </a:bodyPr>
          <a:lstStyle/>
          <a:p>
            <a:r>
              <a:rPr lang="en-US" sz="2400" dirty="0"/>
              <a:t>Consider 1-dimensional data </a:t>
            </a:r>
          </a:p>
          <a:p>
            <a:endParaRPr lang="en-US" sz="2400" dirty="0"/>
          </a:p>
          <a:p>
            <a:endParaRPr lang="en-US" sz="2400" dirty="0"/>
          </a:p>
          <a:p>
            <a:endParaRPr lang="en-US" sz="2400" dirty="0"/>
          </a:p>
          <a:p>
            <a:r>
              <a:rPr lang="en-US" altLang="en-US" sz="2400" dirty="0"/>
              <a:t>Classifier is a decision stump</a:t>
            </a:r>
          </a:p>
          <a:p>
            <a:pPr lvl="1"/>
            <a:r>
              <a:rPr lang="en-US" altLang="en-US" sz="2000" dirty="0"/>
              <a:t>Decision rule:  	x </a:t>
            </a:r>
            <a:r>
              <a:rPr lang="en-US" altLang="en-US" sz="2000" dirty="0">
                <a:sym typeface="Symbol" panose="05050102010706020507" pitchFamily="18" charset="2"/>
              </a:rPr>
              <a:t> k</a:t>
            </a:r>
            <a:r>
              <a:rPr lang="en-US" altLang="en-US" sz="2000" dirty="0"/>
              <a:t> </a:t>
            </a:r>
            <a:r>
              <a:rPr lang="en-US" altLang="en-US" sz="2000" dirty="0">
                <a:sym typeface="Symbol" panose="05050102010706020507" pitchFamily="18" charset="2"/>
              </a:rPr>
              <a:t>versus </a:t>
            </a:r>
            <a:r>
              <a:rPr lang="en-US" altLang="en-US" sz="2000" dirty="0"/>
              <a:t>x &gt; k</a:t>
            </a:r>
          </a:p>
          <a:p>
            <a:pPr lvl="1"/>
            <a:r>
              <a:rPr lang="en-US" altLang="en-US" sz="2000" dirty="0"/>
              <a:t>Split point k is chosen based on entropy</a:t>
            </a:r>
          </a:p>
          <a:p>
            <a:pPr lvl="1"/>
            <a:r>
              <a:rPr lang="en-US" sz="2400" b="1" i="0" u="none" strike="noStrike" baseline="0" dirty="0">
                <a:latin typeface="Calibri" panose="020F0502020204030204" pitchFamily="34" charset="0"/>
              </a:rPr>
              <a:t>Decision stump </a:t>
            </a:r>
            <a:r>
              <a:rPr lang="en-US" sz="2400" b="0" i="0" u="none" strike="noStrike" baseline="0" dirty="0">
                <a:latin typeface="Calibri" panose="020F0502020204030204" pitchFamily="34" charset="0"/>
              </a:rPr>
              <a:t>is a </a:t>
            </a:r>
            <a:r>
              <a:rPr lang="en-US" sz="2400" b="1" i="0" u="none" strike="noStrike" baseline="0" dirty="0">
                <a:latin typeface="Calibri" panose="020F0502020204030204" pitchFamily="34" charset="0"/>
              </a:rPr>
              <a:t>weak learner</a:t>
            </a:r>
          </a:p>
          <a:p>
            <a:pPr lvl="1"/>
            <a:endParaRPr lang="en-US" altLang="en-US" sz="2000" dirty="0"/>
          </a:p>
          <a:p>
            <a:endParaRPr lang="en-US" dirty="0"/>
          </a:p>
        </p:txBody>
      </p:sp>
      <p:graphicFrame>
        <p:nvGraphicFramePr>
          <p:cNvPr id="4" name="Object 2">
            <a:extLst>
              <a:ext uri="{FF2B5EF4-FFF2-40B4-BE49-F238E27FC236}">
                <a16:creationId xmlns:a16="http://schemas.microsoft.com/office/drawing/2014/main" id="{B23AB53B-35A0-498C-B3E3-19F08BE6F96C}"/>
              </a:ext>
            </a:extLst>
          </p:cNvPr>
          <p:cNvGraphicFramePr>
            <a:graphicFrameLocks noChangeAspect="1"/>
          </p:cNvGraphicFramePr>
          <p:nvPr>
            <p:extLst>
              <p:ext uri="{D42A27DB-BD31-4B8C-83A1-F6EECF244321}">
                <p14:modId xmlns:p14="http://schemas.microsoft.com/office/powerpoint/2010/main" val="3480962164"/>
              </p:ext>
            </p:extLst>
          </p:nvPr>
        </p:nvGraphicFramePr>
        <p:xfrm>
          <a:off x="840376" y="2105332"/>
          <a:ext cx="9643140" cy="1544864"/>
        </p:xfrm>
        <a:graphic>
          <a:graphicData uri="http://schemas.openxmlformats.org/presentationml/2006/ole">
            <mc:AlternateContent xmlns:mc="http://schemas.openxmlformats.org/markup-compatibility/2006">
              <mc:Choice xmlns:v="urn:schemas-microsoft-com:vml" Requires="v">
                <p:oleObj name="Visio" r:id="rId2" imgW="6273800" imgH="1016000" progId="Visio.Drawing.6">
                  <p:embed/>
                </p:oleObj>
              </mc:Choice>
              <mc:Fallback>
                <p:oleObj name="Visio" r:id="rId2" imgW="6273800" imgH="1016000" progId="Visio.Drawing.6">
                  <p:embed/>
                  <p:pic>
                    <p:nvPicPr>
                      <p:cNvPr id="26627" name="Object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0376" y="2105332"/>
                        <a:ext cx="9643140" cy="1544864"/>
                      </a:xfrm>
                      <a:prstGeom prst="rect">
                        <a:avLst/>
                      </a:prstGeom>
                      <a:noFill/>
                      <a:ln>
                        <a:noFill/>
                      </a:ln>
                      <a:effectLst/>
                    </p:spPr>
                  </p:pic>
                </p:oleObj>
              </mc:Fallback>
            </mc:AlternateContent>
          </a:graphicData>
        </a:graphic>
      </p:graphicFrame>
      <p:sp>
        <p:nvSpPr>
          <p:cNvPr id="5" name="Oval 10">
            <a:extLst>
              <a:ext uri="{FF2B5EF4-FFF2-40B4-BE49-F238E27FC236}">
                <a16:creationId xmlns:a16="http://schemas.microsoft.com/office/drawing/2014/main" id="{BB434F73-2803-4167-B4CC-793F4ED8A035}"/>
              </a:ext>
            </a:extLst>
          </p:cNvPr>
          <p:cNvSpPr>
            <a:spLocks noChangeArrowheads="1"/>
          </p:cNvSpPr>
          <p:nvPr/>
        </p:nvSpPr>
        <p:spPr bwMode="auto">
          <a:xfrm>
            <a:off x="7797800" y="3973056"/>
            <a:ext cx="1295400" cy="68580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lgn="ctr">
              <a:spcBef>
                <a:spcPct val="0"/>
              </a:spcBef>
              <a:spcAft>
                <a:spcPct val="0"/>
              </a:spcAft>
              <a:buClrTx/>
              <a:buSzTx/>
              <a:buFontTx/>
              <a:buNone/>
            </a:pPr>
            <a:r>
              <a:rPr lang="en-US" altLang="en-US" sz="1400"/>
              <a:t>x </a:t>
            </a:r>
            <a:r>
              <a:rPr lang="en-US" altLang="en-US" sz="1400">
                <a:sym typeface="Symbol" panose="05050102010706020507" pitchFamily="18" charset="2"/>
              </a:rPr>
              <a:t> k</a:t>
            </a:r>
          </a:p>
        </p:txBody>
      </p:sp>
      <p:sp>
        <p:nvSpPr>
          <p:cNvPr id="6" name="Line 11">
            <a:extLst>
              <a:ext uri="{FF2B5EF4-FFF2-40B4-BE49-F238E27FC236}">
                <a16:creationId xmlns:a16="http://schemas.microsoft.com/office/drawing/2014/main" id="{A776FE71-54B6-4A70-B1A1-79D23741E6AD}"/>
              </a:ext>
            </a:extLst>
          </p:cNvPr>
          <p:cNvSpPr>
            <a:spLocks noChangeShapeType="1"/>
          </p:cNvSpPr>
          <p:nvPr/>
        </p:nvSpPr>
        <p:spPr bwMode="auto">
          <a:xfrm flipH="1">
            <a:off x="7645400" y="4658856"/>
            <a:ext cx="762000" cy="38100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7" name="Line 12">
            <a:extLst>
              <a:ext uri="{FF2B5EF4-FFF2-40B4-BE49-F238E27FC236}">
                <a16:creationId xmlns:a16="http://schemas.microsoft.com/office/drawing/2014/main" id="{AB6B06BC-77EB-46BD-9E98-4AFE83F1E082}"/>
              </a:ext>
            </a:extLst>
          </p:cNvPr>
          <p:cNvSpPr>
            <a:spLocks noChangeShapeType="1"/>
          </p:cNvSpPr>
          <p:nvPr/>
        </p:nvSpPr>
        <p:spPr bwMode="auto">
          <a:xfrm>
            <a:off x="8407400" y="4658856"/>
            <a:ext cx="838200" cy="38100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8" name="Text Box 13">
            <a:extLst>
              <a:ext uri="{FF2B5EF4-FFF2-40B4-BE49-F238E27FC236}">
                <a16:creationId xmlns:a16="http://schemas.microsoft.com/office/drawing/2014/main" id="{4B9F6724-3AFD-4EFA-B50F-7CF35D9E6499}"/>
              </a:ext>
            </a:extLst>
          </p:cNvPr>
          <p:cNvSpPr txBox="1">
            <a:spLocks noChangeArrowheads="1"/>
          </p:cNvSpPr>
          <p:nvPr/>
        </p:nvSpPr>
        <p:spPr bwMode="auto">
          <a:xfrm>
            <a:off x="7340600" y="5039856"/>
            <a:ext cx="6858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50000"/>
              </a:spcBef>
              <a:spcAft>
                <a:spcPct val="50000"/>
              </a:spcAft>
              <a:buClrTx/>
              <a:buSzTx/>
              <a:buFontTx/>
              <a:buNone/>
            </a:pPr>
            <a:r>
              <a:rPr lang="en-US" altLang="en-US" sz="1800"/>
              <a:t>y</a:t>
            </a:r>
            <a:r>
              <a:rPr lang="en-US" altLang="en-US" sz="1800" baseline="-25000"/>
              <a:t>left</a:t>
            </a:r>
            <a:endParaRPr lang="en-US" altLang="en-US" sz="1800"/>
          </a:p>
        </p:txBody>
      </p:sp>
      <p:sp>
        <p:nvSpPr>
          <p:cNvPr id="9" name="Text Box 14">
            <a:extLst>
              <a:ext uri="{FF2B5EF4-FFF2-40B4-BE49-F238E27FC236}">
                <a16:creationId xmlns:a16="http://schemas.microsoft.com/office/drawing/2014/main" id="{F981A43C-0012-4034-9306-A672998CD356}"/>
              </a:ext>
            </a:extLst>
          </p:cNvPr>
          <p:cNvSpPr txBox="1">
            <a:spLocks noChangeArrowheads="1"/>
          </p:cNvSpPr>
          <p:nvPr/>
        </p:nvSpPr>
        <p:spPr bwMode="auto">
          <a:xfrm>
            <a:off x="8940800" y="5039856"/>
            <a:ext cx="6858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50000"/>
              </a:spcBef>
              <a:spcAft>
                <a:spcPct val="50000"/>
              </a:spcAft>
              <a:buClrTx/>
              <a:buSzTx/>
              <a:buFontTx/>
              <a:buNone/>
            </a:pPr>
            <a:r>
              <a:rPr lang="en-US" altLang="en-US" sz="1800"/>
              <a:t>y</a:t>
            </a:r>
            <a:r>
              <a:rPr lang="en-US" altLang="en-US" sz="1800" baseline="-25000"/>
              <a:t>right</a:t>
            </a:r>
            <a:endParaRPr lang="en-US" altLang="en-US" sz="1800"/>
          </a:p>
        </p:txBody>
      </p:sp>
      <p:sp>
        <p:nvSpPr>
          <p:cNvPr id="10" name="Text Box 15">
            <a:extLst>
              <a:ext uri="{FF2B5EF4-FFF2-40B4-BE49-F238E27FC236}">
                <a16:creationId xmlns:a16="http://schemas.microsoft.com/office/drawing/2014/main" id="{78846E1B-D90A-4B1B-9BA5-710197E49BC3}"/>
              </a:ext>
            </a:extLst>
          </p:cNvPr>
          <p:cNvSpPr txBox="1">
            <a:spLocks noChangeArrowheads="1"/>
          </p:cNvSpPr>
          <p:nvPr/>
        </p:nvSpPr>
        <p:spPr bwMode="auto">
          <a:xfrm>
            <a:off x="7340600" y="4568368"/>
            <a:ext cx="6858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50000"/>
              </a:spcBef>
              <a:spcAft>
                <a:spcPct val="50000"/>
              </a:spcAft>
              <a:buClrTx/>
              <a:buSzTx/>
              <a:buFontTx/>
              <a:buNone/>
            </a:pPr>
            <a:r>
              <a:rPr lang="en-US" altLang="en-US" sz="1600"/>
              <a:t>True</a:t>
            </a:r>
          </a:p>
        </p:txBody>
      </p:sp>
      <p:sp>
        <p:nvSpPr>
          <p:cNvPr id="11" name="Text Box 16">
            <a:extLst>
              <a:ext uri="{FF2B5EF4-FFF2-40B4-BE49-F238E27FC236}">
                <a16:creationId xmlns:a16="http://schemas.microsoft.com/office/drawing/2014/main" id="{385F048A-385C-4371-ACF0-33BE63AF6559}"/>
              </a:ext>
            </a:extLst>
          </p:cNvPr>
          <p:cNvSpPr txBox="1">
            <a:spLocks noChangeArrowheads="1"/>
          </p:cNvSpPr>
          <p:nvPr/>
        </p:nvSpPr>
        <p:spPr bwMode="auto">
          <a:xfrm>
            <a:off x="8864600" y="4568368"/>
            <a:ext cx="9906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50000"/>
              </a:spcBef>
              <a:spcAft>
                <a:spcPct val="50000"/>
              </a:spcAft>
              <a:buClrTx/>
              <a:buSzTx/>
              <a:buFontTx/>
              <a:buNone/>
            </a:pPr>
            <a:r>
              <a:rPr lang="en-US" altLang="en-US" sz="1600"/>
              <a:t>False</a:t>
            </a:r>
          </a:p>
        </p:txBody>
      </p:sp>
    </p:spTree>
    <p:extLst>
      <p:ext uri="{BB962C8B-B14F-4D97-AF65-F5344CB8AC3E}">
        <p14:creationId xmlns:p14="http://schemas.microsoft.com/office/powerpoint/2010/main" val="25003911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D87AA-BB9C-436B-AF19-8292FFC88B80}"/>
              </a:ext>
            </a:extLst>
          </p:cNvPr>
          <p:cNvSpPr>
            <a:spLocks noGrp="1"/>
          </p:cNvSpPr>
          <p:nvPr>
            <p:ph type="title"/>
          </p:nvPr>
        </p:nvSpPr>
        <p:spPr/>
        <p:txBody>
          <a:bodyPr/>
          <a:lstStyle/>
          <a:p>
            <a:r>
              <a:rPr lang="en-US" dirty="0"/>
              <a:t>Example</a:t>
            </a:r>
          </a:p>
        </p:txBody>
      </p:sp>
      <p:pic>
        <p:nvPicPr>
          <p:cNvPr id="4" name="Picture 866">
            <a:extLst>
              <a:ext uri="{FF2B5EF4-FFF2-40B4-BE49-F238E27FC236}">
                <a16:creationId xmlns:a16="http://schemas.microsoft.com/office/drawing/2014/main" id="{3128BAB7-A639-46DB-8F56-B109447B22A1}"/>
              </a:ext>
            </a:extLst>
          </p:cNvPr>
          <p:cNvPicPr>
            <a:picLocks noGrp="1" noChangeAspect="1" noChangeArrowheads="1"/>
          </p:cNvPicPr>
          <p:nvPr>
            <p:ph sz="quarter" idx="1"/>
          </p:nvPr>
        </p:nvPicPr>
        <p:blipFill>
          <a:blip r:embed="rId2" cstate="print">
            <a:extLst>
              <a:ext uri="{28A0092B-C50C-407E-A947-70E740481C1C}">
                <a14:useLocalDpi xmlns:a14="http://schemas.microsoft.com/office/drawing/2010/main" val="0"/>
              </a:ext>
            </a:extLst>
          </a:blip>
          <a:srcRect/>
          <a:stretch>
            <a:fillRect/>
          </a:stretch>
        </p:blipFill>
        <p:spPr>
          <a:xfrm>
            <a:off x="381000" y="1219200"/>
            <a:ext cx="6705600" cy="4778375"/>
          </a:xfrm>
          <a:noFill/>
        </p:spPr>
      </p:pic>
      <p:graphicFrame>
        <p:nvGraphicFramePr>
          <p:cNvPr id="5" name="Object 2">
            <a:extLst>
              <a:ext uri="{FF2B5EF4-FFF2-40B4-BE49-F238E27FC236}">
                <a16:creationId xmlns:a16="http://schemas.microsoft.com/office/drawing/2014/main" id="{D3BE8978-4B89-4B82-A2DB-9DBA40946E75}"/>
              </a:ext>
            </a:extLst>
          </p:cNvPr>
          <p:cNvGraphicFramePr>
            <a:graphicFrameLocks noChangeAspect="1"/>
          </p:cNvGraphicFramePr>
          <p:nvPr/>
        </p:nvGraphicFramePr>
        <p:xfrm>
          <a:off x="7315200" y="1447800"/>
          <a:ext cx="1500188" cy="484188"/>
        </p:xfrm>
        <a:graphic>
          <a:graphicData uri="http://schemas.openxmlformats.org/presentationml/2006/ole">
            <mc:AlternateContent xmlns:mc="http://schemas.openxmlformats.org/markup-compatibility/2006">
              <mc:Choice xmlns:v="urn:schemas-microsoft-com:vml" Requires="v">
                <p:oleObj name="Visio" r:id="rId3" imgW="1257300" imgH="406400" progId="Visio.Drawing.6">
                  <p:embed/>
                </p:oleObj>
              </mc:Choice>
              <mc:Fallback>
                <p:oleObj name="Visio" r:id="rId3" imgW="1257300" imgH="406400" progId="Visio.Drawing.6">
                  <p:embed/>
                  <p:pic>
                    <p:nvPicPr>
                      <p:cNvPr id="28675"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15200" y="1447800"/>
                        <a:ext cx="1500188" cy="484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 name="Object 3">
            <a:extLst>
              <a:ext uri="{FF2B5EF4-FFF2-40B4-BE49-F238E27FC236}">
                <a16:creationId xmlns:a16="http://schemas.microsoft.com/office/drawing/2014/main" id="{FDBB57E9-415A-4E8A-971B-5FC81412EBA6}"/>
              </a:ext>
            </a:extLst>
          </p:cNvPr>
          <p:cNvGraphicFramePr>
            <a:graphicFrameLocks noChangeAspect="1"/>
          </p:cNvGraphicFramePr>
          <p:nvPr/>
        </p:nvGraphicFramePr>
        <p:xfrm>
          <a:off x="7315200" y="2438400"/>
          <a:ext cx="1400175" cy="484188"/>
        </p:xfrm>
        <a:graphic>
          <a:graphicData uri="http://schemas.openxmlformats.org/presentationml/2006/ole">
            <mc:AlternateContent xmlns:mc="http://schemas.openxmlformats.org/markup-compatibility/2006">
              <mc:Choice xmlns:v="urn:schemas-microsoft-com:vml" Requires="v">
                <p:oleObj name="Visio" r:id="rId5" imgW="1168400" imgH="406400" progId="Visio.Drawing.6">
                  <p:embed/>
                </p:oleObj>
              </mc:Choice>
              <mc:Fallback>
                <p:oleObj name="Visio" r:id="rId5" imgW="1168400" imgH="406400" progId="Visio.Drawing.6">
                  <p:embed/>
                  <p:pic>
                    <p:nvPicPr>
                      <p:cNvPr id="28676"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15200" y="2438400"/>
                        <a:ext cx="1400175" cy="484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 name="Object 4">
            <a:extLst>
              <a:ext uri="{FF2B5EF4-FFF2-40B4-BE49-F238E27FC236}">
                <a16:creationId xmlns:a16="http://schemas.microsoft.com/office/drawing/2014/main" id="{22C0587E-BE8E-4D02-941A-2DFE8AF7870F}"/>
              </a:ext>
            </a:extLst>
          </p:cNvPr>
          <p:cNvGraphicFramePr>
            <a:graphicFrameLocks noChangeAspect="1"/>
          </p:cNvGraphicFramePr>
          <p:nvPr/>
        </p:nvGraphicFramePr>
        <p:xfrm>
          <a:off x="7315200" y="3429000"/>
          <a:ext cx="1500188" cy="484188"/>
        </p:xfrm>
        <a:graphic>
          <a:graphicData uri="http://schemas.openxmlformats.org/presentationml/2006/ole">
            <mc:AlternateContent xmlns:mc="http://schemas.openxmlformats.org/markup-compatibility/2006">
              <mc:Choice xmlns:v="urn:schemas-microsoft-com:vml" Requires="v">
                <p:oleObj name="Visio" r:id="rId7" imgW="1257300" imgH="406400" progId="Visio.Drawing.6">
                  <p:embed/>
                </p:oleObj>
              </mc:Choice>
              <mc:Fallback>
                <p:oleObj name="Visio" r:id="rId7" imgW="1257300" imgH="406400" progId="Visio.Drawing.6">
                  <p:embed/>
                  <p:pic>
                    <p:nvPicPr>
                      <p:cNvPr id="28677"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315200" y="3429000"/>
                        <a:ext cx="1500188" cy="484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 name="Object 5">
            <a:extLst>
              <a:ext uri="{FF2B5EF4-FFF2-40B4-BE49-F238E27FC236}">
                <a16:creationId xmlns:a16="http://schemas.microsoft.com/office/drawing/2014/main" id="{96FD0BFD-99F9-43EE-A54C-9E632CF0416D}"/>
              </a:ext>
            </a:extLst>
          </p:cNvPr>
          <p:cNvGraphicFramePr>
            <a:graphicFrameLocks noChangeAspect="1"/>
          </p:cNvGraphicFramePr>
          <p:nvPr/>
        </p:nvGraphicFramePr>
        <p:xfrm>
          <a:off x="7315200" y="4419600"/>
          <a:ext cx="1400175" cy="484188"/>
        </p:xfrm>
        <a:graphic>
          <a:graphicData uri="http://schemas.openxmlformats.org/presentationml/2006/ole">
            <mc:AlternateContent xmlns:mc="http://schemas.openxmlformats.org/markup-compatibility/2006">
              <mc:Choice xmlns:v="urn:schemas-microsoft-com:vml" Requires="v">
                <p:oleObj name="Visio" r:id="rId9" imgW="1168400" imgH="406400" progId="Visio.Drawing.6">
                  <p:embed/>
                </p:oleObj>
              </mc:Choice>
              <mc:Fallback>
                <p:oleObj name="Visio" r:id="rId9" imgW="1168400" imgH="406400" progId="Visio.Drawing.6">
                  <p:embed/>
                  <p:pic>
                    <p:nvPicPr>
                      <p:cNvPr id="28678" name="Object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315200" y="4419600"/>
                        <a:ext cx="1400175" cy="484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graphicFrame>
        <p:nvGraphicFramePr>
          <p:cNvPr id="9" name="Object 6">
            <a:extLst>
              <a:ext uri="{FF2B5EF4-FFF2-40B4-BE49-F238E27FC236}">
                <a16:creationId xmlns:a16="http://schemas.microsoft.com/office/drawing/2014/main" id="{6AB1EE6A-A8EF-4E92-B1CD-29CB311CB53D}"/>
              </a:ext>
            </a:extLst>
          </p:cNvPr>
          <p:cNvGraphicFramePr>
            <a:graphicFrameLocks noChangeAspect="1"/>
          </p:cNvGraphicFramePr>
          <p:nvPr/>
        </p:nvGraphicFramePr>
        <p:xfrm>
          <a:off x="7315200" y="5410200"/>
          <a:ext cx="1500188" cy="484188"/>
        </p:xfrm>
        <a:graphic>
          <a:graphicData uri="http://schemas.openxmlformats.org/presentationml/2006/ole">
            <mc:AlternateContent xmlns:mc="http://schemas.openxmlformats.org/markup-compatibility/2006">
              <mc:Choice xmlns:v="urn:schemas-microsoft-com:vml" Requires="v">
                <p:oleObj name="Visio" r:id="rId11" imgW="1257300" imgH="406400" progId="Visio.Drawing.6">
                  <p:embed/>
                </p:oleObj>
              </mc:Choice>
              <mc:Fallback>
                <p:oleObj name="Visio" r:id="rId11" imgW="1257300" imgH="406400" progId="Visio.Drawing.6">
                  <p:embed/>
                  <p:pic>
                    <p:nvPicPr>
                      <p:cNvPr id="28679" name="Object 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315200" y="5410200"/>
                        <a:ext cx="1500188" cy="484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
        <p:nvSpPr>
          <p:cNvPr id="11" name="Line 876">
            <a:extLst>
              <a:ext uri="{FF2B5EF4-FFF2-40B4-BE49-F238E27FC236}">
                <a16:creationId xmlns:a16="http://schemas.microsoft.com/office/drawing/2014/main" id="{FAD34447-B1AA-47CD-B6B0-8957B16E7343}"/>
              </a:ext>
            </a:extLst>
          </p:cNvPr>
          <p:cNvSpPr>
            <a:spLocks noChangeShapeType="1"/>
          </p:cNvSpPr>
          <p:nvPr/>
        </p:nvSpPr>
        <p:spPr bwMode="auto">
          <a:xfrm>
            <a:off x="3429000" y="1219200"/>
            <a:ext cx="0" cy="91440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877">
            <a:extLst>
              <a:ext uri="{FF2B5EF4-FFF2-40B4-BE49-F238E27FC236}">
                <a16:creationId xmlns:a16="http://schemas.microsoft.com/office/drawing/2014/main" id="{B952688D-92B5-497D-8101-19BF7B4E8810}"/>
              </a:ext>
            </a:extLst>
          </p:cNvPr>
          <p:cNvSpPr>
            <a:spLocks noChangeShapeType="1"/>
          </p:cNvSpPr>
          <p:nvPr/>
        </p:nvSpPr>
        <p:spPr bwMode="auto">
          <a:xfrm>
            <a:off x="4648200" y="2286000"/>
            <a:ext cx="0" cy="91440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878">
            <a:extLst>
              <a:ext uri="{FF2B5EF4-FFF2-40B4-BE49-F238E27FC236}">
                <a16:creationId xmlns:a16="http://schemas.microsoft.com/office/drawing/2014/main" id="{5B6100FB-CDD4-4CD7-A32B-E7EC0146D770}"/>
              </a:ext>
            </a:extLst>
          </p:cNvPr>
          <p:cNvSpPr>
            <a:spLocks noChangeShapeType="1"/>
          </p:cNvSpPr>
          <p:nvPr/>
        </p:nvSpPr>
        <p:spPr bwMode="auto">
          <a:xfrm>
            <a:off x="2819400" y="3276600"/>
            <a:ext cx="0" cy="91440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Line 879">
            <a:extLst>
              <a:ext uri="{FF2B5EF4-FFF2-40B4-BE49-F238E27FC236}">
                <a16:creationId xmlns:a16="http://schemas.microsoft.com/office/drawing/2014/main" id="{ED814189-DBE3-453C-B779-77DFA5805C34}"/>
              </a:ext>
            </a:extLst>
          </p:cNvPr>
          <p:cNvSpPr>
            <a:spLocks noChangeShapeType="1"/>
          </p:cNvSpPr>
          <p:nvPr/>
        </p:nvSpPr>
        <p:spPr bwMode="auto">
          <a:xfrm>
            <a:off x="2819400" y="4267200"/>
            <a:ext cx="0" cy="91440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 name="Line 880">
            <a:extLst>
              <a:ext uri="{FF2B5EF4-FFF2-40B4-BE49-F238E27FC236}">
                <a16:creationId xmlns:a16="http://schemas.microsoft.com/office/drawing/2014/main" id="{E7696241-2E14-4598-AE51-10F4000573EA}"/>
              </a:ext>
            </a:extLst>
          </p:cNvPr>
          <p:cNvSpPr>
            <a:spLocks noChangeShapeType="1"/>
          </p:cNvSpPr>
          <p:nvPr/>
        </p:nvSpPr>
        <p:spPr bwMode="auto">
          <a:xfrm>
            <a:off x="2819400" y="5334000"/>
            <a:ext cx="0" cy="91440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 name="Rectangle 3">
            <a:extLst>
              <a:ext uri="{FF2B5EF4-FFF2-40B4-BE49-F238E27FC236}">
                <a16:creationId xmlns:a16="http://schemas.microsoft.com/office/drawing/2014/main" id="{51668AFA-0E1B-48CA-B355-843D420F83E0}"/>
              </a:ext>
            </a:extLst>
          </p:cNvPr>
          <p:cNvSpPr>
            <a:spLocks noChangeArrowheads="1"/>
          </p:cNvSpPr>
          <p:nvPr/>
        </p:nvSpPr>
        <p:spPr bwMode="auto">
          <a:xfrm>
            <a:off x="242886" y="2212181"/>
            <a:ext cx="9605963" cy="4038600"/>
          </a:xfrm>
          <a:prstGeom prst="rect">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0"/>
              </a:spcBef>
              <a:spcAft>
                <a:spcPct val="0"/>
              </a:spcAft>
              <a:buClrTx/>
              <a:buSzTx/>
              <a:buFontTx/>
              <a:buNone/>
            </a:pPr>
            <a:endParaRPr lang="en-US" altLang="en-US" sz="1400"/>
          </a:p>
        </p:txBody>
      </p:sp>
      <mc:AlternateContent xmlns:mc="http://schemas.openxmlformats.org/markup-compatibility/2006" xmlns:p14="http://schemas.microsoft.com/office/powerpoint/2010/main">
        <mc:Choice Requires="p14">
          <p:contentPart p14:bwMode="auto" r:id="rId13">
            <p14:nvContentPartPr>
              <p14:cNvPr id="16" name="Ink 15">
                <a:extLst>
                  <a:ext uri="{FF2B5EF4-FFF2-40B4-BE49-F238E27FC236}">
                    <a16:creationId xmlns:a16="http://schemas.microsoft.com/office/drawing/2014/main" id="{C657DB3D-ADD5-4C78-8DC8-2013BE6CC26D}"/>
                  </a:ext>
                </a:extLst>
              </p14:cNvPr>
              <p14:cNvContentPartPr/>
              <p14:nvPr/>
            </p14:nvContentPartPr>
            <p14:xfrm>
              <a:off x="1930320" y="2050920"/>
              <a:ext cx="5969520" cy="1118160"/>
            </p14:xfrm>
          </p:contentPart>
        </mc:Choice>
        <mc:Fallback xmlns="">
          <p:pic>
            <p:nvPicPr>
              <p:cNvPr id="16" name="Ink 15">
                <a:extLst>
                  <a:ext uri="{FF2B5EF4-FFF2-40B4-BE49-F238E27FC236}">
                    <a16:creationId xmlns:a16="http://schemas.microsoft.com/office/drawing/2014/main" id="{C657DB3D-ADD5-4C78-8DC8-2013BE6CC26D}"/>
                  </a:ext>
                </a:extLst>
              </p:cNvPr>
              <p:cNvPicPr/>
              <p:nvPr/>
            </p:nvPicPr>
            <p:blipFill>
              <a:blip r:embed="rId14"/>
              <a:stretch>
                <a:fillRect/>
              </a:stretch>
            </p:blipFill>
            <p:spPr>
              <a:xfrm>
                <a:off x="1920960" y="2041560"/>
                <a:ext cx="5988240" cy="1136880"/>
              </a:xfrm>
              <a:prstGeom prst="rect">
                <a:avLst/>
              </a:prstGeom>
            </p:spPr>
          </p:pic>
        </mc:Fallback>
      </mc:AlternateContent>
    </p:spTree>
    <p:extLst>
      <p:ext uri="{BB962C8B-B14F-4D97-AF65-F5344CB8AC3E}">
        <p14:creationId xmlns:p14="http://schemas.microsoft.com/office/powerpoint/2010/main" val="2610085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Quotable">
  <a:themeElements>
    <a:clrScheme name="Quotable">
      <a:dk1>
        <a:sysClr val="windowText" lastClr="000000"/>
      </a:dk1>
      <a:lt1>
        <a:sysClr val="window" lastClr="FFFFFF"/>
      </a:lt1>
      <a:dk2>
        <a:srgbClr val="212121"/>
      </a:dk2>
      <a:lt2>
        <a:srgbClr val="636363"/>
      </a:lt2>
      <a:accent1>
        <a:srgbClr val="9ECD33"/>
      </a:accent1>
      <a:accent2>
        <a:srgbClr val="E19933"/>
      </a:accent2>
      <a:accent3>
        <a:srgbClr val="DC5D3D"/>
      </a:accent3>
      <a:accent4>
        <a:srgbClr val="A967CB"/>
      </a:accent4>
      <a:accent5>
        <a:srgbClr val="5EA5DD"/>
      </a:accent5>
      <a:accent6>
        <a:srgbClr val="44BEA9"/>
      </a:accent6>
      <a:hlink>
        <a:srgbClr val="8F8F8F"/>
      </a:hlink>
      <a:folHlink>
        <a:srgbClr val="A5A5A5"/>
      </a:folHlink>
    </a:clrScheme>
    <a:fontScheme name="Quotable">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Quotable">
      <a:fillStyleLst>
        <a:solidFill>
          <a:schemeClr val="phClr"/>
        </a:solidFill>
        <a:gradFill rotWithShape="1">
          <a:gsLst>
            <a:gs pos="0">
              <a:schemeClr val="phClr">
                <a:tint val="80000"/>
                <a:lumMod val="105000"/>
              </a:schemeClr>
            </a:gs>
            <a:gs pos="100000">
              <a:schemeClr val="phClr">
                <a:tint val="90000"/>
              </a:schemeClr>
            </a:gs>
          </a:gsLst>
          <a:lin ang="5400000" scaled="0"/>
        </a:gradFill>
        <a:blipFill rotWithShape="1">
          <a:blip xmlns:r="http://schemas.openxmlformats.org/officeDocument/2006/relationships" r:embed="rId1">
            <a:duotone>
              <a:schemeClr val="phClr">
                <a:tint val="98000"/>
                <a:lumMod val="102000"/>
              </a:schemeClr>
              <a:schemeClr val="phClr">
                <a:shade val="98000"/>
                <a:lumMod val="98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effectStyle>
        <a:effectStyle>
          <a:effectLst>
            <a:innerShdw blurRad="63500" dist="25400" dir="13500000">
              <a:srgbClr val="000000">
                <a:alpha val="75000"/>
              </a:srgbClr>
            </a:innerShdw>
          </a:effectLst>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Quotable" id="{39EC5628-30ED-4578-ACD8-9820EDB8E15A}" vid="{98D1675B-7325-48AD-994B-0DEF3379A98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TM03457503[[fn=Quotable]]</Template>
  <TotalTime>28930</TotalTime>
  <Words>2589</Words>
  <Application>Microsoft Office PowerPoint</Application>
  <PresentationFormat>Widescreen</PresentationFormat>
  <Paragraphs>328</Paragraphs>
  <Slides>56</Slides>
  <Notes>1</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2</vt:i4>
      </vt:variant>
      <vt:variant>
        <vt:lpstr>Slide Titles</vt:lpstr>
      </vt:variant>
      <vt:variant>
        <vt:i4>56</vt:i4>
      </vt:variant>
    </vt:vector>
  </HeadingPairs>
  <TitlesOfParts>
    <vt:vector size="65" baseType="lpstr">
      <vt:lpstr>Arial</vt:lpstr>
      <vt:lpstr>Calibri</vt:lpstr>
      <vt:lpstr>Cambria Math</vt:lpstr>
      <vt:lpstr>Century Gothic</vt:lpstr>
      <vt:lpstr>TrebuchetMS</vt:lpstr>
      <vt:lpstr>Wingdings 2</vt:lpstr>
      <vt:lpstr>Quotable</vt:lpstr>
      <vt:lpstr>Equation</vt:lpstr>
      <vt:lpstr>Visio</vt:lpstr>
      <vt:lpstr>Lecture 12: Machine Learning III Learning Ensembles</vt:lpstr>
      <vt:lpstr>Today’s Class: Ensembles Motivation</vt:lpstr>
      <vt:lpstr>Why Ensemble Methods work?</vt:lpstr>
      <vt:lpstr>General Approach</vt:lpstr>
      <vt:lpstr>Types of Ensemble Methods</vt:lpstr>
      <vt:lpstr>Bagging </vt:lpstr>
      <vt:lpstr>Bagging Algorithm</vt:lpstr>
      <vt:lpstr>Bagging Example</vt:lpstr>
      <vt:lpstr>Example</vt:lpstr>
      <vt:lpstr>Example Continued</vt:lpstr>
      <vt:lpstr>Bagging Example</vt:lpstr>
      <vt:lpstr>Example conclusion</vt:lpstr>
      <vt:lpstr>Random Forests</vt:lpstr>
      <vt:lpstr>Boosting: Learning from Mistakes</vt:lpstr>
      <vt:lpstr>Examples of Boosting</vt:lpstr>
      <vt:lpstr>AdaBoost Procedure</vt:lpstr>
      <vt:lpstr>AdaBoost: Weak Learner</vt:lpstr>
      <vt:lpstr>Training one decision tree</vt:lpstr>
      <vt:lpstr>Ada Boost</vt:lpstr>
      <vt:lpstr>AdaBoost Algorithm Continued</vt:lpstr>
      <vt:lpstr>An Illustration</vt:lpstr>
      <vt:lpstr>AdaBoost Algorithm Summary</vt:lpstr>
      <vt:lpstr>AdaBoost Example</vt:lpstr>
      <vt:lpstr>AdaBoost Example</vt:lpstr>
      <vt:lpstr>AdaBoost Example</vt:lpstr>
      <vt:lpstr>Gradient Boosting </vt:lpstr>
      <vt:lpstr>Gradient Boosting: the algorithm </vt:lpstr>
      <vt:lpstr>Gradient Boosting: illustration </vt:lpstr>
      <vt:lpstr>Gradient Boosting: illustration </vt:lpstr>
      <vt:lpstr>Gradient Boosting: illustration </vt:lpstr>
      <vt:lpstr>Gradient Boosting: illustration </vt:lpstr>
      <vt:lpstr>Gradient Boosting: illustration </vt:lpstr>
      <vt:lpstr>Gradient Boosting: illustration </vt:lpstr>
      <vt:lpstr>Gradient Boosting: illustration </vt:lpstr>
      <vt:lpstr>Gradient Boosting: illustration </vt:lpstr>
      <vt:lpstr>Why Does Gradient Boosting Work? </vt:lpstr>
      <vt:lpstr>Gradient Boosting with Regularization</vt:lpstr>
      <vt:lpstr>Regularized Gradient Boosting</vt:lpstr>
      <vt:lpstr>How to decide which f to add?</vt:lpstr>
      <vt:lpstr>Model Complexity</vt:lpstr>
      <vt:lpstr>Reordering the objective</vt:lpstr>
      <vt:lpstr>Finding optimal w_j^∗</vt:lpstr>
      <vt:lpstr>Greedy solution</vt:lpstr>
      <vt:lpstr>Summary: GBDT Algorithm</vt:lpstr>
      <vt:lpstr>AdaBoost and Gradient Boosting </vt:lpstr>
      <vt:lpstr>Choosing a Learning Rate </vt:lpstr>
      <vt:lpstr>Review: A Brief Sketch of Gradient Descent </vt:lpstr>
      <vt:lpstr>Review: A Brief Sketch of Gradient Descent Algorithm</vt:lpstr>
      <vt:lpstr>Why Does Gradient Descent Work? </vt:lpstr>
      <vt:lpstr>Why Does Gradient Descent Work? </vt:lpstr>
      <vt:lpstr>Gradient Boosting as Gradient Descent </vt:lpstr>
      <vt:lpstr>Gradient Boosting as Gradient Descent (cont.) </vt:lpstr>
      <vt:lpstr>Gradient Boosting as Gradient Descent (cont.) </vt:lpstr>
      <vt:lpstr>Gradient Boosting as Gradient Descent (cont.) </vt:lpstr>
      <vt:lpstr>Choosing a Learning Rate </vt:lpstr>
      <vt:lpstr>Choosing a Learning Rate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Analytics</dc:title>
  <dc:creator>GUPTA, GAGAN R</dc:creator>
  <cp:keywords>Medtronic Controlled</cp:keywords>
  <cp:lastModifiedBy>Gagan Gupta</cp:lastModifiedBy>
  <cp:revision>624</cp:revision>
  <cp:lastPrinted>2018-05-24T14:43:44Z</cp:lastPrinted>
  <dcterms:created xsi:type="dcterms:W3CDTF">2017-12-01T00:19:15Z</dcterms:created>
  <dcterms:modified xsi:type="dcterms:W3CDTF">2021-09-20T10:21:02Z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itusGUID">
    <vt:lpwstr>83bc0edf-4bed-4342-b625-a341467d6611</vt:lpwstr>
  </property>
  <property fmtid="{D5CDD505-2E9C-101B-9397-08002B2CF9AE}" pid="3" name="Classification">
    <vt:lpwstr>MedtronicControlled</vt:lpwstr>
  </property>
</Properties>
</file>